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7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ma Puthan" userId="8633c7f78c2ff340" providerId="LiveId" clId="{4DB9177E-1A48-474A-9CAF-4124783C27DA}"/>
    <pc:docChg chg="custSel modSld">
      <pc:chgData name="Nema Puthan" userId="8633c7f78c2ff340" providerId="LiveId" clId="{4DB9177E-1A48-474A-9CAF-4124783C27DA}" dt="2023-10-24T21:45:55.575" v="23" actId="20577"/>
      <pc:docMkLst>
        <pc:docMk/>
      </pc:docMkLst>
      <pc:sldChg chg="modSp mod">
        <pc:chgData name="Nema Puthan" userId="8633c7f78c2ff340" providerId="LiveId" clId="{4DB9177E-1A48-474A-9CAF-4124783C27DA}" dt="2023-10-24T21:45:55.575" v="23" actId="20577"/>
        <pc:sldMkLst>
          <pc:docMk/>
          <pc:sldMk cId="807467318" sldId="262"/>
        </pc:sldMkLst>
        <pc:spChg chg="mod">
          <ac:chgData name="Nema Puthan" userId="8633c7f78c2ff340" providerId="LiveId" clId="{4DB9177E-1A48-474A-9CAF-4124783C27DA}" dt="2023-10-24T21:45:55.575" v="23" actId="20577"/>
          <ac:spMkLst>
            <pc:docMk/>
            <pc:sldMk cId="807467318" sldId="262"/>
            <ac:spMk id="6" creationId="{BBF26071-F77F-7993-F2B2-44F8B12193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AA906-191F-4549-8436-FEBEA94677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85509-46FC-432E-8583-625DACFDA84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gm:t>
    </dgm:pt>
    <dgm:pt modelId="{52583981-7684-4AA0-8B99-302D3102B31B}" type="parTrans" cxnId="{1F577B9B-4F5A-471D-8038-926CAC768F7A}">
      <dgm:prSet/>
      <dgm:spPr/>
      <dgm:t>
        <a:bodyPr/>
        <a:lstStyle/>
        <a:p>
          <a:endParaRPr lang="en-US"/>
        </a:p>
      </dgm:t>
    </dgm:pt>
    <dgm:pt modelId="{F7786CC6-578E-4E80-B3DC-1422747C4EBA}" type="sibTrans" cxnId="{1F577B9B-4F5A-471D-8038-926CAC768F7A}">
      <dgm:prSet/>
      <dgm:spPr/>
      <dgm:t>
        <a:bodyPr/>
        <a:lstStyle/>
        <a:p>
          <a:endParaRPr lang="en-US"/>
        </a:p>
      </dgm:t>
    </dgm:pt>
    <dgm:pt modelId="{085F711A-E98E-44D9-8916-1AAF7DEE160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gm:t>
    </dgm:pt>
    <dgm:pt modelId="{289A7E90-80B2-4526-BD64-37C430D0F225}" type="parTrans" cxnId="{524E7647-98C3-42F1-BD5B-BA6318FF2019}">
      <dgm:prSet/>
      <dgm:spPr/>
      <dgm:t>
        <a:bodyPr/>
        <a:lstStyle/>
        <a:p>
          <a:endParaRPr lang="en-US"/>
        </a:p>
      </dgm:t>
    </dgm:pt>
    <dgm:pt modelId="{71B19766-5D3C-4FB6-A972-87DD9A732667}" type="sibTrans" cxnId="{524E7647-98C3-42F1-BD5B-BA6318FF2019}">
      <dgm:prSet/>
      <dgm:spPr/>
      <dgm:t>
        <a:bodyPr/>
        <a:lstStyle/>
        <a:p>
          <a:endParaRPr lang="en-US"/>
        </a:p>
      </dgm:t>
    </dgm:pt>
    <dgm:pt modelId="{9BF04D48-1CC6-4839-B8D1-95B4FA3524D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1A71A2-066E-423E-ACA7-E558022CC34E}" type="parTrans" cxnId="{71E08B5C-67F7-4A7B-BEB4-7C969FBACE54}">
      <dgm:prSet/>
      <dgm:spPr/>
      <dgm:t>
        <a:bodyPr/>
        <a:lstStyle/>
        <a:p>
          <a:endParaRPr lang="en-US"/>
        </a:p>
      </dgm:t>
    </dgm:pt>
    <dgm:pt modelId="{01144C6F-0F9D-4D43-BBA8-3220226F28E1}" type="sibTrans" cxnId="{71E08B5C-67F7-4A7B-BEB4-7C969FBACE54}">
      <dgm:prSet/>
      <dgm:spPr/>
      <dgm:t>
        <a:bodyPr/>
        <a:lstStyle/>
        <a:p>
          <a:endParaRPr lang="en-US"/>
        </a:p>
      </dgm:t>
    </dgm:pt>
    <dgm:pt modelId="{96F870F9-2029-470B-A260-E7E879824B5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gm:t>
    </dgm:pt>
    <dgm:pt modelId="{F2F672B7-6EA9-4676-B8C5-3831897BC4B8}" type="parTrans" cxnId="{547BFC72-BC89-4F28-A31A-CB48A1DA7062}">
      <dgm:prSet/>
      <dgm:spPr/>
      <dgm:t>
        <a:bodyPr/>
        <a:lstStyle/>
        <a:p>
          <a:endParaRPr lang="en-US"/>
        </a:p>
      </dgm:t>
    </dgm:pt>
    <dgm:pt modelId="{90DFFEA5-DE81-444C-82F0-13906D034735}" type="sibTrans" cxnId="{547BFC72-BC89-4F28-A31A-CB48A1DA7062}">
      <dgm:prSet/>
      <dgm:spPr/>
      <dgm:t>
        <a:bodyPr/>
        <a:lstStyle/>
        <a:p>
          <a:endParaRPr lang="en-US"/>
        </a:p>
      </dgm:t>
    </dgm:pt>
    <dgm:pt modelId="{FBD0A0A6-5AEA-4AA5-A9AD-587F212075A4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B1A976-5CBD-4D25-908C-A73DCD406B5D}" type="parTrans" cxnId="{6A3DDEF2-078E-4A6D-B5F4-08EBFBACE219}">
      <dgm:prSet/>
      <dgm:spPr/>
      <dgm:t>
        <a:bodyPr/>
        <a:lstStyle/>
        <a:p>
          <a:endParaRPr lang="en-US"/>
        </a:p>
      </dgm:t>
    </dgm:pt>
    <dgm:pt modelId="{7E964D5E-04FB-47FB-BB85-796E6EA78431}" type="sibTrans" cxnId="{6A3DDEF2-078E-4A6D-B5F4-08EBFBACE219}">
      <dgm:prSet/>
      <dgm:spPr/>
      <dgm:t>
        <a:bodyPr/>
        <a:lstStyle/>
        <a:p>
          <a:endParaRPr lang="en-US"/>
        </a:p>
      </dgm:t>
    </dgm:pt>
    <dgm:pt modelId="{3E00E3F1-79A8-413D-BFDA-BA0C59D16F40}" type="pres">
      <dgm:prSet presAssocID="{A15AA906-191F-4549-8436-FEBEA94677CB}" presName="root" presStyleCnt="0">
        <dgm:presLayoutVars>
          <dgm:dir/>
          <dgm:resizeHandles val="exact"/>
        </dgm:presLayoutVars>
      </dgm:prSet>
      <dgm:spPr/>
    </dgm:pt>
    <dgm:pt modelId="{4E8F869E-B6A7-486B-85B7-5D2E287596A0}" type="pres">
      <dgm:prSet presAssocID="{26E85509-46FC-432E-8583-625DACFDA84D}" presName="compNode" presStyleCnt="0"/>
      <dgm:spPr/>
    </dgm:pt>
    <dgm:pt modelId="{19B384F3-15AF-4120-B309-CFFAB180E709}" type="pres">
      <dgm:prSet presAssocID="{26E85509-46FC-432E-8583-625DACFDA84D}" presName="bgRect" presStyleLbl="bgShp" presStyleIdx="0" presStyleCnt="5"/>
      <dgm:spPr/>
    </dgm:pt>
    <dgm:pt modelId="{7B9F1DAD-E335-4232-9746-35328F73017C}" type="pres">
      <dgm:prSet presAssocID="{26E85509-46FC-432E-8583-625DACFDA8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D20CC303-5779-4B80-BF7C-E9D6C279D2F8}" type="pres">
      <dgm:prSet presAssocID="{26E85509-46FC-432E-8583-625DACFDA84D}" presName="spaceRect" presStyleCnt="0"/>
      <dgm:spPr/>
    </dgm:pt>
    <dgm:pt modelId="{3C6FEEC7-6332-4D9F-81F1-AF0D341C7A0D}" type="pres">
      <dgm:prSet presAssocID="{26E85509-46FC-432E-8583-625DACFDA84D}" presName="parTx" presStyleLbl="revTx" presStyleIdx="0" presStyleCnt="5">
        <dgm:presLayoutVars>
          <dgm:chMax val="0"/>
          <dgm:chPref val="0"/>
        </dgm:presLayoutVars>
      </dgm:prSet>
      <dgm:spPr/>
    </dgm:pt>
    <dgm:pt modelId="{ABCBE4F8-7AF8-4360-8D68-CDF44355ABFC}" type="pres">
      <dgm:prSet presAssocID="{F7786CC6-578E-4E80-B3DC-1422747C4EBA}" presName="sibTrans" presStyleCnt="0"/>
      <dgm:spPr/>
    </dgm:pt>
    <dgm:pt modelId="{1FCF59BC-84AE-44AA-895E-0340313F9A26}" type="pres">
      <dgm:prSet presAssocID="{085F711A-E98E-44D9-8916-1AAF7DEE1605}" presName="compNode" presStyleCnt="0"/>
      <dgm:spPr/>
    </dgm:pt>
    <dgm:pt modelId="{2A343835-2067-4C9A-BD81-E0AAB5A5AC15}" type="pres">
      <dgm:prSet presAssocID="{085F711A-E98E-44D9-8916-1AAF7DEE1605}" presName="bgRect" presStyleLbl="bgShp" presStyleIdx="1" presStyleCnt="5"/>
      <dgm:spPr/>
    </dgm:pt>
    <dgm:pt modelId="{B920F79D-91F6-4A66-824F-A50F1CF8EB5C}" type="pres">
      <dgm:prSet presAssocID="{085F711A-E98E-44D9-8916-1AAF7DEE1605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98CB93-7F83-4917-875F-324F5A4F4255}" type="pres">
      <dgm:prSet presAssocID="{085F711A-E98E-44D9-8916-1AAF7DEE1605}" presName="spaceRect" presStyleCnt="0"/>
      <dgm:spPr/>
    </dgm:pt>
    <dgm:pt modelId="{B05D4E13-537B-423E-8BC9-19502FC11B24}" type="pres">
      <dgm:prSet presAssocID="{085F711A-E98E-44D9-8916-1AAF7DEE1605}" presName="parTx" presStyleLbl="revTx" presStyleIdx="1" presStyleCnt="5">
        <dgm:presLayoutVars>
          <dgm:chMax val="0"/>
          <dgm:chPref val="0"/>
        </dgm:presLayoutVars>
      </dgm:prSet>
      <dgm:spPr/>
    </dgm:pt>
    <dgm:pt modelId="{1A7CDF76-E1EE-47BA-9260-0FE6DC074ECF}" type="pres">
      <dgm:prSet presAssocID="{71B19766-5D3C-4FB6-A972-87DD9A732667}" presName="sibTrans" presStyleCnt="0"/>
      <dgm:spPr/>
    </dgm:pt>
    <dgm:pt modelId="{E027CDCC-3C59-4735-8D59-6F44F4F1912B}" type="pres">
      <dgm:prSet presAssocID="{9BF04D48-1CC6-4839-B8D1-95B4FA3524D9}" presName="compNode" presStyleCnt="0"/>
      <dgm:spPr/>
    </dgm:pt>
    <dgm:pt modelId="{8E901E60-A0BC-4630-A3E1-7AF9040EDEB5}" type="pres">
      <dgm:prSet presAssocID="{9BF04D48-1CC6-4839-B8D1-95B4FA3524D9}" presName="bgRect" presStyleLbl="bgShp" presStyleIdx="2" presStyleCnt="5"/>
      <dgm:spPr/>
    </dgm:pt>
    <dgm:pt modelId="{1B63AB14-45A5-4D92-BDC5-1AF8F2168565}" type="pres">
      <dgm:prSet presAssocID="{9BF04D48-1CC6-4839-B8D1-95B4FA3524D9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</dgm:spPr>
    </dgm:pt>
    <dgm:pt modelId="{81AE7731-C118-41A5-B10E-6D8FB9288A7A}" type="pres">
      <dgm:prSet presAssocID="{9BF04D48-1CC6-4839-B8D1-95B4FA3524D9}" presName="spaceRect" presStyleCnt="0"/>
      <dgm:spPr/>
    </dgm:pt>
    <dgm:pt modelId="{9B84687A-0B98-493F-9105-3FDF8549D724}" type="pres">
      <dgm:prSet presAssocID="{9BF04D48-1CC6-4839-B8D1-95B4FA3524D9}" presName="parTx" presStyleLbl="revTx" presStyleIdx="2" presStyleCnt="5">
        <dgm:presLayoutVars>
          <dgm:chMax val="0"/>
          <dgm:chPref val="0"/>
        </dgm:presLayoutVars>
      </dgm:prSet>
      <dgm:spPr/>
    </dgm:pt>
    <dgm:pt modelId="{B5EE1E28-57E1-454A-84D8-2BC0B1997949}" type="pres">
      <dgm:prSet presAssocID="{01144C6F-0F9D-4D43-BBA8-3220226F28E1}" presName="sibTrans" presStyleCnt="0"/>
      <dgm:spPr/>
    </dgm:pt>
    <dgm:pt modelId="{83CA058A-389C-4E37-8F6A-AB17FD969A4D}" type="pres">
      <dgm:prSet presAssocID="{96F870F9-2029-470B-A260-E7E879824B54}" presName="compNode" presStyleCnt="0"/>
      <dgm:spPr/>
    </dgm:pt>
    <dgm:pt modelId="{15CAFF51-36D7-46B2-BCD3-0D909BBE86AD}" type="pres">
      <dgm:prSet presAssocID="{96F870F9-2029-470B-A260-E7E879824B54}" presName="bgRect" presStyleLbl="bgShp" presStyleIdx="3" presStyleCnt="5" custLinFactNeighborX="-1126" custLinFactNeighborY="3629"/>
      <dgm:spPr/>
    </dgm:pt>
    <dgm:pt modelId="{0B032039-62A1-41AA-890E-D7760D4593FB}" type="pres">
      <dgm:prSet presAssocID="{96F870F9-2029-470B-A260-E7E879824B54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F080041D-27B9-43EE-B0B8-BEAA2C348F7B}" type="pres">
      <dgm:prSet presAssocID="{96F870F9-2029-470B-A260-E7E879824B54}" presName="spaceRect" presStyleCnt="0"/>
      <dgm:spPr/>
    </dgm:pt>
    <dgm:pt modelId="{2ED49D5E-FBE4-4B6D-80E1-CA366ABCBBDD}" type="pres">
      <dgm:prSet presAssocID="{96F870F9-2029-470B-A260-E7E879824B54}" presName="parTx" presStyleLbl="revTx" presStyleIdx="3" presStyleCnt="5">
        <dgm:presLayoutVars>
          <dgm:chMax val="0"/>
          <dgm:chPref val="0"/>
        </dgm:presLayoutVars>
      </dgm:prSet>
      <dgm:spPr/>
    </dgm:pt>
    <dgm:pt modelId="{2AF2EFE5-6D8E-4370-8868-597DDCABFF71}" type="pres">
      <dgm:prSet presAssocID="{90DFFEA5-DE81-444C-82F0-13906D034735}" presName="sibTrans" presStyleCnt="0"/>
      <dgm:spPr/>
    </dgm:pt>
    <dgm:pt modelId="{82DDDD80-3359-4A82-A206-3F5710868094}" type="pres">
      <dgm:prSet presAssocID="{FBD0A0A6-5AEA-4AA5-A9AD-587F212075A4}" presName="compNode" presStyleCnt="0"/>
      <dgm:spPr/>
    </dgm:pt>
    <dgm:pt modelId="{DA169E08-FABA-4D6F-BB73-5304FD44F35A}" type="pres">
      <dgm:prSet presAssocID="{FBD0A0A6-5AEA-4AA5-A9AD-587F212075A4}" presName="bgRect" presStyleLbl="bgShp" presStyleIdx="4" presStyleCnt="5"/>
      <dgm:spPr/>
    </dgm:pt>
    <dgm:pt modelId="{00ABD3AC-19C8-4ADD-8A01-FDD3A680BDDF}" type="pres">
      <dgm:prSet presAssocID="{FBD0A0A6-5AEA-4AA5-A9AD-587F212075A4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D95493B-761B-4C8D-AD7E-0C0FED34B3EA}" type="pres">
      <dgm:prSet presAssocID="{FBD0A0A6-5AEA-4AA5-A9AD-587F212075A4}" presName="spaceRect" presStyleCnt="0"/>
      <dgm:spPr/>
    </dgm:pt>
    <dgm:pt modelId="{7F0DE16D-2E3A-49E3-B2F6-75AC1194AEAD}" type="pres">
      <dgm:prSet presAssocID="{FBD0A0A6-5AEA-4AA5-A9AD-587F212075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D32F31-5447-40AD-AAD2-EE2B13F7FDEE}" type="presOf" srcId="{085F711A-E98E-44D9-8916-1AAF7DEE1605}" destId="{B05D4E13-537B-423E-8BC9-19502FC11B24}" srcOrd="0" destOrd="0" presId="urn:microsoft.com/office/officeart/2018/2/layout/IconVerticalSolidList"/>
    <dgm:cxn modelId="{71E08B5C-67F7-4A7B-BEB4-7C969FBACE54}" srcId="{A15AA906-191F-4549-8436-FEBEA94677CB}" destId="{9BF04D48-1CC6-4839-B8D1-95B4FA3524D9}" srcOrd="2" destOrd="0" parTransId="{1E1A71A2-066E-423E-ACA7-E558022CC34E}" sibTransId="{01144C6F-0F9D-4D43-BBA8-3220226F28E1}"/>
    <dgm:cxn modelId="{524E7647-98C3-42F1-BD5B-BA6318FF2019}" srcId="{A15AA906-191F-4549-8436-FEBEA94677CB}" destId="{085F711A-E98E-44D9-8916-1AAF7DEE1605}" srcOrd="1" destOrd="0" parTransId="{289A7E90-80B2-4526-BD64-37C430D0F225}" sibTransId="{71B19766-5D3C-4FB6-A972-87DD9A732667}"/>
    <dgm:cxn modelId="{547BFC72-BC89-4F28-A31A-CB48A1DA7062}" srcId="{A15AA906-191F-4549-8436-FEBEA94677CB}" destId="{96F870F9-2029-470B-A260-E7E879824B54}" srcOrd="3" destOrd="0" parTransId="{F2F672B7-6EA9-4676-B8C5-3831897BC4B8}" sibTransId="{90DFFEA5-DE81-444C-82F0-13906D034735}"/>
    <dgm:cxn modelId="{B8AEA07E-25E4-4B35-AA3D-A2E2DD3CAE7B}" type="presOf" srcId="{26E85509-46FC-432E-8583-625DACFDA84D}" destId="{3C6FEEC7-6332-4D9F-81F1-AF0D341C7A0D}" srcOrd="0" destOrd="0" presId="urn:microsoft.com/office/officeart/2018/2/layout/IconVerticalSolidList"/>
    <dgm:cxn modelId="{C1733B8D-AE8E-4754-94E6-BA3850D56A63}" type="presOf" srcId="{A15AA906-191F-4549-8436-FEBEA94677CB}" destId="{3E00E3F1-79A8-413D-BFDA-BA0C59D16F40}" srcOrd="0" destOrd="0" presId="urn:microsoft.com/office/officeart/2018/2/layout/IconVerticalSolidList"/>
    <dgm:cxn modelId="{1F577B9B-4F5A-471D-8038-926CAC768F7A}" srcId="{A15AA906-191F-4549-8436-FEBEA94677CB}" destId="{26E85509-46FC-432E-8583-625DACFDA84D}" srcOrd="0" destOrd="0" parTransId="{52583981-7684-4AA0-8B99-302D3102B31B}" sibTransId="{F7786CC6-578E-4E80-B3DC-1422747C4EBA}"/>
    <dgm:cxn modelId="{F35F319C-76CC-4A7B-A47D-A7A9764B28EA}" type="presOf" srcId="{9BF04D48-1CC6-4839-B8D1-95B4FA3524D9}" destId="{9B84687A-0B98-493F-9105-3FDF8549D724}" srcOrd="0" destOrd="0" presId="urn:microsoft.com/office/officeart/2018/2/layout/IconVerticalSolidList"/>
    <dgm:cxn modelId="{380FC2C1-6F7A-44D5-BF9B-09641F51C365}" type="presOf" srcId="{96F870F9-2029-470B-A260-E7E879824B54}" destId="{2ED49D5E-FBE4-4B6D-80E1-CA366ABCBBDD}" srcOrd="0" destOrd="0" presId="urn:microsoft.com/office/officeart/2018/2/layout/IconVerticalSolidList"/>
    <dgm:cxn modelId="{CA37DEE7-BFF1-4630-B1BA-471798739B49}" type="presOf" srcId="{FBD0A0A6-5AEA-4AA5-A9AD-587F212075A4}" destId="{7F0DE16D-2E3A-49E3-B2F6-75AC1194AEAD}" srcOrd="0" destOrd="0" presId="urn:microsoft.com/office/officeart/2018/2/layout/IconVerticalSolidList"/>
    <dgm:cxn modelId="{6A3DDEF2-078E-4A6D-B5F4-08EBFBACE219}" srcId="{A15AA906-191F-4549-8436-FEBEA94677CB}" destId="{FBD0A0A6-5AEA-4AA5-A9AD-587F212075A4}" srcOrd="4" destOrd="0" parTransId="{F3B1A976-5CBD-4D25-908C-A73DCD406B5D}" sibTransId="{7E964D5E-04FB-47FB-BB85-796E6EA78431}"/>
    <dgm:cxn modelId="{85D0D1AF-EEC7-448C-A0AC-BF695A1C1342}" type="presParOf" srcId="{3E00E3F1-79A8-413D-BFDA-BA0C59D16F40}" destId="{4E8F869E-B6A7-486B-85B7-5D2E287596A0}" srcOrd="0" destOrd="0" presId="urn:microsoft.com/office/officeart/2018/2/layout/IconVerticalSolidList"/>
    <dgm:cxn modelId="{B549A468-218A-417C-9085-83CC3855790E}" type="presParOf" srcId="{4E8F869E-B6A7-486B-85B7-5D2E287596A0}" destId="{19B384F3-15AF-4120-B309-CFFAB180E709}" srcOrd="0" destOrd="0" presId="urn:microsoft.com/office/officeart/2018/2/layout/IconVerticalSolidList"/>
    <dgm:cxn modelId="{6935C11E-2AB4-4FDE-A193-87030AD2F05C}" type="presParOf" srcId="{4E8F869E-B6A7-486B-85B7-5D2E287596A0}" destId="{7B9F1DAD-E335-4232-9746-35328F73017C}" srcOrd="1" destOrd="0" presId="urn:microsoft.com/office/officeart/2018/2/layout/IconVerticalSolidList"/>
    <dgm:cxn modelId="{6E128730-299B-4BA7-9024-B919919333A2}" type="presParOf" srcId="{4E8F869E-B6A7-486B-85B7-5D2E287596A0}" destId="{D20CC303-5779-4B80-BF7C-E9D6C279D2F8}" srcOrd="2" destOrd="0" presId="urn:microsoft.com/office/officeart/2018/2/layout/IconVerticalSolidList"/>
    <dgm:cxn modelId="{134CF9F6-491F-47D5-9DCD-330D81529C1B}" type="presParOf" srcId="{4E8F869E-B6A7-486B-85B7-5D2E287596A0}" destId="{3C6FEEC7-6332-4D9F-81F1-AF0D341C7A0D}" srcOrd="3" destOrd="0" presId="urn:microsoft.com/office/officeart/2018/2/layout/IconVerticalSolidList"/>
    <dgm:cxn modelId="{9FE3CA12-523F-4422-BA12-96198596ED48}" type="presParOf" srcId="{3E00E3F1-79A8-413D-BFDA-BA0C59D16F40}" destId="{ABCBE4F8-7AF8-4360-8D68-CDF44355ABFC}" srcOrd="1" destOrd="0" presId="urn:microsoft.com/office/officeart/2018/2/layout/IconVerticalSolidList"/>
    <dgm:cxn modelId="{F377AA26-6DF8-435B-8A30-6A1099D86229}" type="presParOf" srcId="{3E00E3F1-79A8-413D-BFDA-BA0C59D16F40}" destId="{1FCF59BC-84AE-44AA-895E-0340313F9A26}" srcOrd="2" destOrd="0" presId="urn:microsoft.com/office/officeart/2018/2/layout/IconVerticalSolidList"/>
    <dgm:cxn modelId="{2EB38E8D-A310-43C9-801D-5862D6B1AD76}" type="presParOf" srcId="{1FCF59BC-84AE-44AA-895E-0340313F9A26}" destId="{2A343835-2067-4C9A-BD81-E0AAB5A5AC15}" srcOrd="0" destOrd="0" presId="urn:microsoft.com/office/officeart/2018/2/layout/IconVerticalSolidList"/>
    <dgm:cxn modelId="{5184A76D-072E-4509-8F27-2DD4DB7B5C77}" type="presParOf" srcId="{1FCF59BC-84AE-44AA-895E-0340313F9A26}" destId="{B920F79D-91F6-4A66-824F-A50F1CF8EB5C}" srcOrd="1" destOrd="0" presId="urn:microsoft.com/office/officeart/2018/2/layout/IconVerticalSolidList"/>
    <dgm:cxn modelId="{E9627A96-0CB0-4FE4-BEDD-2BD889C582CC}" type="presParOf" srcId="{1FCF59BC-84AE-44AA-895E-0340313F9A26}" destId="{5498CB93-7F83-4917-875F-324F5A4F4255}" srcOrd="2" destOrd="0" presId="urn:microsoft.com/office/officeart/2018/2/layout/IconVerticalSolidList"/>
    <dgm:cxn modelId="{F5F525D5-CA18-45B9-8CF1-1D9ADD66817B}" type="presParOf" srcId="{1FCF59BC-84AE-44AA-895E-0340313F9A26}" destId="{B05D4E13-537B-423E-8BC9-19502FC11B24}" srcOrd="3" destOrd="0" presId="urn:microsoft.com/office/officeart/2018/2/layout/IconVerticalSolidList"/>
    <dgm:cxn modelId="{920B732F-97F2-4600-8921-1517E3818E0B}" type="presParOf" srcId="{3E00E3F1-79A8-413D-BFDA-BA0C59D16F40}" destId="{1A7CDF76-E1EE-47BA-9260-0FE6DC074ECF}" srcOrd="3" destOrd="0" presId="urn:microsoft.com/office/officeart/2018/2/layout/IconVerticalSolidList"/>
    <dgm:cxn modelId="{48E3EB7C-D77A-4337-BD09-C1BA1813A7A3}" type="presParOf" srcId="{3E00E3F1-79A8-413D-BFDA-BA0C59D16F40}" destId="{E027CDCC-3C59-4735-8D59-6F44F4F1912B}" srcOrd="4" destOrd="0" presId="urn:microsoft.com/office/officeart/2018/2/layout/IconVerticalSolidList"/>
    <dgm:cxn modelId="{A2AEAF99-E624-446D-83D8-2A25C7FFB010}" type="presParOf" srcId="{E027CDCC-3C59-4735-8D59-6F44F4F1912B}" destId="{8E901E60-A0BC-4630-A3E1-7AF9040EDEB5}" srcOrd="0" destOrd="0" presId="urn:microsoft.com/office/officeart/2018/2/layout/IconVerticalSolidList"/>
    <dgm:cxn modelId="{57CED2BA-C9F3-4D18-B0EB-93A2A8CCE49C}" type="presParOf" srcId="{E027CDCC-3C59-4735-8D59-6F44F4F1912B}" destId="{1B63AB14-45A5-4D92-BDC5-1AF8F2168565}" srcOrd="1" destOrd="0" presId="urn:microsoft.com/office/officeart/2018/2/layout/IconVerticalSolidList"/>
    <dgm:cxn modelId="{9C22CEED-66EB-4B53-A2D4-0C6ADECF9493}" type="presParOf" srcId="{E027CDCC-3C59-4735-8D59-6F44F4F1912B}" destId="{81AE7731-C118-41A5-B10E-6D8FB9288A7A}" srcOrd="2" destOrd="0" presId="urn:microsoft.com/office/officeart/2018/2/layout/IconVerticalSolidList"/>
    <dgm:cxn modelId="{FF87D0E8-3C84-4720-944C-CCD6AF5128FB}" type="presParOf" srcId="{E027CDCC-3C59-4735-8D59-6F44F4F1912B}" destId="{9B84687A-0B98-493F-9105-3FDF8549D724}" srcOrd="3" destOrd="0" presId="urn:microsoft.com/office/officeart/2018/2/layout/IconVerticalSolidList"/>
    <dgm:cxn modelId="{DA9B3E99-2544-4D40-AAE6-4C850C9BCEA5}" type="presParOf" srcId="{3E00E3F1-79A8-413D-BFDA-BA0C59D16F40}" destId="{B5EE1E28-57E1-454A-84D8-2BC0B1997949}" srcOrd="5" destOrd="0" presId="urn:microsoft.com/office/officeart/2018/2/layout/IconVerticalSolidList"/>
    <dgm:cxn modelId="{697A5D9E-5CEE-4127-B7A6-A91470D0E913}" type="presParOf" srcId="{3E00E3F1-79A8-413D-BFDA-BA0C59D16F40}" destId="{83CA058A-389C-4E37-8F6A-AB17FD969A4D}" srcOrd="6" destOrd="0" presId="urn:microsoft.com/office/officeart/2018/2/layout/IconVerticalSolidList"/>
    <dgm:cxn modelId="{496C922E-5902-4260-9B37-1275FE253BD5}" type="presParOf" srcId="{83CA058A-389C-4E37-8F6A-AB17FD969A4D}" destId="{15CAFF51-36D7-46B2-BCD3-0D909BBE86AD}" srcOrd="0" destOrd="0" presId="urn:microsoft.com/office/officeart/2018/2/layout/IconVerticalSolidList"/>
    <dgm:cxn modelId="{719B153C-47C9-44A9-8C0C-5BD457F9F402}" type="presParOf" srcId="{83CA058A-389C-4E37-8F6A-AB17FD969A4D}" destId="{0B032039-62A1-41AA-890E-D7760D4593FB}" srcOrd="1" destOrd="0" presId="urn:microsoft.com/office/officeart/2018/2/layout/IconVerticalSolidList"/>
    <dgm:cxn modelId="{4F4F96E7-3CF9-4431-B5AE-73BA2669EB46}" type="presParOf" srcId="{83CA058A-389C-4E37-8F6A-AB17FD969A4D}" destId="{F080041D-27B9-43EE-B0B8-BEAA2C348F7B}" srcOrd="2" destOrd="0" presId="urn:microsoft.com/office/officeart/2018/2/layout/IconVerticalSolidList"/>
    <dgm:cxn modelId="{30D962EB-938D-4439-A4B7-07199E42E9B4}" type="presParOf" srcId="{83CA058A-389C-4E37-8F6A-AB17FD969A4D}" destId="{2ED49D5E-FBE4-4B6D-80E1-CA366ABCBBDD}" srcOrd="3" destOrd="0" presId="urn:microsoft.com/office/officeart/2018/2/layout/IconVerticalSolidList"/>
    <dgm:cxn modelId="{DCC71CCC-FFCF-4113-8F65-D64BC14FE245}" type="presParOf" srcId="{3E00E3F1-79A8-413D-BFDA-BA0C59D16F40}" destId="{2AF2EFE5-6D8E-4370-8868-597DDCABFF71}" srcOrd="7" destOrd="0" presId="urn:microsoft.com/office/officeart/2018/2/layout/IconVerticalSolidList"/>
    <dgm:cxn modelId="{7FF5E249-D300-4377-8D38-B896ADD1FC28}" type="presParOf" srcId="{3E00E3F1-79A8-413D-BFDA-BA0C59D16F40}" destId="{82DDDD80-3359-4A82-A206-3F5710868094}" srcOrd="8" destOrd="0" presId="urn:microsoft.com/office/officeart/2018/2/layout/IconVerticalSolidList"/>
    <dgm:cxn modelId="{694956E3-BEEB-47DA-BB3A-018C0B9187CA}" type="presParOf" srcId="{82DDDD80-3359-4A82-A206-3F5710868094}" destId="{DA169E08-FABA-4D6F-BB73-5304FD44F35A}" srcOrd="0" destOrd="0" presId="urn:microsoft.com/office/officeart/2018/2/layout/IconVerticalSolidList"/>
    <dgm:cxn modelId="{A10E09ED-CB79-4CD7-A13B-9E4375D868D8}" type="presParOf" srcId="{82DDDD80-3359-4A82-A206-3F5710868094}" destId="{00ABD3AC-19C8-4ADD-8A01-FDD3A680BDDF}" srcOrd="1" destOrd="0" presId="urn:microsoft.com/office/officeart/2018/2/layout/IconVerticalSolidList"/>
    <dgm:cxn modelId="{4617B85B-5216-4EF2-8184-EFA6491DC5C6}" type="presParOf" srcId="{82DDDD80-3359-4A82-A206-3F5710868094}" destId="{BD95493B-761B-4C8D-AD7E-0C0FED34B3EA}" srcOrd="2" destOrd="0" presId="urn:microsoft.com/office/officeart/2018/2/layout/IconVerticalSolidList"/>
    <dgm:cxn modelId="{3AA2015D-1A6D-4BBB-858A-2DA12B13BB82}" type="presParOf" srcId="{82DDDD80-3359-4A82-A206-3F5710868094}" destId="{7F0DE16D-2E3A-49E3-B2F6-75AC1194A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84F3-15AF-4120-B309-CFFAB180E709}">
      <dsp:nvSpPr>
        <dsp:cNvPr id="0" name=""/>
        <dsp:cNvSpPr/>
      </dsp:nvSpPr>
      <dsp:spPr>
        <a:xfrm>
          <a:off x="0" y="4163"/>
          <a:ext cx="6208437" cy="8867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F1DAD-E335-4232-9746-35328F73017C}">
      <dsp:nvSpPr>
        <dsp:cNvPr id="0" name=""/>
        <dsp:cNvSpPr/>
      </dsp:nvSpPr>
      <dsp:spPr>
        <a:xfrm>
          <a:off x="268235" y="203677"/>
          <a:ext cx="487701" cy="487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FEEC7-6332-4D9F-81F1-AF0D341C7A0D}">
      <dsp:nvSpPr>
        <dsp:cNvPr id="0" name=""/>
        <dsp:cNvSpPr/>
      </dsp:nvSpPr>
      <dsp:spPr>
        <a:xfrm>
          <a:off x="1024173" y="4163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sp:txBody>
      <dsp:txXfrm>
        <a:off x="1024173" y="4163"/>
        <a:ext cx="5184263" cy="886730"/>
      </dsp:txXfrm>
    </dsp:sp>
    <dsp:sp modelId="{2A343835-2067-4C9A-BD81-E0AAB5A5AC15}">
      <dsp:nvSpPr>
        <dsp:cNvPr id="0" name=""/>
        <dsp:cNvSpPr/>
      </dsp:nvSpPr>
      <dsp:spPr>
        <a:xfrm>
          <a:off x="0" y="1112575"/>
          <a:ext cx="6208437" cy="8867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0F79D-91F6-4A66-824F-A50F1CF8EB5C}">
      <dsp:nvSpPr>
        <dsp:cNvPr id="0" name=""/>
        <dsp:cNvSpPr/>
      </dsp:nvSpPr>
      <dsp:spPr>
        <a:xfrm>
          <a:off x="268235" y="1312090"/>
          <a:ext cx="487701" cy="48770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4E13-537B-423E-8BC9-19502FC11B24}">
      <dsp:nvSpPr>
        <dsp:cNvPr id="0" name=""/>
        <dsp:cNvSpPr/>
      </dsp:nvSpPr>
      <dsp:spPr>
        <a:xfrm>
          <a:off x="1024173" y="1112575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sp:txBody>
      <dsp:txXfrm>
        <a:off x="1024173" y="1112575"/>
        <a:ext cx="5184263" cy="886730"/>
      </dsp:txXfrm>
    </dsp:sp>
    <dsp:sp modelId="{8E901E60-A0BC-4630-A3E1-7AF9040EDEB5}">
      <dsp:nvSpPr>
        <dsp:cNvPr id="0" name=""/>
        <dsp:cNvSpPr/>
      </dsp:nvSpPr>
      <dsp:spPr>
        <a:xfrm>
          <a:off x="0" y="2220988"/>
          <a:ext cx="6208437" cy="8867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3AB14-45A5-4D92-BDC5-1AF8F2168565}">
      <dsp:nvSpPr>
        <dsp:cNvPr id="0" name=""/>
        <dsp:cNvSpPr/>
      </dsp:nvSpPr>
      <dsp:spPr>
        <a:xfrm>
          <a:off x="268235" y="2420503"/>
          <a:ext cx="487701" cy="487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4687A-0B98-493F-9105-3FDF8549D724}">
      <dsp:nvSpPr>
        <dsp:cNvPr id="0" name=""/>
        <dsp:cNvSpPr/>
      </dsp:nvSpPr>
      <dsp:spPr>
        <a:xfrm>
          <a:off x="1024173" y="2220988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sz="19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4173" y="2220988"/>
        <a:ext cx="5184263" cy="886730"/>
      </dsp:txXfrm>
    </dsp:sp>
    <dsp:sp modelId="{15CAFF51-36D7-46B2-BCD3-0D909BBE86AD}">
      <dsp:nvSpPr>
        <dsp:cNvPr id="0" name=""/>
        <dsp:cNvSpPr/>
      </dsp:nvSpPr>
      <dsp:spPr>
        <a:xfrm>
          <a:off x="0" y="3361581"/>
          <a:ext cx="6208437" cy="8867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32039-62A1-41AA-890E-D7760D4593FB}">
      <dsp:nvSpPr>
        <dsp:cNvPr id="0" name=""/>
        <dsp:cNvSpPr/>
      </dsp:nvSpPr>
      <dsp:spPr>
        <a:xfrm>
          <a:off x="268235" y="3528916"/>
          <a:ext cx="487701" cy="48770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49D5E-FBE4-4B6D-80E1-CA366ABCBBDD}">
      <dsp:nvSpPr>
        <dsp:cNvPr id="0" name=""/>
        <dsp:cNvSpPr/>
      </dsp:nvSpPr>
      <dsp:spPr>
        <a:xfrm>
          <a:off x="1024173" y="3329401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sp:txBody>
      <dsp:txXfrm>
        <a:off x="1024173" y="3329401"/>
        <a:ext cx="5184263" cy="886730"/>
      </dsp:txXfrm>
    </dsp:sp>
    <dsp:sp modelId="{DA169E08-FABA-4D6F-BB73-5304FD44F35A}">
      <dsp:nvSpPr>
        <dsp:cNvPr id="0" name=""/>
        <dsp:cNvSpPr/>
      </dsp:nvSpPr>
      <dsp:spPr>
        <a:xfrm>
          <a:off x="0" y="4437814"/>
          <a:ext cx="6208437" cy="8867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BD3AC-19C8-4ADD-8A01-FDD3A680BDDF}">
      <dsp:nvSpPr>
        <dsp:cNvPr id="0" name=""/>
        <dsp:cNvSpPr/>
      </dsp:nvSpPr>
      <dsp:spPr>
        <a:xfrm>
          <a:off x="268235" y="4637328"/>
          <a:ext cx="487701" cy="487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DE16D-2E3A-49E3-B2F6-75AC1194AEAD}">
      <dsp:nvSpPr>
        <dsp:cNvPr id="0" name=""/>
        <dsp:cNvSpPr/>
      </dsp:nvSpPr>
      <dsp:spPr>
        <a:xfrm>
          <a:off x="1024173" y="4437814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4173" y="4437814"/>
        <a:ext cx="5184263" cy="886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ago.com/academy/quick-guide-to-biostatistics-in-clinical-research-hypothesis-test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sagaciousnewsnetwork.com/child-narcissistic-parent-my-needs/" TargetMode="Externa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Thank-you-word-cloud.jpg" TargetMode="Externa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3524D64A-0717-4FA0-B952-39F1CDF12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ADD31E3-E114-4F34-9AED-CACDB44B7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 8">
            <a:extLst>
              <a:ext uri="{FF2B5EF4-FFF2-40B4-BE49-F238E27FC236}">
                <a16:creationId xmlns:a16="http://schemas.microsoft.com/office/drawing/2014/main" id="{2311F21F-7F2E-4676-86A2-CEF9FDDA3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5AA5-E894-804A-BA64-C3CDD1E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88" y="1301568"/>
            <a:ext cx="5785837" cy="2912732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rgbClr val="002060"/>
                </a:solidFill>
              </a:rPr>
              <a:t>Job Application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3569-A8DA-B44B-A95F-354DED84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35" y="4217190"/>
            <a:ext cx="5778684" cy="106678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Neelima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SANDHYA,PAVAN </a:t>
            </a: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96907A26-7295-417A-8943-0EC9508D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670732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3541A126-E7C5-47E5-9E8F-697F63493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07" y="5752622"/>
            <a:ext cx="670909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359524F1-C5A1-4CA9-A8C9-20757CAF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new job search technologies are affecting the U.S. labor market -  Equitable Growth">
            <a:extLst>
              <a:ext uri="{FF2B5EF4-FFF2-40B4-BE49-F238E27FC236}">
                <a16:creationId xmlns:a16="http://schemas.microsoft.com/office/drawing/2014/main" id="{720C4E06-FE08-BA16-CEE8-6CDE24454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 rot="21600000">
            <a:off x="7798182" y="684681"/>
            <a:ext cx="3697956" cy="20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A1420-7309-47BF-D94A-DE325A1890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4" r="1" b="8918"/>
          <a:stretch/>
        </p:blipFill>
        <p:spPr>
          <a:xfrm rot="21600000">
            <a:off x="7798182" y="2913907"/>
            <a:ext cx="3697956" cy="3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A334169D-180D-7F4A-BD62-D2029F11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1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0E1A081-79F8-4C8B-978A-A78E2F9BA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29766" y="609600"/>
            <a:ext cx="7562234" cy="56388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12794-1D27-F940-92E6-56B4CDC3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150" y="742950"/>
            <a:ext cx="6413335" cy="1636675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091-A5ED-4C4D-BCAF-83BD27DFF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9152" y="2446867"/>
            <a:ext cx="6413334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26071-F77F-7993-F2B2-44F8B1219379}"/>
              </a:ext>
            </a:extLst>
          </p:cNvPr>
          <p:cNvSpPr txBox="1"/>
          <p:nvPr/>
        </p:nvSpPr>
        <p:spPr>
          <a:xfrm>
            <a:off x="5800724" y="2803028"/>
            <a:ext cx="33968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question, lay out the plan of the presentation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Test comment by Nema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32F8-256E-FB4B-A49B-850F89E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>
            <a:normAutofit/>
          </a:bodyPr>
          <a:lstStyle/>
          <a:p>
            <a:r>
              <a:rPr lang="en-US" sz="3800" dirty="0"/>
              <a:t>Exploratory Data Analysis</a:t>
            </a:r>
          </a:p>
        </p:txBody>
      </p:sp>
      <p:pic>
        <p:nvPicPr>
          <p:cNvPr id="2050" name="Picture 2" descr="Exploratory Data Analysis in R Course | DataCamp">
            <a:extLst>
              <a:ext uri="{FF2B5EF4-FFF2-40B4-BE49-F238E27FC236}">
                <a16:creationId xmlns:a16="http://schemas.microsoft.com/office/drawing/2014/main" id="{486D9760-C935-5DAA-CF86-8C8D3B3D8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33"/>
          <a:stretch/>
        </p:blipFill>
        <p:spPr bwMode="auto">
          <a:xfrm>
            <a:off x="404226" y="10"/>
            <a:ext cx="5312664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4AB0F-1D6F-41D5-9C7D-1292DBF7F4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4089" y="2142066"/>
            <a:ext cx="4908593" cy="32325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Plots depicting the data characteristics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Mention how we defined the data and how we cleaned it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We'll also want the descriptions of the data variables here</a:t>
            </a:r>
          </a:p>
        </p:txBody>
      </p:sp>
    </p:spTree>
    <p:extLst>
      <p:ext uri="{BB962C8B-B14F-4D97-AF65-F5344CB8AC3E}">
        <p14:creationId xmlns:p14="http://schemas.microsoft.com/office/powerpoint/2010/main" val="7054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/>
              <a:t>Hypothesis 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6CF47-78D1-45D4-B8A5-05DD68D9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wo cartoon characters in a lab&#10;&#10;Description automatically generated">
            <a:extLst>
              <a:ext uri="{FF2B5EF4-FFF2-40B4-BE49-F238E27FC236}">
                <a16:creationId xmlns:a16="http://schemas.microsoft.com/office/drawing/2014/main" id="{EB553CF8-7E2F-84C4-A9AA-8C06DEBF8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0708" y="1779202"/>
            <a:ext cx="5099864" cy="20399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2071048"/>
            <a:ext cx="4531072" cy="307229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CREATING A COMMUNITY WELL BEING AMONG THE Employee AND STAFFS ENHANCESS THE TOGETHERNESS AND CONECTEDNESS.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everybody LIKES TO WORK IN A PLACE WHICH PROVIDES A SENSE OF PURPOSE &amp; BELONGING.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Community wellbeing can be a core enabler of employee engagement and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8667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will put conclusions here.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Light bulb on yellow background with sketched light beams and cord">
            <a:extLst>
              <a:ext uri="{FF2B5EF4-FFF2-40B4-BE49-F238E27FC236}">
                <a16:creationId xmlns:a16="http://schemas.microsoft.com/office/drawing/2014/main" id="{CE55D725-A7ED-B86A-9452-1EF0F9F9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0" r="-1" b="-1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82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0934DB-9F1A-48E6-9566-081FE345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86C7D-C382-493B-ADAD-58CB79E7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011D5-E803-D04A-9BAA-B1D02390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78997-6CE2-4427-A928-E779FE07A1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15156061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3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green, beverage, painted&#10;&#10;Description automatically generated">
            <a:extLst>
              <a:ext uri="{FF2B5EF4-FFF2-40B4-BE49-F238E27FC236}">
                <a16:creationId xmlns:a16="http://schemas.microsoft.com/office/drawing/2014/main" id="{1078F5CD-E953-B747-B315-B09CADD40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62455" y="1701137"/>
            <a:ext cx="4677405" cy="2993539"/>
          </a:xfrm>
          <a:prstGeom prst="rect">
            <a:avLst/>
          </a:prstGeom>
          <a:ln>
            <a:noFill/>
          </a:ln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1EACD-B8B4-DB43-A18A-FB3A0EF0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9D01-F067-0841-9CA2-16B60BACC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how we can take our findings forward (particularly if we have plan for continuing with this data for the final project)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4D90-7FB8-1740-B173-CEB26C78B799}"/>
              </a:ext>
            </a:extLst>
          </p:cNvPr>
          <p:cNvSpPr txBox="1"/>
          <p:nvPr/>
        </p:nvSpPr>
        <p:spPr>
          <a:xfrm>
            <a:off x="9081898" y="4494621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www.sagaciousnewsnetwork.com/child-narcissistic-parent-my-nee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4232-D5D6-184B-B8EB-6439D502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COMMENTS /</a:t>
            </a:r>
            <a:br>
              <a:rPr lang="en-US" sz="4800" dirty="0"/>
            </a:br>
            <a:r>
              <a:rPr lang="en-US" sz="4800" dirty="0"/>
              <a:t> QUESTIONS?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9228A2-BF7E-8B4A-AD58-F4A3A0F955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1367" y="1758820"/>
            <a:ext cx="6174771" cy="333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4DB01-79B7-A44D-A0B1-8096CC3EAD51}"/>
              </a:ext>
            </a:extLst>
          </p:cNvPr>
          <p:cNvSpPr txBox="1"/>
          <p:nvPr/>
        </p:nvSpPr>
        <p:spPr>
          <a:xfrm>
            <a:off x="9221156" y="4893141"/>
            <a:ext cx="2274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commons.wikimedia.org/wiki/File:Thank-you-word-cloud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465</TotalTime>
  <Words>173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Job Application MARKET</vt:lpstr>
      <vt:lpstr>Goals of the PROJECT</vt:lpstr>
      <vt:lpstr>Exploratory Data Analysis</vt:lpstr>
      <vt:lpstr>Hypothesis Testing</vt:lpstr>
      <vt:lpstr>CONCLUSIONS</vt:lpstr>
      <vt:lpstr>LIMITATIONS</vt:lpstr>
      <vt:lpstr>FURTHER RESEARCH</vt:lpstr>
      <vt:lpstr>COMMENTS /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Well being</dc:title>
  <dc:creator>Microsoft Office User</dc:creator>
  <cp:lastModifiedBy>Nema Puthan</cp:lastModifiedBy>
  <cp:revision>15</cp:revision>
  <dcterms:created xsi:type="dcterms:W3CDTF">2021-04-14T02:32:19Z</dcterms:created>
  <dcterms:modified xsi:type="dcterms:W3CDTF">2023-10-24T21:45:59Z</dcterms:modified>
</cp:coreProperties>
</file>