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4"/>
  </p:notesMasterIdLst>
  <p:sldIdLst>
    <p:sldId id="257" r:id="rId2"/>
    <p:sldId id="322" r:id="rId3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FF"/>
    <a:srgbClr val="B66C00"/>
    <a:srgbClr val="FF0000"/>
    <a:srgbClr val="6699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23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8" rIns="99036" bIns="49518" numCol="1" anchor="t" anchorCtr="0" compatLnSpc="1">
            <a:prstTxWarp prst="textNoShape">
              <a:avLst/>
            </a:prstTxWarp>
          </a:bodyPr>
          <a:lstStyle>
            <a:lvl1pPr defTabSz="992188">
              <a:defRPr sz="1200"/>
            </a:lvl1pPr>
          </a:lstStyle>
          <a:p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8" rIns="99036" bIns="49518" numCol="1" anchor="t" anchorCtr="0" compatLnSpc="1">
            <a:prstTxWarp prst="textNoShape">
              <a:avLst/>
            </a:prstTxWarp>
          </a:bodyPr>
          <a:lstStyle>
            <a:lvl1pPr algn="r" defTabSz="992188">
              <a:defRPr sz="1200"/>
            </a:lvl1pPr>
          </a:lstStyle>
          <a:p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349625" y="534988"/>
            <a:ext cx="3544888" cy="2659062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1022350" y="3373438"/>
            <a:ext cx="8189913" cy="31908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9036" tIns="49518" rIns="99036" bIns="495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23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8" rIns="99036" bIns="49518" numCol="1" anchor="b" anchorCtr="0" compatLnSpc="1">
            <a:prstTxWarp prst="textNoShape">
              <a:avLst/>
            </a:prstTxWarp>
          </a:bodyPr>
          <a:lstStyle>
            <a:lvl1pPr defTabSz="992188">
              <a:defRPr sz="1200"/>
            </a:lvl1pPr>
          </a:lstStyle>
          <a:p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8" rIns="99036" bIns="49518" numCol="1" anchor="b" anchorCtr="0" compatLnSpc="1">
            <a:prstTxWarp prst="textNoShape">
              <a:avLst/>
            </a:prstTxWarp>
          </a:bodyPr>
          <a:lstStyle>
            <a:lvl1pPr algn="r" defTabSz="992188">
              <a:defRPr sz="1200"/>
            </a:lvl1pPr>
          </a:lstStyle>
          <a:p>
            <a:fld id="{0EF690B4-3B87-4076-8DD5-87895C81EAC7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031"/>
          <p:cNvSpPr txBox="1">
            <a:spLocks noGrp="1" noChangeArrowheads="1"/>
          </p:cNvSpPr>
          <p:nvPr/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b"/>
          <a:lstStyle>
            <a:lvl1pPr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9818E57-6F23-4CF6-9CC5-1853D735AB06}" type="slidenum">
              <a:rPr lang="zh-CN" altLang="en-US" sz="1200" b="1"/>
              <a:pPr algn="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zh-CN" sz="1200" b="1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 smtClean="0"/>
              <a:t>考虑</a:t>
            </a:r>
            <a:r>
              <a:rPr lang="en-US" altLang="zh-CN" smtClean="0"/>
              <a:t>4kb</a:t>
            </a:r>
            <a:r>
              <a:rPr lang="zh-CN" altLang="en-US" smtClean="0"/>
              <a:t>的</a:t>
            </a:r>
            <a:r>
              <a:rPr lang="en-US" altLang="zh-CN" smtClean="0"/>
              <a:t>buffer</a:t>
            </a:r>
            <a:r>
              <a:rPr lang="zh-CN" altLang="en-US" smtClean="0"/>
              <a:t>，多个子进程同时写，会出现什么样的问题。</a:t>
            </a:r>
          </a:p>
        </p:txBody>
      </p:sp>
    </p:spTree>
    <p:extLst>
      <p:ext uri="{BB962C8B-B14F-4D97-AF65-F5344CB8AC3E}">
        <p14:creationId xmlns:p14="http://schemas.microsoft.com/office/powerpoint/2010/main" val="3082576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_co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918450" cy="1470025"/>
          </a:xfrm>
        </p:spPr>
        <p:txBody>
          <a:bodyPr/>
          <a:lstStyle>
            <a:lvl1pPr algn="ctr">
              <a:defRPr>
                <a:solidFill>
                  <a:srgbClr val="FF3300"/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76700"/>
            <a:ext cx="6400800" cy="15621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86A37AA-9C7A-42A7-A1CB-A9C1B88E7101}" type="datetime2">
              <a:rPr lang="zh-CN" altLang="en-US"/>
              <a:pPr/>
              <a:t>2019年10月16日</a:t>
            </a:fld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b="0">
                <a:effectLst/>
              </a:defRPr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4039795-8BE2-409C-A846-02EC4692552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C40C24-9B84-4846-8392-8DBAFACD6EAA}" type="datetime2">
              <a:rPr lang="zh-CN" altLang="en-US"/>
              <a:pPr/>
              <a:t>2019年10月16日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76D72-9418-4BF4-BC44-BC6CF8A1BF3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239963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7225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B06D82-4F54-422A-BB72-4916317A7086}" type="datetime2">
              <a:rPr lang="zh-CN" altLang="en-US"/>
              <a:pPr/>
              <a:t>2019年10月16日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1F0B4-01A6-4520-8328-00F8EE5268B3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B9D3D3-9B38-4B3E-A229-A0EA60AF0E5F}" type="datetime2">
              <a:rPr lang="zh-CN" altLang="en-US"/>
              <a:pPr/>
              <a:t>2019年10月16日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3F8C1-F56E-45F8-BF6E-454EB97CD47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76FF9F-2E8D-446C-8B9C-922A725ECF5A}" type="datetime2">
              <a:rPr lang="zh-CN" altLang="en-US"/>
              <a:pPr/>
              <a:t>2019年10月16日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8312F-A76A-4CC6-AE45-C66A0A8C4E1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CB240A-38BA-412A-90CF-6CACB0C14919}" type="datetime2">
              <a:rPr lang="zh-CN" altLang="en-US"/>
              <a:pPr/>
              <a:t>2019年10月16日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B4692-D6AE-498A-9A01-C806CDC9EA2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03D3A-3BB2-49FF-8C62-74896416E7EA}" type="datetime2">
              <a:rPr lang="zh-CN" altLang="en-US"/>
              <a:pPr/>
              <a:t>2019年10月16日</a:t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D60E7-C02C-4EDD-8175-B17642DE586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33F08C-672F-4C11-A814-3296CB1B7215}" type="datetime2">
              <a:rPr lang="zh-CN" altLang="en-US"/>
              <a:pPr/>
              <a:t>2019年10月16日</a:t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5BA5E-79C5-44C5-B5B5-FF117FB77493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C90056-403F-45B0-B8AA-3F0E7EECD007}" type="datetime2">
              <a:rPr lang="zh-CN" altLang="en-US"/>
              <a:pPr/>
              <a:t>2019年10月16日</a:t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7CAFB-5B0D-482D-BFCE-48DFBBC2616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AA69C2-BE4B-4374-A2AE-9D2DA839BBFB}" type="datetime2">
              <a:rPr lang="zh-CN" altLang="en-US"/>
              <a:pPr/>
              <a:t>2019年10月16日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97351-BB2F-4F1C-A0D1-3973862A6AC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E14E87-ADB4-474A-88E9-69B1C2034AE8}" type="datetime2">
              <a:rPr lang="zh-CN" altLang="en-US"/>
              <a:pPr/>
              <a:t>2019年10月16日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90753-2928-448D-A409-CA475FED228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 spd="slow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_b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964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C871575-4F29-4A9A-BB13-D696F11D6F85}" type="datetime2">
              <a:rPr lang="zh-CN" altLang="en-US"/>
              <a:pPr/>
              <a:t>2019年10月16日</a:t>
            </a:fld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30321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zh-CN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100EB30-62D3-4D8A-A32E-02536A4D6C94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spd="slow">
    <p:pull dir="r"/>
  </p:transition>
  <p:hf hdr="0" ftr="0"/>
  <p:txStyles>
    <p:titleStyle>
      <a:lvl1pPr algn="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2pPr>
      <a:lvl3pPr algn="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3pPr>
      <a:lvl4pPr algn="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4pPr>
      <a:lvl5pPr algn="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30000"/>
        </a:spcBef>
        <a:spcAft>
          <a:spcPct val="0"/>
        </a:spcAft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3213" y="1066800"/>
            <a:ext cx="5767387" cy="1981200"/>
          </a:xfrm>
        </p:spPr>
        <p:txBody>
          <a:bodyPr/>
          <a:lstStyle/>
          <a:p>
            <a:r>
              <a:rPr lang="zh-CN" altLang="zh-CN" sz="4800"/>
              <a:t/>
            </a:r>
            <a:br>
              <a:rPr lang="zh-CN" altLang="zh-CN" sz="4800"/>
            </a:br>
            <a:r>
              <a:rPr lang="zh-CN" sz="4800"/>
              <a:t>作业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657600"/>
            <a:ext cx="6049962" cy="1676400"/>
          </a:xfrm>
        </p:spPr>
        <p:txBody>
          <a:bodyPr/>
          <a:lstStyle/>
          <a:p>
            <a:r>
              <a:rPr lang="zh-CN" sz="4000"/>
              <a:t>段翰聪</a:t>
            </a:r>
          </a:p>
          <a:p>
            <a:endParaRPr lang="zh-CN" sz="2400"/>
          </a:p>
          <a:p>
            <a:r>
              <a:rPr lang="zh-CN" sz="2400"/>
              <a:t>电子科技大学计算机学院</a:t>
            </a:r>
          </a:p>
        </p:txBody>
      </p:sp>
    </p:spTree>
  </p:cSld>
  <p:clrMapOvr>
    <a:masterClrMapping/>
  </p:clrMapOvr>
  <p:transition spd="slow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5"/>
          <p:cNvSpPr txBox="1">
            <a:spLocks noGrp="1" noChangeArrowheads="1"/>
          </p:cNvSpPr>
          <p:nvPr/>
        </p:nvSpPr>
        <p:spPr bwMode="auto">
          <a:xfrm>
            <a:off x="6615113" y="6526213"/>
            <a:ext cx="2133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F16696E6-AE8D-43DA-AF64-7F3C049C61E7}" type="slidenum">
              <a:rPr lang="zh-CN" altLang="en-US" sz="1400" b="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t>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大作业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3200" dirty="0" smtClean="0"/>
              <a:t>基于</a:t>
            </a:r>
            <a:r>
              <a:rPr lang="en-US" altLang="zh-CN" sz="3200" dirty="0" smtClean="0"/>
              <a:t>B+</a:t>
            </a:r>
            <a:r>
              <a:rPr lang="zh-CN" altLang="en-US" sz="3200" dirty="0" smtClean="0"/>
              <a:t>树的数据库索引引擎</a:t>
            </a:r>
            <a:endParaRPr lang="zh-CN" altLang="en-US" sz="32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268413"/>
            <a:ext cx="8229600" cy="5113337"/>
          </a:xfrm>
        </p:spPr>
        <p:txBody>
          <a:bodyPr/>
          <a:lstStyle/>
          <a:p>
            <a:r>
              <a:rPr lang="en-US" altLang="zh-CN" sz="2400" dirty="0" smtClean="0"/>
              <a:t> </a:t>
            </a:r>
            <a:r>
              <a:rPr lang="zh-CN" altLang="zh-CN" sz="2400" dirty="0" smtClean="0"/>
              <a:t>目标</a:t>
            </a:r>
            <a:r>
              <a:rPr lang="zh-CN" altLang="zh-CN" sz="2400" dirty="0" smtClean="0"/>
              <a:t>：</a:t>
            </a:r>
            <a:r>
              <a:rPr lang="zh-CN" altLang="en-US" sz="2400" dirty="0" smtClean="0"/>
              <a:t>完成支持整数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的数据库索引功能</a:t>
            </a:r>
            <a:r>
              <a:rPr lang="zh-CN" altLang="zh-CN" sz="2400" dirty="0" smtClean="0"/>
              <a:t>，</a:t>
            </a:r>
            <a:r>
              <a:rPr lang="zh-CN" altLang="zh-CN" sz="2400" dirty="0" smtClean="0"/>
              <a:t>提供</a:t>
            </a:r>
            <a:r>
              <a:rPr lang="zh-CN" altLang="zh-CN" sz="2400" dirty="0" smtClean="0"/>
              <a:t>包括</a:t>
            </a:r>
            <a:r>
              <a:rPr lang="en-US" altLang="zh-CN" sz="2400" dirty="0" smtClean="0"/>
              <a:t>insert, del, update</a:t>
            </a:r>
            <a:r>
              <a:rPr lang="zh-CN" altLang="en-US" sz="2400" dirty="0" smtClean="0"/>
              <a:t>的多线程事务操作</a:t>
            </a:r>
            <a:r>
              <a:rPr lang="zh-CN" altLang="zh-CN" sz="2400" dirty="0" smtClean="0"/>
              <a:t>。</a:t>
            </a:r>
            <a:endParaRPr lang="zh-CN" altLang="zh-CN" sz="2400" dirty="0" smtClean="0"/>
          </a:p>
          <a:p>
            <a:r>
              <a:rPr lang="zh-CN" altLang="zh-CN" sz="2400" dirty="0" smtClean="0"/>
              <a:t>形式要求：基于</a:t>
            </a:r>
            <a:r>
              <a:rPr lang="en-US" altLang="zh-CN" sz="2400" dirty="0" smtClean="0"/>
              <a:t>C/C++</a:t>
            </a:r>
            <a:r>
              <a:rPr lang="zh-CN" altLang="zh-CN" sz="2400" dirty="0" smtClean="0"/>
              <a:t>，</a:t>
            </a:r>
            <a:r>
              <a:rPr lang="zh-CN" altLang="zh-CN" sz="2400" dirty="0" smtClean="0"/>
              <a:t>提供上述</a:t>
            </a:r>
            <a:r>
              <a:rPr lang="zh-CN" altLang="zh-CN" sz="2400" dirty="0" smtClean="0"/>
              <a:t>接口</a:t>
            </a:r>
            <a:r>
              <a:rPr lang="zh-CN" altLang="en-US" sz="2400" dirty="0" smtClean="0"/>
              <a:t>，并封装为</a:t>
            </a:r>
            <a:r>
              <a:rPr lang="en-US" altLang="zh-CN" sz="2400" dirty="0" smtClean="0"/>
              <a:t>SO</a:t>
            </a:r>
            <a:r>
              <a:rPr lang="zh-CN" altLang="zh-CN" sz="2400" dirty="0" smtClean="0"/>
              <a:t>库</a:t>
            </a:r>
            <a:r>
              <a:rPr lang="zh-CN" altLang="zh-CN" sz="2400" dirty="0" smtClean="0"/>
              <a:t>。</a:t>
            </a:r>
          </a:p>
          <a:p>
            <a:r>
              <a:rPr lang="zh-CN" altLang="zh-CN" sz="2400" dirty="0" smtClean="0"/>
              <a:t>实现约束：</a:t>
            </a:r>
            <a:r>
              <a:rPr lang="zh-CN" altLang="zh-CN" sz="2400" dirty="0" smtClean="0"/>
              <a:t>所有</a:t>
            </a:r>
            <a:r>
              <a:rPr lang="zh-CN" altLang="en-US" sz="2400" dirty="0" smtClean="0"/>
              <a:t>索引文件</a:t>
            </a:r>
            <a:r>
              <a:rPr lang="zh-CN" altLang="zh-CN" sz="2400" dirty="0" smtClean="0"/>
              <a:t>需</a:t>
            </a:r>
            <a:r>
              <a:rPr lang="zh-CN" altLang="zh-CN" sz="2400" dirty="0" smtClean="0"/>
              <a:t>统一存储在一个大文件中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索引的数据可以为任意数据结构</a:t>
            </a:r>
            <a:r>
              <a:rPr lang="en-US" altLang="zh-CN" sz="2400" dirty="0" smtClean="0"/>
              <a:t>; </a:t>
            </a:r>
            <a:r>
              <a:rPr lang="zh-CN" altLang="en-US" sz="2400" dirty="0" smtClean="0">
                <a:solidFill>
                  <a:srgbClr val="FF0000"/>
                </a:solidFill>
              </a:rPr>
              <a:t>需支持多线程环境，采用多生产者多消费者模型</a:t>
            </a:r>
            <a:r>
              <a:rPr lang="zh-CN" altLang="en-US" sz="2400" dirty="0" smtClean="0"/>
              <a:t>；完成</a:t>
            </a:r>
            <a:r>
              <a:rPr lang="zh-CN" altLang="en-US" sz="2400" dirty="0" smtClean="0">
                <a:solidFill>
                  <a:srgbClr val="FF0000"/>
                </a:solidFill>
              </a:rPr>
              <a:t>持续读写压力测试</a:t>
            </a:r>
            <a:r>
              <a:rPr lang="zh-CN" altLang="en-US" sz="2400" dirty="0" smtClean="0"/>
              <a:t>，运行时间不低于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小时，插入对象不低于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千万个，观察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，内存，磁盘开销，并将压测分析输出到报告中。</a:t>
            </a:r>
            <a:endParaRPr lang="zh-CN" altLang="zh-CN" sz="2400" dirty="0" smtClean="0"/>
          </a:p>
          <a:p>
            <a:r>
              <a:rPr lang="zh-CN" altLang="zh-CN" sz="2400" dirty="0" smtClean="0"/>
              <a:t>提交内容：可编译的源码，可</a:t>
            </a:r>
            <a:r>
              <a:rPr lang="zh-CN" altLang="zh-CN" sz="2400" dirty="0" smtClean="0"/>
              <a:t>在</a:t>
            </a:r>
            <a:r>
              <a:rPr lang="en-US" altLang="zh-CN" sz="2400" dirty="0"/>
              <a:t>L</a:t>
            </a:r>
            <a:r>
              <a:rPr lang="en-US" altLang="zh-CN" sz="2400" dirty="0" smtClean="0"/>
              <a:t>inux</a:t>
            </a:r>
            <a:r>
              <a:rPr lang="zh-CN" altLang="zh-CN" sz="2400" dirty="0" smtClean="0"/>
              <a:t>环境中运行的程序；设计文档（包括模块框架设计，重要流程图（主要</a:t>
            </a:r>
            <a:r>
              <a:rPr lang="zh-CN" altLang="zh-CN" sz="2400" dirty="0" smtClean="0"/>
              <a:t>是</a:t>
            </a:r>
            <a:r>
              <a:rPr lang="en-US" altLang="zh-CN" sz="2400" dirty="0" err="1" smtClean="0"/>
              <a:t>insert,del,update</a:t>
            </a:r>
            <a:r>
              <a:rPr lang="zh-CN" altLang="zh-CN" sz="2400" dirty="0" smtClean="0"/>
              <a:t>接口</a:t>
            </a:r>
            <a:r>
              <a:rPr lang="zh-CN" altLang="zh-CN" sz="2400" dirty="0" smtClean="0"/>
              <a:t>），核心数据结构，运行时截图（操作相关结果）。</a:t>
            </a:r>
          </a:p>
          <a:p>
            <a:r>
              <a:rPr lang="zh-CN" altLang="zh-CN" sz="2400" dirty="0" smtClean="0"/>
              <a:t>完成时间：</a:t>
            </a:r>
            <a:r>
              <a:rPr lang="en-US" altLang="zh-CN" sz="2400" dirty="0" smtClean="0"/>
              <a:t>11.10 </a:t>
            </a:r>
            <a:r>
              <a:rPr lang="zh-CN" altLang="zh-CN" sz="2400" dirty="0" smtClean="0"/>
              <a:t>日前提交，</a:t>
            </a:r>
            <a:r>
              <a:rPr lang="zh-CN" altLang="en-US" sz="2400" dirty="0" smtClean="0"/>
              <a:t>提交实验报告及源代码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提交邮箱： </a:t>
            </a:r>
            <a:r>
              <a:rPr lang="en-US" altLang="zh-CN" sz="2400" dirty="0" smtClean="0"/>
              <a:t>lpue2014@163.com</a:t>
            </a:r>
            <a:endParaRPr lang="zh-CN" altLang="zh-CN" sz="2400" dirty="0" smtClean="0"/>
          </a:p>
          <a:p>
            <a:pPr eaLnBrk="1" hangingPunct="1"/>
            <a:endParaRPr lang="zh-CN" alt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56935"/>
      </p:ext>
    </p:extLst>
  </p:cSld>
  <p:clrMapOvr>
    <a:masterClrMapping/>
  </p:clrMapOvr>
  <p:transition spd="slow">
    <p:pull dir="r"/>
  </p:transition>
</p:sld>
</file>

<file path=ppt/theme/theme1.xml><?xml version="1.0" encoding="utf-8"?>
<a:theme xmlns:a="http://schemas.openxmlformats.org/drawingml/2006/main" name="演示文稿模版">
  <a:themeElements>
    <a:clrScheme name="演示文稿模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演示文稿模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模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模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模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模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模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模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模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模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模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模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模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演示文稿模版</Template>
  <TotalTime>28</TotalTime>
  <Pages>0</Pages>
  <Words>35</Words>
  <Characters>0</Characters>
  <Application>Microsoft Office PowerPoint</Application>
  <DocSecurity>0</DocSecurity>
  <PresentationFormat>全屏显示(4:3)</PresentationFormat>
  <Lines>0</Lines>
  <Paragraphs>14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黑体</vt:lpstr>
      <vt:lpstr>宋体</vt:lpstr>
      <vt:lpstr>Arial</vt:lpstr>
      <vt:lpstr>Wingdings</vt:lpstr>
      <vt:lpstr>演示文稿模版</vt:lpstr>
      <vt:lpstr> 作业</vt:lpstr>
      <vt:lpstr>大作业   基于B+树的数据库索引引擎</vt:lpstr>
    </vt:vector>
  </TitlesOfParts>
  <Company>电子科大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第三讲 并发服务器</dc:title>
  <dc:creator>任立勇</dc:creator>
  <cp:lastModifiedBy>test</cp:lastModifiedBy>
  <cp:revision>290</cp:revision>
  <cp:lastPrinted>2004-03-17T06:33:48Z</cp:lastPrinted>
  <dcterms:created xsi:type="dcterms:W3CDTF">2003-02-13T01:34:42Z</dcterms:created>
  <dcterms:modified xsi:type="dcterms:W3CDTF">2019-10-16T09:30:39Z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