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7" r:id="rId2"/>
    <p:sldId id="256" r:id="rId3"/>
    <p:sldId id="264" r:id="rId4"/>
    <p:sldId id="266" r:id="rId5"/>
    <p:sldId id="267" r:id="rId6"/>
    <p:sldId id="269" r:id="rId7"/>
    <p:sldId id="281" r:id="rId8"/>
    <p:sldId id="270" r:id="rId9"/>
    <p:sldId id="271" r:id="rId10"/>
    <p:sldId id="272" r:id="rId11"/>
    <p:sldId id="273" r:id="rId12"/>
    <p:sldId id="260" r:id="rId13"/>
    <p:sldId id="274" r:id="rId14"/>
    <p:sldId id="275" r:id="rId15"/>
    <p:sldId id="282" r:id="rId16"/>
    <p:sldId id="276" r:id="rId17"/>
    <p:sldId id="277" r:id="rId18"/>
    <p:sldId id="278" r:id="rId19"/>
    <p:sldId id="279" r:id="rId20"/>
    <p:sldId id="280" r:id="rId21"/>
    <p:sldId id="263"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3141"/>
    <a:srgbClr val="B61D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30" autoAdjust="0"/>
    <p:restoredTop sz="94660"/>
  </p:normalViewPr>
  <p:slideViewPr>
    <p:cSldViewPr snapToGrid="0">
      <p:cViewPr varScale="1">
        <p:scale>
          <a:sx n="88" d="100"/>
          <a:sy n="88" d="100"/>
        </p:scale>
        <p:origin x="21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2019/11/17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701800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0EA814B-D222-4682-ACAC-3CD81B6B5093}" type="datetimeFigureOut">
              <a:rPr lang="zh-CN" altLang="en-US" smtClean="0"/>
              <a:t>2019/11/17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33A49-30D6-43EB-9157-F234BFD4F77F}"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0EA814B-D222-4682-ACAC-3CD81B6B5093}" type="datetimeFigureOut">
              <a:rPr lang="zh-CN" altLang="en-US" smtClean="0"/>
              <a:t>2019/11/17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33A49-30D6-43EB-9157-F234BFD4F77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0EA814B-D222-4682-ACAC-3CD81B6B5093}" type="datetimeFigureOut">
              <a:rPr lang="zh-CN" altLang="en-US" smtClean="0"/>
              <a:t>2019/11/17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33A49-30D6-43EB-9157-F234BFD4F77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0EA814B-D222-4682-ACAC-3CD81B6B5093}" type="datetimeFigureOut">
              <a:rPr lang="zh-CN" altLang="en-US" smtClean="0"/>
              <a:t>2019/11/17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33A49-30D6-43EB-9157-F234BFD4F77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70EA814B-D222-4682-ACAC-3CD81B6B5093}" type="datetimeFigureOut">
              <a:rPr lang="zh-CN" altLang="en-US" smtClean="0"/>
              <a:t>2019/11/17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33A49-30D6-43EB-9157-F234BFD4F77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0EA814B-D222-4682-ACAC-3CD81B6B5093}" type="datetimeFigureOut">
              <a:rPr lang="zh-CN" altLang="en-US" smtClean="0"/>
              <a:t>2019/11/17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C33A49-30D6-43EB-9157-F234BFD4F77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0EA814B-D222-4682-ACAC-3CD81B6B5093}" type="datetimeFigureOut">
              <a:rPr lang="zh-CN" altLang="en-US" smtClean="0"/>
              <a:t>2019/11/17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8C33A49-30D6-43EB-9157-F234BFD4F77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0EA814B-D222-4682-ACAC-3CD81B6B5093}" type="datetimeFigureOut">
              <a:rPr lang="zh-CN" altLang="en-US" smtClean="0"/>
              <a:t>2019/11/17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8C33A49-30D6-43EB-9157-F234BFD4F77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0EA814B-D222-4682-ACAC-3CD81B6B5093}" type="datetimeFigureOut">
              <a:rPr lang="zh-CN" altLang="en-US" smtClean="0"/>
              <a:t>2019/11/17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8C33A49-30D6-43EB-9157-F234BFD4F77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0EA814B-D222-4682-ACAC-3CD81B6B5093}" type="datetimeFigureOut">
              <a:rPr lang="zh-CN" altLang="en-US" smtClean="0"/>
              <a:t>2019/11/17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C33A49-30D6-43EB-9157-F234BFD4F77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0EA814B-D222-4682-ACAC-3CD81B6B5093}" type="datetimeFigureOut">
              <a:rPr lang="zh-CN" altLang="en-US" smtClean="0"/>
              <a:t>2019/11/17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C33A49-30D6-43EB-9157-F234BFD4F77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EA814B-D222-4682-ACAC-3CD81B6B5093}" type="datetimeFigureOut">
              <a:rPr lang="zh-CN" altLang="en-US" smtClean="0"/>
              <a:t>2019/11/17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C33A49-30D6-43EB-9157-F234BFD4F77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1" name="组合 230"/>
          <p:cNvGrpSpPr/>
          <p:nvPr/>
        </p:nvGrpSpPr>
        <p:grpSpPr>
          <a:xfrm>
            <a:off x="9120851" y="0"/>
            <a:ext cx="4241860" cy="7063408"/>
            <a:chOff x="9120851" y="0"/>
            <a:chExt cx="4241860" cy="7063408"/>
          </a:xfrm>
        </p:grpSpPr>
        <p:sp>
          <p:nvSpPr>
            <p:cNvPr id="7" name="Freeform 5"/>
            <p:cNvSpPr/>
            <p:nvPr/>
          </p:nvSpPr>
          <p:spPr bwMode="auto">
            <a:xfrm>
              <a:off x="1210206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2009419" y="1699584"/>
              <a:ext cx="1263955" cy="2051446"/>
            </a:xfrm>
            <a:custGeom>
              <a:avLst/>
              <a:gdLst>
                <a:gd name="T0" fmla="*/ 764 w 764"/>
                <a:gd name="T1" fmla="*/ 1229 h 1240"/>
                <a:gd name="T2" fmla="*/ 747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7"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1192008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11827436"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1173809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1164545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1155611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1463470" y="1699584"/>
              <a:ext cx="1263955" cy="2051446"/>
            </a:xfrm>
            <a:custGeom>
              <a:avLst/>
              <a:gdLst>
                <a:gd name="T0" fmla="*/ 764 w 764"/>
                <a:gd name="T1" fmla="*/ 1229 h 1240"/>
                <a:gd name="T2" fmla="*/ 746 w 764"/>
                <a:gd name="T3" fmla="*/ 1240 h 1240"/>
                <a:gd name="T4" fmla="*/ 0 w 764"/>
                <a:gd name="T5" fmla="*/ 10 h 1240"/>
                <a:gd name="T6" fmla="*/ 17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7"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1137413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11281486"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11192149" y="1699584"/>
              <a:ext cx="1262301" cy="2051446"/>
            </a:xfrm>
            <a:custGeom>
              <a:avLst/>
              <a:gdLst>
                <a:gd name="T0" fmla="*/ 763 w 763"/>
                <a:gd name="T1" fmla="*/ 1229 h 1240"/>
                <a:gd name="T2" fmla="*/ 746 w 763"/>
                <a:gd name="T3" fmla="*/ 1240 h 1240"/>
                <a:gd name="T4" fmla="*/ 0 w 763"/>
                <a:gd name="T5" fmla="*/ 10 h 1240"/>
                <a:gd name="T6" fmla="*/ 16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6"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11101158"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11010166"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1091917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p:nvPr/>
          </p:nvSpPr>
          <p:spPr bwMode="auto">
            <a:xfrm>
              <a:off x="10828183"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1073719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10646200"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1055520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1046256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10373226"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10280580"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10191243"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6"/>
            <p:cNvSpPr/>
            <p:nvPr/>
          </p:nvSpPr>
          <p:spPr bwMode="auto">
            <a:xfrm>
              <a:off x="9904041" y="6792109"/>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7"/>
            <p:cNvSpPr/>
            <p:nvPr/>
          </p:nvSpPr>
          <p:spPr bwMode="auto">
            <a:xfrm>
              <a:off x="9913010" y="6630675"/>
              <a:ext cx="245514" cy="269056"/>
            </a:xfrm>
            <a:custGeom>
              <a:avLst/>
              <a:gdLst>
                <a:gd name="T0" fmla="*/ 219 w 219"/>
                <a:gd name="T1" fmla="*/ 240 h 240"/>
                <a:gd name="T2" fmla="*/ 209 w 219"/>
                <a:gd name="T3" fmla="*/ 119 h 240"/>
                <a:gd name="T4" fmla="*/ 198 w 219"/>
                <a:gd name="T5" fmla="*/ 0 h 240"/>
                <a:gd name="T6" fmla="*/ 99 w 219"/>
                <a:gd name="T7" fmla="*/ 69 h 240"/>
                <a:gd name="T8" fmla="*/ 0 w 219"/>
                <a:gd name="T9" fmla="*/ 138 h 240"/>
                <a:gd name="T10" fmla="*/ 110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9" y="119"/>
                  </a:lnTo>
                  <a:lnTo>
                    <a:pt x="198" y="0"/>
                  </a:lnTo>
                  <a:lnTo>
                    <a:pt x="99" y="69"/>
                  </a:lnTo>
                  <a:lnTo>
                    <a:pt x="0" y="138"/>
                  </a:lnTo>
                  <a:lnTo>
                    <a:pt x="110" y="190"/>
                  </a:lnTo>
                  <a:lnTo>
                    <a:pt x="219" y="24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8"/>
            <p:cNvSpPr/>
            <p:nvPr/>
          </p:nvSpPr>
          <p:spPr bwMode="auto">
            <a:xfrm>
              <a:off x="10143950" y="6622828"/>
              <a:ext cx="244393" cy="271299"/>
            </a:xfrm>
            <a:custGeom>
              <a:avLst/>
              <a:gdLst>
                <a:gd name="T0" fmla="*/ 0 w 218"/>
                <a:gd name="T1" fmla="*/ 0 h 242"/>
                <a:gd name="T2" fmla="*/ 110 w 218"/>
                <a:gd name="T3" fmla="*/ 51 h 242"/>
                <a:gd name="T4" fmla="*/ 218 w 218"/>
                <a:gd name="T5" fmla="*/ 102 h 242"/>
                <a:gd name="T6" fmla="*/ 121 w 218"/>
                <a:gd name="T7" fmla="*/ 171 h 242"/>
                <a:gd name="T8" fmla="*/ 22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0" y="51"/>
                  </a:lnTo>
                  <a:lnTo>
                    <a:pt x="218" y="102"/>
                  </a:lnTo>
                  <a:lnTo>
                    <a:pt x="121" y="171"/>
                  </a:lnTo>
                  <a:lnTo>
                    <a:pt x="22" y="242"/>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9"/>
            <p:cNvSpPr/>
            <p:nvPr/>
          </p:nvSpPr>
          <p:spPr bwMode="auto">
            <a:xfrm>
              <a:off x="10152918" y="6461394"/>
              <a:ext cx="244393" cy="269056"/>
            </a:xfrm>
            <a:custGeom>
              <a:avLst/>
              <a:gdLst>
                <a:gd name="T0" fmla="*/ 218 w 218"/>
                <a:gd name="T1" fmla="*/ 240 h 240"/>
                <a:gd name="T2" fmla="*/ 207 w 218"/>
                <a:gd name="T3" fmla="*/ 119 h 240"/>
                <a:gd name="T4" fmla="*/ 197 w 218"/>
                <a:gd name="T5" fmla="*/ 0 h 240"/>
                <a:gd name="T6" fmla="*/ 98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7" y="0"/>
                  </a:lnTo>
                  <a:lnTo>
                    <a:pt x="98" y="69"/>
                  </a:lnTo>
                  <a:lnTo>
                    <a:pt x="0" y="138"/>
                  </a:lnTo>
                  <a:lnTo>
                    <a:pt x="108" y="190"/>
                  </a:lnTo>
                  <a:lnTo>
                    <a:pt x="218" y="24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0"/>
            <p:cNvSpPr/>
            <p:nvPr/>
          </p:nvSpPr>
          <p:spPr bwMode="auto">
            <a:xfrm>
              <a:off x="10382737" y="6453547"/>
              <a:ext cx="245514" cy="271299"/>
            </a:xfrm>
            <a:custGeom>
              <a:avLst/>
              <a:gdLst>
                <a:gd name="T0" fmla="*/ 0 w 219"/>
                <a:gd name="T1" fmla="*/ 0 h 242"/>
                <a:gd name="T2" fmla="*/ 110 w 219"/>
                <a:gd name="T3" fmla="*/ 51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1"/>
                  </a:lnTo>
                  <a:lnTo>
                    <a:pt x="219" y="102"/>
                  </a:lnTo>
                  <a:lnTo>
                    <a:pt x="120" y="171"/>
                  </a:lnTo>
                  <a:lnTo>
                    <a:pt x="21" y="242"/>
                  </a:lnTo>
                  <a:lnTo>
                    <a:pt x="11"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1"/>
            <p:cNvSpPr/>
            <p:nvPr/>
          </p:nvSpPr>
          <p:spPr bwMode="auto">
            <a:xfrm>
              <a:off x="10391706" y="6289871"/>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2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2"/>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2"/>
            <p:cNvSpPr/>
            <p:nvPr/>
          </p:nvSpPr>
          <p:spPr bwMode="auto">
            <a:xfrm>
              <a:off x="10621525" y="6284266"/>
              <a:ext cx="245514" cy="271299"/>
            </a:xfrm>
            <a:custGeom>
              <a:avLst/>
              <a:gdLst>
                <a:gd name="T0" fmla="*/ 0 w 219"/>
                <a:gd name="T1" fmla="*/ 0 h 242"/>
                <a:gd name="T2" fmla="*/ 109 w 219"/>
                <a:gd name="T3" fmla="*/ 52 h 242"/>
                <a:gd name="T4" fmla="*/ 219 w 219"/>
                <a:gd name="T5" fmla="*/ 102 h 242"/>
                <a:gd name="T6" fmla="*/ 120 w 219"/>
                <a:gd name="T7" fmla="*/ 171 h 242"/>
                <a:gd name="T8" fmla="*/ 23 w 219"/>
                <a:gd name="T9" fmla="*/ 242 h 242"/>
                <a:gd name="T10" fmla="*/ 12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3" y="242"/>
                  </a:lnTo>
                  <a:lnTo>
                    <a:pt x="12"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3"/>
            <p:cNvSpPr/>
            <p:nvPr/>
          </p:nvSpPr>
          <p:spPr bwMode="auto">
            <a:xfrm>
              <a:off x="10630493" y="6120590"/>
              <a:ext cx="245514" cy="271299"/>
            </a:xfrm>
            <a:custGeom>
              <a:avLst/>
              <a:gdLst>
                <a:gd name="T0" fmla="*/ 219 w 219"/>
                <a:gd name="T1" fmla="*/ 242 h 242"/>
                <a:gd name="T2" fmla="*/ 209 w 219"/>
                <a:gd name="T3" fmla="*/ 121 h 242"/>
                <a:gd name="T4" fmla="*/ 198 w 219"/>
                <a:gd name="T5" fmla="*/ 0 h 242"/>
                <a:gd name="T6" fmla="*/ 99 w 219"/>
                <a:gd name="T7" fmla="*/ 71 h 242"/>
                <a:gd name="T8" fmla="*/ 0 w 219"/>
                <a:gd name="T9" fmla="*/ 140 h 242"/>
                <a:gd name="T10" fmla="*/ 110 w 219"/>
                <a:gd name="T11" fmla="*/ 192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9" y="121"/>
                  </a:lnTo>
                  <a:lnTo>
                    <a:pt x="198" y="0"/>
                  </a:lnTo>
                  <a:lnTo>
                    <a:pt x="99" y="71"/>
                  </a:lnTo>
                  <a:lnTo>
                    <a:pt x="0" y="140"/>
                  </a:lnTo>
                  <a:lnTo>
                    <a:pt x="110" y="192"/>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4"/>
            <p:cNvSpPr/>
            <p:nvPr/>
          </p:nvSpPr>
          <p:spPr bwMode="auto">
            <a:xfrm>
              <a:off x="10861433" y="6114984"/>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5"/>
            <p:cNvSpPr/>
            <p:nvPr/>
          </p:nvSpPr>
          <p:spPr bwMode="auto">
            <a:xfrm>
              <a:off x="10870402" y="5951308"/>
              <a:ext cx="244393" cy="271299"/>
            </a:xfrm>
            <a:custGeom>
              <a:avLst/>
              <a:gdLst>
                <a:gd name="T0" fmla="*/ 218 w 218"/>
                <a:gd name="T1" fmla="*/ 242 h 242"/>
                <a:gd name="T2" fmla="*/ 207 w 218"/>
                <a:gd name="T3" fmla="*/ 121 h 242"/>
                <a:gd name="T4" fmla="*/ 197 w 218"/>
                <a:gd name="T5" fmla="*/ 0 h 242"/>
                <a:gd name="T6" fmla="*/ 99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7" y="0"/>
                  </a:lnTo>
                  <a:lnTo>
                    <a:pt x="99" y="71"/>
                  </a:lnTo>
                  <a:lnTo>
                    <a:pt x="0" y="140"/>
                  </a:lnTo>
                  <a:lnTo>
                    <a:pt x="110" y="191"/>
                  </a:lnTo>
                  <a:lnTo>
                    <a:pt x="218"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6"/>
            <p:cNvSpPr/>
            <p:nvPr/>
          </p:nvSpPr>
          <p:spPr bwMode="auto">
            <a:xfrm>
              <a:off x="11100222" y="5945703"/>
              <a:ext cx="245514" cy="271299"/>
            </a:xfrm>
            <a:custGeom>
              <a:avLst/>
              <a:gdLst>
                <a:gd name="T0" fmla="*/ 0 w 219"/>
                <a:gd name="T1" fmla="*/ 0 h 242"/>
                <a:gd name="T2" fmla="*/ 110 w 219"/>
                <a:gd name="T3" fmla="*/ 52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1"/>
                  </a:lnTo>
                  <a:lnTo>
                    <a:pt x="21" y="242"/>
                  </a:lnTo>
                  <a:lnTo>
                    <a:pt x="11"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7"/>
            <p:cNvSpPr/>
            <p:nvPr/>
          </p:nvSpPr>
          <p:spPr bwMode="auto">
            <a:xfrm>
              <a:off x="11109190" y="5782027"/>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8"/>
            <p:cNvSpPr/>
            <p:nvPr/>
          </p:nvSpPr>
          <p:spPr bwMode="auto">
            <a:xfrm>
              <a:off x="12535189" y="4930016"/>
              <a:ext cx="246635" cy="271299"/>
            </a:xfrm>
            <a:custGeom>
              <a:avLst/>
              <a:gdLst>
                <a:gd name="T0" fmla="*/ 0 w 220"/>
                <a:gd name="T1" fmla="*/ 0 h 242"/>
                <a:gd name="T2" fmla="*/ 12 w 220"/>
                <a:gd name="T3" fmla="*/ 121 h 242"/>
                <a:gd name="T4" fmla="*/ 23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2" y="121"/>
                  </a:lnTo>
                  <a:lnTo>
                    <a:pt x="23" y="242"/>
                  </a:lnTo>
                  <a:lnTo>
                    <a:pt x="121" y="172"/>
                  </a:lnTo>
                  <a:lnTo>
                    <a:pt x="220" y="102"/>
                  </a:lnTo>
                  <a:lnTo>
                    <a:pt x="110" y="5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69"/>
            <p:cNvSpPr/>
            <p:nvPr/>
          </p:nvSpPr>
          <p:spPr bwMode="auto">
            <a:xfrm>
              <a:off x="12305370" y="4936742"/>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0"/>
            <p:cNvSpPr/>
            <p:nvPr/>
          </p:nvSpPr>
          <p:spPr bwMode="auto">
            <a:xfrm>
              <a:off x="12296401" y="5099296"/>
              <a:ext cx="246635" cy="271299"/>
            </a:xfrm>
            <a:custGeom>
              <a:avLst/>
              <a:gdLst>
                <a:gd name="T0" fmla="*/ 0 w 220"/>
                <a:gd name="T1" fmla="*/ 0 h 242"/>
                <a:gd name="T2" fmla="*/ 11 w 220"/>
                <a:gd name="T3" fmla="*/ 121 h 242"/>
                <a:gd name="T4" fmla="*/ 22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2"/>
                  </a:lnTo>
                  <a:lnTo>
                    <a:pt x="220" y="102"/>
                  </a:lnTo>
                  <a:lnTo>
                    <a:pt x="110" y="52"/>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1"/>
            <p:cNvSpPr/>
            <p:nvPr/>
          </p:nvSpPr>
          <p:spPr bwMode="auto">
            <a:xfrm>
              <a:off x="12066583" y="5106023"/>
              <a:ext cx="245514" cy="271299"/>
            </a:xfrm>
            <a:custGeom>
              <a:avLst/>
              <a:gdLst>
                <a:gd name="T0" fmla="*/ 219 w 219"/>
                <a:gd name="T1" fmla="*/ 242 h 242"/>
                <a:gd name="T2" fmla="*/ 109 w 219"/>
                <a:gd name="T3" fmla="*/ 190 h 242"/>
                <a:gd name="T4" fmla="*/ 0 w 219"/>
                <a:gd name="T5" fmla="*/ 140 h 242"/>
                <a:gd name="T6" fmla="*/ 98 w 219"/>
                <a:gd name="T7" fmla="*/ 70 h 242"/>
                <a:gd name="T8" fmla="*/ 197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8" y="70"/>
                  </a:lnTo>
                  <a:lnTo>
                    <a:pt x="197"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2"/>
            <p:cNvSpPr/>
            <p:nvPr/>
          </p:nvSpPr>
          <p:spPr bwMode="auto">
            <a:xfrm>
              <a:off x="12057614" y="5268578"/>
              <a:ext cx="244393" cy="271299"/>
            </a:xfrm>
            <a:custGeom>
              <a:avLst/>
              <a:gdLst>
                <a:gd name="T0" fmla="*/ 0 w 218"/>
                <a:gd name="T1" fmla="*/ 0 h 242"/>
                <a:gd name="T2" fmla="*/ 11 w 218"/>
                <a:gd name="T3" fmla="*/ 121 h 242"/>
                <a:gd name="T4" fmla="*/ 22 w 218"/>
                <a:gd name="T5" fmla="*/ 242 h 242"/>
                <a:gd name="T6" fmla="*/ 121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1"/>
                  </a:lnTo>
                  <a:lnTo>
                    <a:pt x="218" y="102"/>
                  </a:lnTo>
                  <a:lnTo>
                    <a:pt x="110" y="52"/>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3"/>
            <p:cNvSpPr/>
            <p:nvPr/>
          </p:nvSpPr>
          <p:spPr bwMode="auto">
            <a:xfrm>
              <a:off x="11826674" y="5275304"/>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4"/>
            <p:cNvSpPr/>
            <p:nvPr/>
          </p:nvSpPr>
          <p:spPr bwMode="auto">
            <a:xfrm>
              <a:off x="11817705" y="5437859"/>
              <a:ext cx="245514" cy="271299"/>
            </a:xfrm>
            <a:custGeom>
              <a:avLst/>
              <a:gdLst>
                <a:gd name="T0" fmla="*/ 0 w 219"/>
                <a:gd name="T1" fmla="*/ 0 h 242"/>
                <a:gd name="T2" fmla="*/ 11 w 219"/>
                <a:gd name="T3" fmla="*/ 121 h 242"/>
                <a:gd name="T4" fmla="*/ 22 w 219"/>
                <a:gd name="T5" fmla="*/ 242 h 242"/>
                <a:gd name="T6" fmla="*/ 121 w 219"/>
                <a:gd name="T7" fmla="*/ 171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2" y="242"/>
                  </a:lnTo>
                  <a:lnTo>
                    <a:pt x="121" y="171"/>
                  </a:lnTo>
                  <a:lnTo>
                    <a:pt x="219" y="102"/>
                  </a:lnTo>
                  <a:lnTo>
                    <a:pt x="110" y="52"/>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5"/>
            <p:cNvSpPr/>
            <p:nvPr/>
          </p:nvSpPr>
          <p:spPr bwMode="auto">
            <a:xfrm>
              <a:off x="11587886" y="5444586"/>
              <a:ext cx="246635" cy="271299"/>
            </a:xfrm>
            <a:custGeom>
              <a:avLst/>
              <a:gdLst>
                <a:gd name="T0" fmla="*/ 220 w 220"/>
                <a:gd name="T1" fmla="*/ 242 h 242"/>
                <a:gd name="T2" fmla="*/ 110 w 220"/>
                <a:gd name="T3" fmla="*/ 190 h 242"/>
                <a:gd name="T4" fmla="*/ 0 w 220"/>
                <a:gd name="T5" fmla="*/ 140 h 242"/>
                <a:gd name="T6" fmla="*/ 99 w 220"/>
                <a:gd name="T7" fmla="*/ 70 h 242"/>
                <a:gd name="T8" fmla="*/ 197 w 220"/>
                <a:gd name="T9" fmla="*/ 0 h 242"/>
                <a:gd name="T10" fmla="*/ 208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7" y="0"/>
                  </a:lnTo>
                  <a:lnTo>
                    <a:pt x="208"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6"/>
            <p:cNvSpPr/>
            <p:nvPr/>
          </p:nvSpPr>
          <p:spPr bwMode="auto">
            <a:xfrm>
              <a:off x="11578918" y="5607141"/>
              <a:ext cx="246635" cy="271299"/>
            </a:xfrm>
            <a:custGeom>
              <a:avLst/>
              <a:gdLst>
                <a:gd name="T0" fmla="*/ 0 w 220"/>
                <a:gd name="T1" fmla="*/ 0 h 242"/>
                <a:gd name="T2" fmla="*/ 11 w 220"/>
                <a:gd name="T3" fmla="*/ 121 h 242"/>
                <a:gd name="T4" fmla="*/ 22 w 220"/>
                <a:gd name="T5" fmla="*/ 242 h 242"/>
                <a:gd name="T6" fmla="*/ 121 w 220"/>
                <a:gd name="T7" fmla="*/ 171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1"/>
                  </a:lnTo>
                  <a:lnTo>
                    <a:pt x="220" y="102"/>
                  </a:lnTo>
                  <a:lnTo>
                    <a:pt x="110" y="52"/>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7"/>
            <p:cNvSpPr/>
            <p:nvPr/>
          </p:nvSpPr>
          <p:spPr bwMode="auto">
            <a:xfrm>
              <a:off x="11347977" y="5612745"/>
              <a:ext cx="245514" cy="272420"/>
            </a:xfrm>
            <a:custGeom>
              <a:avLst/>
              <a:gdLst>
                <a:gd name="T0" fmla="*/ 219 w 219"/>
                <a:gd name="T1" fmla="*/ 243 h 243"/>
                <a:gd name="T2" fmla="*/ 110 w 219"/>
                <a:gd name="T3" fmla="*/ 191 h 243"/>
                <a:gd name="T4" fmla="*/ 0 w 219"/>
                <a:gd name="T5" fmla="*/ 141 h 243"/>
                <a:gd name="T6" fmla="*/ 99 w 219"/>
                <a:gd name="T7" fmla="*/ 71 h 243"/>
                <a:gd name="T8" fmla="*/ 198 w 219"/>
                <a:gd name="T9" fmla="*/ 0 h 243"/>
                <a:gd name="T10" fmla="*/ 209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10" y="191"/>
                  </a:lnTo>
                  <a:lnTo>
                    <a:pt x="0" y="141"/>
                  </a:lnTo>
                  <a:lnTo>
                    <a:pt x="99" y="71"/>
                  </a:lnTo>
                  <a:lnTo>
                    <a:pt x="198" y="0"/>
                  </a:lnTo>
                  <a:lnTo>
                    <a:pt x="209" y="122"/>
                  </a:lnTo>
                  <a:lnTo>
                    <a:pt x="219" y="243"/>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8"/>
            <p:cNvSpPr/>
            <p:nvPr/>
          </p:nvSpPr>
          <p:spPr bwMode="auto">
            <a:xfrm>
              <a:off x="11340130" y="5776422"/>
              <a:ext cx="244393" cy="271299"/>
            </a:xfrm>
            <a:custGeom>
              <a:avLst/>
              <a:gdLst>
                <a:gd name="T0" fmla="*/ 0 w 218"/>
                <a:gd name="T1" fmla="*/ 0 h 242"/>
                <a:gd name="T2" fmla="*/ 11 w 218"/>
                <a:gd name="T3" fmla="*/ 121 h 242"/>
                <a:gd name="T4" fmla="*/ 22 w 218"/>
                <a:gd name="T5" fmla="*/ 242 h 242"/>
                <a:gd name="T6" fmla="*/ 119 w 218"/>
                <a:gd name="T7" fmla="*/ 171 h 242"/>
                <a:gd name="T8" fmla="*/ 218 w 218"/>
                <a:gd name="T9" fmla="*/ 102 h 242"/>
                <a:gd name="T10" fmla="*/ 108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19" y="171"/>
                  </a:lnTo>
                  <a:lnTo>
                    <a:pt x="218" y="102"/>
                  </a:lnTo>
                  <a:lnTo>
                    <a:pt x="108" y="52"/>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9"/>
            <p:cNvSpPr/>
            <p:nvPr/>
          </p:nvSpPr>
          <p:spPr bwMode="auto">
            <a:xfrm>
              <a:off x="9497094" y="6020815"/>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0"/>
            <p:cNvSpPr/>
            <p:nvPr/>
          </p:nvSpPr>
          <p:spPr bwMode="auto">
            <a:xfrm>
              <a:off x="9726912" y="6012967"/>
              <a:ext cx="246635" cy="271299"/>
            </a:xfrm>
            <a:custGeom>
              <a:avLst/>
              <a:gdLst>
                <a:gd name="T0" fmla="*/ 0 w 220"/>
                <a:gd name="T1" fmla="*/ 0 h 242"/>
                <a:gd name="T2" fmla="*/ 110 w 220"/>
                <a:gd name="T3" fmla="*/ 51 h 242"/>
                <a:gd name="T4" fmla="*/ 220 w 220"/>
                <a:gd name="T5" fmla="*/ 102 h 242"/>
                <a:gd name="T6" fmla="*/ 121 w 220"/>
                <a:gd name="T7" fmla="*/ 171 h 242"/>
                <a:gd name="T8" fmla="*/ 23 w 220"/>
                <a:gd name="T9" fmla="*/ 242 h 242"/>
                <a:gd name="T10" fmla="*/ 12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1"/>
                  </a:lnTo>
                  <a:lnTo>
                    <a:pt x="220" y="102"/>
                  </a:lnTo>
                  <a:lnTo>
                    <a:pt x="121" y="171"/>
                  </a:lnTo>
                  <a:lnTo>
                    <a:pt x="23" y="242"/>
                  </a:lnTo>
                  <a:lnTo>
                    <a:pt x="12"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1"/>
            <p:cNvSpPr/>
            <p:nvPr/>
          </p:nvSpPr>
          <p:spPr bwMode="auto">
            <a:xfrm>
              <a:off x="9735881" y="5851534"/>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2"/>
            <p:cNvSpPr/>
            <p:nvPr/>
          </p:nvSpPr>
          <p:spPr bwMode="auto">
            <a:xfrm>
              <a:off x="9967942" y="5843686"/>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3"/>
            <p:cNvSpPr/>
            <p:nvPr/>
          </p:nvSpPr>
          <p:spPr bwMode="auto">
            <a:xfrm>
              <a:off x="9976911" y="5682252"/>
              <a:ext cx="244393" cy="269056"/>
            </a:xfrm>
            <a:custGeom>
              <a:avLst/>
              <a:gdLst>
                <a:gd name="T0" fmla="*/ 218 w 218"/>
                <a:gd name="T1" fmla="*/ 240 h 240"/>
                <a:gd name="T2" fmla="*/ 207 w 218"/>
                <a:gd name="T3" fmla="*/ 119 h 240"/>
                <a:gd name="T4" fmla="*/ 196 w 218"/>
                <a:gd name="T5" fmla="*/ 0 h 240"/>
                <a:gd name="T6" fmla="*/ 99 w 218"/>
                <a:gd name="T7" fmla="*/ 69 h 240"/>
                <a:gd name="T8" fmla="*/ 0 w 218"/>
                <a:gd name="T9" fmla="*/ 138 h 240"/>
                <a:gd name="T10" fmla="*/ 109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9" y="69"/>
                  </a:lnTo>
                  <a:lnTo>
                    <a:pt x="0" y="138"/>
                  </a:lnTo>
                  <a:lnTo>
                    <a:pt x="109" y="190"/>
                  </a:lnTo>
                  <a:lnTo>
                    <a:pt x="218" y="24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4"/>
            <p:cNvSpPr/>
            <p:nvPr/>
          </p:nvSpPr>
          <p:spPr bwMode="auto">
            <a:xfrm>
              <a:off x="10205609" y="5674405"/>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5"/>
            <p:cNvSpPr/>
            <p:nvPr/>
          </p:nvSpPr>
          <p:spPr bwMode="auto">
            <a:xfrm>
              <a:off x="10215698" y="5512971"/>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6"/>
            <p:cNvSpPr/>
            <p:nvPr/>
          </p:nvSpPr>
          <p:spPr bwMode="auto">
            <a:xfrm>
              <a:off x="10446638" y="5505123"/>
              <a:ext cx="244393" cy="271299"/>
            </a:xfrm>
            <a:custGeom>
              <a:avLst/>
              <a:gdLst>
                <a:gd name="T0" fmla="*/ 0 w 218"/>
                <a:gd name="T1" fmla="*/ 0 h 242"/>
                <a:gd name="T2" fmla="*/ 108 w 218"/>
                <a:gd name="T3" fmla="*/ 52 h 242"/>
                <a:gd name="T4" fmla="*/ 218 w 218"/>
                <a:gd name="T5" fmla="*/ 102 h 242"/>
                <a:gd name="T6" fmla="*/ 120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20" y="171"/>
                  </a:lnTo>
                  <a:lnTo>
                    <a:pt x="21" y="242"/>
                  </a:lnTo>
                  <a:lnTo>
                    <a:pt x="11"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7"/>
            <p:cNvSpPr/>
            <p:nvPr/>
          </p:nvSpPr>
          <p:spPr bwMode="auto">
            <a:xfrm>
              <a:off x="10455607" y="53414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2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2"/>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8"/>
            <p:cNvSpPr/>
            <p:nvPr/>
          </p:nvSpPr>
          <p:spPr bwMode="auto">
            <a:xfrm>
              <a:off x="10685426" y="5335842"/>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89"/>
            <p:cNvSpPr/>
            <p:nvPr/>
          </p:nvSpPr>
          <p:spPr bwMode="auto">
            <a:xfrm>
              <a:off x="10694395" y="5172166"/>
              <a:ext cx="245514" cy="272420"/>
            </a:xfrm>
            <a:custGeom>
              <a:avLst/>
              <a:gdLst>
                <a:gd name="T0" fmla="*/ 219 w 219"/>
                <a:gd name="T1" fmla="*/ 243 h 243"/>
                <a:gd name="T2" fmla="*/ 209 w 219"/>
                <a:gd name="T3" fmla="*/ 121 h 243"/>
                <a:gd name="T4" fmla="*/ 196 w 219"/>
                <a:gd name="T5" fmla="*/ 0 h 243"/>
                <a:gd name="T6" fmla="*/ 99 w 219"/>
                <a:gd name="T7" fmla="*/ 71 h 243"/>
                <a:gd name="T8" fmla="*/ 0 w 219"/>
                <a:gd name="T9" fmla="*/ 141 h 243"/>
                <a:gd name="T10" fmla="*/ 110 w 219"/>
                <a:gd name="T11" fmla="*/ 191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209" y="121"/>
                  </a:lnTo>
                  <a:lnTo>
                    <a:pt x="196" y="0"/>
                  </a:lnTo>
                  <a:lnTo>
                    <a:pt x="99" y="71"/>
                  </a:lnTo>
                  <a:lnTo>
                    <a:pt x="0" y="141"/>
                  </a:lnTo>
                  <a:lnTo>
                    <a:pt x="110" y="191"/>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0"/>
            <p:cNvSpPr/>
            <p:nvPr/>
          </p:nvSpPr>
          <p:spPr bwMode="auto">
            <a:xfrm>
              <a:off x="10923093" y="516656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1"/>
            <p:cNvSpPr/>
            <p:nvPr/>
          </p:nvSpPr>
          <p:spPr bwMode="auto">
            <a:xfrm>
              <a:off x="12129362" y="4157599"/>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2"/>
            <p:cNvSpPr/>
            <p:nvPr/>
          </p:nvSpPr>
          <p:spPr bwMode="auto">
            <a:xfrm>
              <a:off x="12120394" y="4320154"/>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3"/>
            <p:cNvSpPr/>
            <p:nvPr/>
          </p:nvSpPr>
          <p:spPr bwMode="auto">
            <a:xfrm>
              <a:off x="11890575" y="4326881"/>
              <a:ext cx="244393" cy="271299"/>
            </a:xfrm>
            <a:custGeom>
              <a:avLst/>
              <a:gdLst>
                <a:gd name="T0" fmla="*/ 218 w 218"/>
                <a:gd name="T1" fmla="*/ 242 h 242"/>
                <a:gd name="T2" fmla="*/ 110 w 218"/>
                <a:gd name="T3" fmla="*/ 190 h 242"/>
                <a:gd name="T4" fmla="*/ 0 w 218"/>
                <a:gd name="T5" fmla="*/ 140 h 242"/>
                <a:gd name="T6" fmla="*/ 99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9" y="70"/>
                  </a:lnTo>
                  <a:lnTo>
                    <a:pt x="197" y="0"/>
                  </a:lnTo>
                  <a:lnTo>
                    <a:pt x="207" y="121"/>
                  </a:lnTo>
                  <a:lnTo>
                    <a:pt x="218"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4"/>
            <p:cNvSpPr/>
            <p:nvPr/>
          </p:nvSpPr>
          <p:spPr bwMode="auto">
            <a:xfrm>
              <a:off x="11881606" y="4489435"/>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5"/>
            <p:cNvSpPr/>
            <p:nvPr/>
          </p:nvSpPr>
          <p:spPr bwMode="auto">
            <a:xfrm>
              <a:off x="11650666" y="4496161"/>
              <a:ext cx="245514" cy="271299"/>
            </a:xfrm>
            <a:custGeom>
              <a:avLst/>
              <a:gdLst>
                <a:gd name="T0" fmla="*/ 219 w 219"/>
                <a:gd name="T1" fmla="*/ 242 h 242"/>
                <a:gd name="T2" fmla="*/ 109 w 219"/>
                <a:gd name="T3" fmla="*/ 190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9" y="70"/>
                  </a:lnTo>
                  <a:lnTo>
                    <a:pt x="198" y="0"/>
                  </a:lnTo>
                  <a:lnTo>
                    <a:pt x="208" y="121"/>
                  </a:lnTo>
                  <a:lnTo>
                    <a:pt x="219"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6"/>
            <p:cNvSpPr/>
            <p:nvPr/>
          </p:nvSpPr>
          <p:spPr bwMode="auto">
            <a:xfrm>
              <a:off x="11641697" y="4658717"/>
              <a:ext cx="245514" cy="271299"/>
            </a:xfrm>
            <a:custGeom>
              <a:avLst/>
              <a:gdLst>
                <a:gd name="T0" fmla="*/ 0 w 219"/>
                <a:gd name="T1" fmla="*/ 0 h 242"/>
                <a:gd name="T2" fmla="*/ 12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2" y="121"/>
                  </a:lnTo>
                  <a:lnTo>
                    <a:pt x="23" y="242"/>
                  </a:lnTo>
                  <a:lnTo>
                    <a:pt x="120" y="172"/>
                  </a:lnTo>
                  <a:lnTo>
                    <a:pt x="219" y="102"/>
                  </a:lnTo>
                  <a:lnTo>
                    <a:pt x="109"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7"/>
            <p:cNvSpPr/>
            <p:nvPr/>
          </p:nvSpPr>
          <p:spPr bwMode="auto">
            <a:xfrm>
              <a:off x="11411879" y="4665443"/>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8"/>
            <p:cNvSpPr/>
            <p:nvPr/>
          </p:nvSpPr>
          <p:spPr bwMode="auto">
            <a:xfrm>
              <a:off x="11402910" y="4827998"/>
              <a:ext cx="245514" cy="271299"/>
            </a:xfrm>
            <a:custGeom>
              <a:avLst/>
              <a:gdLst>
                <a:gd name="T0" fmla="*/ 0 w 219"/>
                <a:gd name="T1" fmla="*/ 0 h 242"/>
                <a:gd name="T2" fmla="*/ 10 w 219"/>
                <a:gd name="T3" fmla="*/ 121 h 242"/>
                <a:gd name="T4" fmla="*/ 21 w 219"/>
                <a:gd name="T5" fmla="*/ 242 h 242"/>
                <a:gd name="T6" fmla="*/ 120 w 219"/>
                <a:gd name="T7" fmla="*/ 171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1"/>
                  </a:lnTo>
                  <a:lnTo>
                    <a:pt x="219" y="102"/>
                  </a:lnTo>
                  <a:lnTo>
                    <a:pt x="109"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99"/>
            <p:cNvSpPr/>
            <p:nvPr/>
          </p:nvSpPr>
          <p:spPr bwMode="auto">
            <a:xfrm>
              <a:off x="11173091" y="4834724"/>
              <a:ext cx="244393" cy="271299"/>
            </a:xfrm>
            <a:custGeom>
              <a:avLst/>
              <a:gdLst>
                <a:gd name="T0" fmla="*/ 218 w 218"/>
                <a:gd name="T1" fmla="*/ 242 h 242"/>
                <a:gd name="T2" fmla="*/ 108 w 218"/>
                <a:gd name="T3" fmla="*/ 190 h 242"/>
                <a:gd name="T4" fmla="*/ 0 w 218"/>
                <a:gd name="T5" fmla="*/ 140 h 242"/>
                <a:gd name="T6" fmla="*/ 97 w 218"/>
                <a:gd name="T7" fmla="*/ 70 h 242"/>
                <a:gd name="T8" fmla="*/ 196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7" y="70"/>
                  </a:lnTo>
                  <a:lnTo>
                    <a:pt x="196" y="0"/>
                  </a:lnTo>
                  <a:lnTo>
                    <a:pt x="207" y="121"/>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0"/>
            <p:cNvSpPr/>
            <p:nvPr/>
          </p:nvSpPr>
          <p:spPr bwMode="auto">
            <a:xfrm>
              <a:off x="11164122" y="4997280"/>
              <a:ext cx="244393" cy="271299"/>
            </a:xfrm>
            <a:custGeom>
              <a:avLst/>
              <a:gdLst>
                <a:gd name="T0" fmla="*/ 0 w 218"/>
                <a:gd name="T1" fmla="*/ 0 h 242"/>
                <a:gd name="T2" fmla="*/ 11 w 218"/>
                <a:gd name="T3" fmla="*/ 121 h 242"/>
                <a:gd name="T4" fmla="*/ 21 w 218"/>
                <a:gd name="T5" fmla="*/ 242 h 242"/>
                <a:gd name="T6" fmla="*/ 120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1" y="242"/>
                  </a:lnTo>
                  <a:lnTo>
                    <a:pt x="120" y="171"/>
                  </a:lnTo>
                  <a:lnTo>
                    <a:pt x="218" y="102"/>
                  </a:lnTo>
                  <a:lnTo>
                    <a:pt x="110"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1"/>
            <p:cNvSpPr/>
            <p:nvPr/>
          </p:nvSpPr>
          <p:spPr bwMode="auto">
            <a:xfrm>
              <a:off x="10933182" y="5002885"/>
              <a:ext cx="245514" cy="272420"/>
            </a:xfrm>
            <a:custGeom>
              <a:avLst/>
              <a:gdLst>
                <a:gd name="T0" fmla="*/ 219 w 219"/>
                <a:gd name="T1" fmla="*/ 243 h 243"/>
                <a:gd name="T2" fmla="*/ 109 w 219"/>
                <a:gd name="T3" fmla="*/ 191 h 243"/>
                <a:gd name="T4" fmla="*/ 0 w 219"/>
                <a:gd name="T5" fmla="*/ 141 h 243"/>
                <a:gd name="T6" fmla="*/ 99 w 219"/>
                <a:gd name="T7" fmla="*/ 71 h 243"/>
                <a:gd name="T8" fmla="*/ 198 w 219"/>
                <a:gd name="T9" fmla="*/ 0 h 243"/>
                <a:gd name="T10" fmla="*/ 208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09" y="191"/>
                  </a:lnTo>
                  <a:lnTo>
                    <a:pt x="0" y="141"/>
                  </a:lnTo>
                  <a:lnTo>
                    <a:pt x="99" y="71"/>
                  </a:lnTo>
                  <a:lnTo>
                    <a:pt x="198" y="0"/>
                  </a:lnTo>
                  <a:lnTo>
                    <a:pt x="208" y="122"/>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2"/>
            <p:cNvSpPr/>
            <p:nvPr/>
          </p:nvSpPr>
          <p:spPr bwMode="auto">
            <a:xfrm>
              <a:off x="10179824" y="5993909"/>
              <a:ext cx="246635" cy="272420"/>
            </a:xfrm>
            <a:custGeom>
              <a:avLst/>
              <a:gdLst>
                <a:gd name="T0" fmla="*/ 0 w 220"/>
                <a:gd name="T1" fmla="*/ 0 h 243"/>
                <a:gd name="T2" fmla="*/ 110 w 220"/>
                <a:gd name="T3" fmla="*/ 51 h 243"/>
                <a:gd name="T4" fmla="*/ 220 w 220"/>
                <a:gd name="T5" fmla="*/ 102 h 243"/>
                <a:gd name="T6" fmla="*/ 121 w 220"/>
                <a:gd name="T7" fmla="*/ 172 h 243"/>
                <a:gd name="T8" fmla="*/ 22 w 220"/>
                <a:gd name="T9" fmla="*/ 243 h 243"/>
                <a:gd name="T10" fmla="*/ 11 w 220"/>
                <a:gd name="T11" fmla="*/ 121 h 243"/>
                <a:gd name="T12" fmla="*/ 0 w 220"/>
                <a:gd name="T13" fmla="*/ 0 h 243"/>
              </a:gdLst>
              <a:ahLst/>
              <a:cxnLst>
                <a:cxn ang="0">
                  <a:pos x="T0" y="T1"/>
                </a:cxn>
                <a:cxn ang="0">
                  <a:pos x="T2" y="T3"/>
                </a:cxn>
                <a:cxn ang="0">
                  <a:pos x="T4" y="T5"/>
                </a:cxn>
                <a:cxn ang="0">
                  <a:pos x="T6" y="T7"/>
                </a:cxn>
                <a:cxn ang="0">
                  <a:pos x="T8" y="T9"/>
                </a:cxn>
                <a:cxn ang="0">
                  <a:pos x="T10" y="T11"/>
                </a:cxn>
                <a:cxn ang="0">
                  <a:pos x="T12" y="T13"/>
                </a:cxn>
              </a:cxnLst>
              <a:rect l="0" t="0" r="r" b="b"/>
              <a:pathLst>
                <a:path w="220" h="243">
                  <a:moveTo>
                    <a:pt x="0" y="0"/>
                  </a:moveTo>
                  <a:lnTo>
                    <a:pt x="110" y="51"/>
                  </a:lnTo>
                  <a:lnTo>
                    <a:pt x="220" y="102"/>
                  </a:lnTo>
                  <a:lnTo>
                    <a:pt x="121" y="172"/>
                  </a:lnTo>
                  <a:lnTo>
                    <a:pt x="22" y="243"/>
                  </a:lnTo>
                  <a:lnTo>
                    <a:pt x="11"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3"/>
            <p:cNvSpPr/>
            <p:nvPr/>
          </p:nvSpPr>
          <p:spPr bwMode="auto">
            <a:xfrm>
              <a:off x="10188792" y="5831354"/>
              <a:ext cx="246635" cy="271299"/>
            </a:xfrm>
            <a:custGeom>
              <a:avLst/>
              <a:gdLst>
                <a:gd name="T0" fmla="*/ 220 w 220"/>
                <a:gd name="T1" fmla="*/ 242 h 242"/>
                <a:gd name="T2" fmla="*/ 208 w 220"/>
                <a:gd name="T3" fmla="*/ 121 h 242"/>
                <a:gd name="T4" fmla="*/ 197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8" y="121"/>
                  </a:lnTo>
                  <a:lnTo>
                    <a:pt x="197" y="0"/>
                  </a:lnTo>
                  <a:lnTo>
                    <a:pt x="99" y="71"/>
                  </a:lnTo>
                  <a:lnTo>
                    <a:pt x="0" y="140"/>
                  </a:lnTo>
                  <a:lnTo>
                    <a:pt x="110" y="190"/>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4"/>
            <p:cNvSpPr/>
            <p:nvPr/>
          </p:nvSpPr>
          <p:spPr bwMode="auto">
            <a:xfrm>
              <a:off x="10418612" y="5825748"/>
              <a:ext cx="246635" cy="269056"/>
            </a:xfrm>
            <a:custGeom>
              <a:avLst/>
              <a:gdLst>
                <a:gd name="T0" fmla="*/ 0 w 220"/>
                <a:gd name="T1" fmla="*/ 0 h 240"/>
                <a:gd name="T2" fmla="*/ 110 w 220"/>
                <a:gd name="T3" fmla="*/ 50 h 240"/>
                <a:gd name="T4" fmla="*/ 220 w 220"/>
                <a:gd name="T5" fmla="*/ 101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1"/>
                  </a:lnTo>
                  <a:lnTo>
                    <a:pt x="121" y="171"/>
                  </a:lnTo>
                  <a:lnTo>
                    <a:pt x="22" y="240"/>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5"/>
            <p:cNvSpPr/>
            <p:nvPr/>
          </p:nvSpPr>
          <p:spPr bwMode="auto">
            <a:xfrm>
              <a:off x="10427580" y="5662072"/>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0"/>
                  </a:lnTo>
                  <a:lnTo>
                    <a:pt x="220"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6"/>
            <p:cNvSpPr/>
            <p:nvPr/>
          </p:nvSpPr>
          <p:spPr bwMode="auto">
            <a:xfrm>
              <a:off x="10659641" y="5656467"/>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7"/>
            <p:cNvSpPr/>
            <p:nvPr/>
          </p:nvSpPr>
          <p:spPr bwMode="auto">
            <a:xfrm>
              <a:off x="10668610" y="5492792"/>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0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0"/>
                  </a:lnTo>
                  <a:lnTo>
                    <a:pt x="218"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8"/>
            <p:cNvSpPr/>
            <p:nvPr/>
          </p:nvSpPr>
          <p:spPr bwMode="auto">
            <a:xfrm>
              <a:off x="10897308" y="5487186"/>
              <a:ext cx="246635" cy="269056"/>
            </a:xfrm>
            <a:custGeom>
              <a:avLst/>
              <a:gdLst>
                <a:gd name="T0" fmla="*/ 0 w 220"/>
                <a:gd name="T1" fmla="*/ 0 h 240"/>
                <a:gd name="T2" fmla="*/ 110 w 220"/>
                <a:gd name="T3" fmla="*/ 50 h 240"/>
                <a:gd name="T4" fmla="*/ 220 w 220"/>
                <a:gd name="T5" fmla="*/ 102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2" y="240"/>
                  </a:lnTo>
                  <a:lnTo>
                    <a:pt x="11"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09"/>
            <p:cNvSpPr/>
            <p:nvPr/>
          </p:nvSpPr>
          <p:spPr bwMode="auto">
            <a:xfrm>
              <a:off x="10907398" y="5323510"/>
              <a:ext cx="245514" cy="271299"/>
            </a:xfrm>
            <a:custGeom>
              <a:avLst/>
              <a:gdLst>
                <a:gd name="T0" fmla="*/ 219 w 219"/>
                <a:gd name="T1" fmla="*/ 242 h 242"/>
                <a:gd name="T2" fmla="*/ 208 w 219"/>
                <a:gd name="T3" fmla="*/ 121 h 242"/>
                <a:gd name="T4" fmla="*/ 198 w 219"/>
                <a:gd name="T5" fmla="*/ 0 h 242"/>
                <a:gd name="T6" fmla="*/ 99 w 219"/>
                <a:gd name="T7" fmla="*/ 71 h 242"/>
                <a:gd name="T8" fmla="*/ 0 w 219"/>
                <a:gd name="T9" fmla="*/ 140 h 242"/>
                <a:gd name="T10" fmla="*/ 109 w 219"/>
                <a:gd name="T11" fmla="*/ 190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8" y="121"/>
                  </a:lnTo>
                  <a:lnTo>
                    <a:pt x="198" y="0"/>
                  </a:lnTo>
                  <a:lnTo>
                    <a:pt x="99" y="71"/>
                  </a:lnTo>
                  <a:lnTo>
                    <a:pt x="0" y="140"/>
                  </a:lnTo>
                  <a:lnTo>
                    <a:pt x="109" y="190"/>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0"/>
            <p:cNvSpPr/>
            <p:nvPr/>
          </p:nvSpPr>
          <p:spPr bwMode="auto">
            <a:xfrm>
              <a:off x="11136096" y="5317905"/>
              <a:ext cx="246635" cy="269056"/>
            </a:xfrm>
            <a:custGeom>
              <a:avLst/>
              <a:gdLst>
                <a:gd name="T0" fmla="*/ 0 w 220"/>
                <a:gd name="T1" fmla="*/ 0 h 240"/>
                <a:gd name="T2" fmla="*/ 110 w 220"/>
                <a:gd name="T3" fmla="*/ 50 h 240"/>
                <a:gd name="T4" fmla="*/ 220 w 220"/>
                <a:gd name="T5" fmla="*/ 102 h 240"/>
                <a:gd name="T6" fmla="*/ 121 w 220"/>
                <a:gd name="T7" fmla="*/ 171 h 240"/>
                <a:gd name="T8" fmla="*/ 23 w 220"/>
                <a:gd name="T9" fmla="*/ 240 h 240"/>
                <a:gd name="T10" fmla="*/ 13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3" y="240"/>
                  </a:lnTo>
                  <a:lnTo>
                    <a:pt x="13"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1"/>
            <p:cNvSpPr/>
            <p:nvPr/>
          </p:nvSpPr>
          <p:spPr bwMode="auto">
            <a:xfrm>
              <a:off x="11145065" y="5154229"/>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2"/>
            <p:cNvSpPr/>
            <p:nvPr/>
          </p:nvSpPr>
          <p:spPr bwMode="auto">
            <a:xfrm>
              <a:off x="11377125" y="5148623"/>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3"/>
            <p:cNvSpPr/>
            <p:nvPr/>
          </p:nvSpPr>
          <p:spPr bwMode="auto">
            <a:xfrm>
              <a:off x="11386094" y="49849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10" y="191"/>
                  </a:lnTo>
                  <a:lnTo>
                    <a:pt x="218"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4"/>
            <p:cNvSpPr/>
            <p:nvPr/>
          </p:nvSpPr>
          <p:spPr bwMode="auto">
            <a:xfrm>
              <a:off x="12812093" y="4132935"/>
              <a:ext cx="245514" cy="270178"/>
            </a:xfrm>
            <a:custGeom>
              <a:avLst/>
              <a:gdLst>
                <a:gd name="T0" fmla="*/ 0 w 219"/>
                <a:gd name="T1" fmla="*/ 0 h 241"/>
                <a:gd name="T2" fmla="*/ 11 w 219"/>
                <a:gd name="T3" fmla="*/ 121 h 241"/>
                <a:gd name="T4" fmla="*/ 21 w 219"/>
                <a:gd name="T5" fmla="*/ 241 h 241"/>
                <a:gd name="T6" fmla="*/ 120 w 219"/>
                <a:gd name="T7" fmla="*/ 171 h 241"/>
                <a:gd name="T8" fmla="*/ 219 w 219"/>
                <a:gd name="T9" fmla="*/ 102 h 241"/>
                <a:gd name="T10" fmla="*/ 110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1" y="121"/>
                  </a:lnTo>
                  <a:lnTo>
                    <a:pt x="21" y="241"/>
                  </a:lnTo>
                  <a:lnTo>
                    <a:pt x="120" y="171"/>
                  </a:lnTo>
                  <a:lnTo>
                    <a:pt x="219" y="102"/>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5"/>
            <p:cNvSpPr/>
            <p:nvPr/>
          </p:nvSpPr>
          <p:spPr bwMode="auto">
            <a:xfrm>
              <a:off x="12582274" y="4138541"/>
              <a:ext cx="244393" cy="270178"/>
            </a:xfrm>
            <a:custGeom>
              <a:avLst/>
              <a:gdLst>
                <a:gd name="T0" fmla="*/ 218 w 218"/>
                <a:gd name="T1" fmla="*/ 241 h 241"/>
                <a:gd name="T2" fmla="*/ 108 w 218"/>
                <a:gd name="T3" fmla="*/ 191 h 241"/>
                <a:gd name="T4" fmla="*/ 0 w 218"/>
                <a:gd name="T5" fmla="*/ 140 h 241"/>
                <a:gd name="T6" fmla="*/ 98 w 218"/>
                <a:gd name="T7" fmla="*/ 70 h 241"/>
                <a:gd name="T8" fmla="*/ 197 w 218"/>
                <a:gd name="T9" fmla="*/ 0 h 241"/>
                <a:gd name="T10" fmla="*/ 207 w 218"/>
                <a:gd name="T11" fmla="*/ 121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108" y="191"/>
                  </a:lnTo>
                  <a:lnTo>
                    <a:pt x="0" y="140"/>
                  </a:lnTo>
                  <a:lnTo>
                    <a:pt x="98" y="70"/>
                  </a:lnTo>
                  <a:lnTo>
                    <a:pt x="197" y="0"/>
                  </a:lnTo>
                  <a:lnTo>
                    <a:pt x="207" y="121"/>
                  </a:lnTo>
                  <a:lnTo>
                    <a:pt x="218" y="241"/>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6"/>
            <p:cNvSpPr/>
            <p:nvPr/>
          </p:nvSpPr>
          <p:spPr bwMode="auto">
            <a:xfrm>
              <a:off x="12573305" y="4302217"/>
              <a:ext cx="244393" cy="270178"/>
            </a:xfrm>
            <a:custGeom>
              <a:avLst/>
              <a:gdLst>
                <a:gd name="T0" fmla="*/ 0 w 218"/>
                <a:gd name="T1" fmla="*/ 0 h 241"/>
                <a:gd name="T2" fmla="*/ 11 w 218"/>
                <a:gd name="T3" fmla="*/ 121 h 241"/>
                <a:gd name="T4" fmla="*/ 21 w 218"/>
                <a:gd name="T5" fmla="*/ 241 h 241"/>
                <a:gd name="T6" fmla="*/ 120 w 218"/>
                <a:gd name="T7" fmla="*/ 171 h 241"/>
                <a:gd name="T8" fmla="*/ 218 w 218"/>
                <a:gd name="T9" fmla="*/ 102 h 241"/>
                <a:gd name="T10" fmla="*/ 110 w 218"/>
                <a:gd name="T11" fmla="*/ 50 h 241"/>
                <a:gd name="T12" fmla="*/ 0 w 218"/>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0" y="0"/>
                  </a:moveTo>
                  <a:lnTo>
                    <a:pt x="11" y="121"/>
                  </a:lnTo>
                  <a:lnTo>
                    <a:pt x="21" y="241"/>
                  </a:lnTo>
                  <a:lnTo>
                    <a:pt x="120" y="171"/>
                  </a:lnTo>
                  <a:lnTo>
                    <a:pt x="218" y="102"/>
                  </a:lnTo>
                  <a:lnTo>
                    <a:pt x="110" y="50"/>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7"/>
            <p:cNvSpPr/>
            <p:nvPr/>
          </p:nvSpPr>
          <p:spPr bwMode="auto">
            <a:xfrm>
              <a:off x="12342365" y="4307822"/>
              <a:ext cx="245514" cy="271299"/>
            </a:xfrm>
            <a:custGeom>
              <a:avLst/>
              <a:gdLst>
                <a:gd name="T0" fmla="*/ 219 w 219"/>
                <a:gd name="T1" fmla="*/ 242 h 242"/>
                <a:gd name="T2" fmla="*/ 109 w 219"/>
                <a:gd name="T3" fmla="*/ 191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0"/>
                  </a:lnTo>
                  <a:lnTo>
                    <a:pt x="198"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8"/>
            <p:cNvSpPr/>
            <p:nvPr/>
          </p:nvSpPr>
          <p:spPr bwMode="auto">
            <a:xfrm>
              <a:off x="12333397" y="4471498"/>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9"/>
            <p:cNvSpPr/>
            <p:nvPr/>
          </p:nvSpPr>
          <p:spPr bwMode="auto">
            <a:xfrm>
              <a:off x="12103578" y="4477103"/>
              <a:ext cx="245514" cy="271299"/>
            </a:xfrm>
            <a:custGeom>
              <a:avLst/>
              <a:gdLst>
                <a:gd name="T0" fmla="*/ 219 w 219"/>
                <a:gd name="T1" fmla="*/ 242 h 242"/>
                <a:gd name="T2" fmla="*/ 110 w 219"/>
                <a:gd name="T3" fmla="*/ 191 h 242"/>
                <a:gd name="T4" fmla="*/ 0 w 219"/>
                <a:gd name="T5" fmla="*/ 140 h 242"/>
                <a:gd name="T6" fmla="*/ 99 w 219"/>
                <a:gd name="T7" fmla="*/ 70 h 242"/>
                <a:gd name="T8" fmla="*/ 196 w 219"/>
                <a:gd name="T9" fmla="*/ 0 h 242"/>
                <a:gd name="T10" fmla="*/ 207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1"/>
                  </a:lnTo>
                  <a:lnTo>
                    <a:pt x="0" y="140"/>
                  </a:lnTo>
                  <a:lnTo>
                    <a:pt x="99" y="70"/>
                  </a:lnTo>
                  <a:lnTo>
                    <a:pt x="196" y="0"/>
                  </a:lnTo>
                  <a:lnTo>
                    <a:pt x="207" y="121"/>
                  </a:lnTo>
                  <a:lnTo>
                    <a:pt x="219"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0"/>
            <p:cNvSpPr/>
            <p:nvPr/>
          </p:nvSpPr>
          <p:spPr bwMode="auto">
            <a:xfrm>
              <a:off x="12094609" y="4640780"/>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1"/>
            <p:cNvSpPr/>
            <p:nvPr/>
          </p:nvSpPr>
          <p:spPr bwMode="auto">
            <a:xfrm>
              <a:off x="11862548" y="4646385"/>
              <a:ext cx="246635" cy="271299"/>
            </a:xfrm>
            <a:custGeom>
              <a:avLst/>
              <a:gdLst>
                <a:gd name="T0" fmla="*/ 220 w 220"/>
                <a:gd name="T1" fmla="*/ 242 h 242"/>
                <a:gd name="T2" fmla="*/ 110 w 220"/>
                <a:gd name="T3" fmla="*/ 191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8" y="0"/>
                  </a:lnTo>
                  <a:lnTo>
                    <a:pt x="209"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22"/>
            <p:cNvSpPr/>
            <p:nvPr/>
          </p:nvSpPr>
          <p:spPr bwMode="auto">
            <a:xfrm>
              <a:off x="11855822" y="4810061"/>
              <a:ext cx="244393" cy="269056"/>
            </a:xfrm>
            <a:custGeom>
              <a:avLst/>
              <a:gdLst>
                <a:gd name="T0" fmla="*/ 0 w 218"/>
                <a:gd name="T1" fmla="*/ 0 h 240"/>
                <a:gd name="T2" fmla="*/ 11 w 218"/>
                <a:gd name="T3" fmla="*/ 121 h 240"/>
                <a:gd name="T4" fmla="*/ 21 w 218"/>
                <a:gd name="T5" fmla="*/ 240 h 240"/>
                <a:gd name="T6" fmla="*/ 119 w 218"/>
                <a:gd name="T7" fmla="*/ 171 h 240"/>
                <a:gd name="T8" fmla="*/ 218 w 218"/>
                <a:gd name="T9" fmla="*/ 102 h 240"/>
                <a:gd name="T10" fmla="*/ 108 w 218"/>
                <a:gd name="T11" fmla="*/ 50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1" y="121"/>
                  </a:lnTo>
                  <a:lnTo>
                    <a:pt x="21" y="240"/>
                  </a:lnTo>
                  <a:lnTo>
                    <a:pt x="119" y="171"/>
                  </a:lnTo>
                  <a:lnTo>
                    <a:pt x="218" y="102"/>
                  </a:lnTo>
                  <a:lnTo>
                    <a:pt x="108" y="50"/>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23"/>
            <p:cNvSpPr/>
            <p:nvPr/>
          </p:nvSpPr>
          <p:spPr bwMode="auto">
            <a:xfrm>
              <a:off x="11624882" y="4815666"/>
              <a:ext cx="245514" cy="271299"/>
            </a:xfrm>
            <a:custGeom>
              <a:avLst/>
              <a:gdLst>
                <a:gd name="T0" fmla="*/ 219 w 219"/>
                <a:gd name="T1" fmla="*/ 242 h 242"/>
                <a:gd name="T2" fmla="*/ 109 w 219"/>
                <a:gd name="T3" fmla="*/ 191 h 242"/>
                <a:gd name="T4" fmla="*/ 0 w 219"/>
                <a:gd name="T5" fmla="*/ 140 h 242"/>
                <a:gd name="T6" fmla="*/ 99 w 219"/>
                <a:gd name="T7" fmla="*/ 71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1"/>
                  </a:lnTo>
                  <a:lnTo>
                    <a:pt x="198" y="0"/>
                  </a:lnTo>
                  <a:lnTo>
                    <a:pt x="208" y="121"/>
                  </a:lnTo>
                  <a:lnTo>
                    <a:pt x="219"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24"/>
            <p:cNvSpPr/>
            <p:nvPr/>
          </p:nvSpPr>
          <p:spPr bwMode="auto">
            <a:xfrm>
              <a:off x="11614792" y="4979342"/>
              <a:ext cx="246635" cy="269056"/>
            </a:xfrm>
            <a:custGeom>
              <a:avLst/>
              <a:gdLst>
                <a:gd name="T0" fmla="*/ 0 w 220"/>
                <a:gd name="T1" fmla="*/ 0 h 240"/>
                <a:gd name="T2" fmla="*/ 11 w 220"/>
                <a:gd name="T3" fmla="*/ 121 h 240"/>
                <a:gd name="T4" fmla="*/ 22 w 220"/>
                <a:gd name="T5" fmla="*/ 240 h 240"/>
                <a:gd name="T6" fmla="*/ 121 w 220"/>
                <a:gd name="T7" fmla="*/ 171 h 240"/>
                <a:gd name="T8" fmla="*/ 220 w 220"/>
                <a:gd name="T9" fmla="*/ 102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21"/>
                  </a:lnTo>
                  <a:lnTo>
                    <a:pt x="22" y="240"/>
                  </a:lnTo>
                  <a:lnTo>
                    <a:pt x="121" y="171"/>
                  </a:lnTo>
                  <a:lnTo>
                    <a:pt x="220" y="102"/>
                  </a:lnTo>
                  <a:lnTo>
                    <a:pt x="110" y="50"/>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25"/>
            <p:cNvSpPr/>
            <p:nvPr/>
          </p:nvSpPr>
          <p:spPr bwMode="auto">
            <a:xfrm>
              <a:off x="9960094" y="6296597"/>
              <a:ext cx="244393" cy="269056"/>
            </a:xfrm>
            <a:custGeom>
              <a:avLst/>
              <a:gdLst>
                <a:gd name="T0" fmla="*/ 218 w 218"/>
                <a:gd name="T1" fmla="*/ 240 h 240"/>
                <a:gd name="T2" fmla="*/ 207 w 218"/>
                <a:gd name="T3" fmla="*/ 119 h 240"/>
                <a:gd name="T4" fmla="*/ 196 w 218"/>
                <a:gd name="T5" fmla="*/ 0 h 240"/>
                <a:gd name="T6" fmla="*/ 97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7" y="69"/>
                  </a:lnTo>
                  <a:lnTo>
                    <a:pt x="0" y="138"/>
                  </a:lnTo>
                  <a:lnTo>
                    <a:pt x="108" y="190"/>
                  </a:lnTo>
                  <a:lnTo>
                    <a:pt x="218"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26"/>
            <p:cNvSpPr/>
            <p:nvPr/>
          </p:nvSpPr>
          <p:spPr bwMode="auto">
            <a:xfrm>
              <a:off x="10188792" y="628875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27"/>
            <p:cNvSpPr/>
            <p:nvPr/>
          </p:nvSpPr>
          <p:spPr bwMode="auto">
            <a:xfrm>
              <a:off x="10198882" y="6127316"/>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8"/>
            <p:cNvSpPr/>
            <p:nvPr/>
          </p:nvSpPr>
          <p:spPr bwMode="auto">
            <a:xfrm>
              <a:off x="10427580" y="6119468"/>
              <a:ext cx="246635" cy="271299"/>
            </a:xfrm>
            <a:custGeom>
              <a:avLst/>
              <a:gdLst>
                <a:gd name="T0" fmla="*/ 0 w 220"/>
                <a:gd name="T1" fmla="*/ 0 h 242"/>
                <a:gd name="T2" fmla="*/ 110 w 220"/>
                <a:gd name="T3" fmla="*/ 52 h 242"/>
                <a:gd name="T4" fmla="*/ 220 w 220"/>
                <a:gd name="T5" fmla="*/ 102 h 242"/>
                <a:gd name="T6" fmla="*/ 121 w 220"/>
                <a:gd name="T7" fmla="*/ 171 h 242"/>
                <a:gd name="T8" fmla="*/ 23 w 220"/>
                <a:gd name="T9" fmla="*/ 242 h 242"/>
                <a:gd name="T10" fmla="*/ 13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3" y="242"/>
                  </a:lnTo>
                  <a:lnTo>
                    <a:pt x="13"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29"/>
            <p:cNvSpPr/>
            <p:nvPr/>
          </p:nvSpPr>
          <p:spPr bwMode="auto">
            <a:xfrm>
              <a:off x="10437670" y="5958034"/>
              <a:ext cx="245514" cy="270178"/>
            </a:xfrm>
            <a:custGeom>
              <a:avLst/>
              <a:gdLst>
                <a:gd name="T0" fmla="*/ 219 w 219"/>
                <a:gd name="T1" fmla="*/ 241 h 241"/>
                <a:gd name="T2" fmla="*/ 208 w 219"/>
                <a:gd name="T3" fmla="*/ 119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19"/>
                  </a:lnTo>
                  <a:lnTo>
                    <a:pt x="198" y="0"/>
                  </a:lnTo>
                  <a:lnTo>
                    <a:pt x="99" y="69"/>
                  </a:lnTo>
                  <a:lnTo>
                    <a:pt x="0" y="139"/>
                  </a:lnTo>
                  <a:lnTo>
                    <a:pt x="109" y="190"/>
                  </a:lnTo>
                  <a:lnTo>
                    <a:pt x="219" y="241"/>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30"/>
            <p:cNvSpPr/>
            <p:nvPr/>
          </p:nvSpPr>
          <p:spPr bwMode="auto">
            <a:xfrm>
              <a:off x="10668610" y="5950188"/>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1"/>
            <p:cNvSpPr/>
            <p:nvPr/>
          </p:nvSpPr>
          <p:spPr bwMode="auto">
            <a:xfrm>
              <a:off x="10677578" y="5788754"/>
              <a:ext cx="244393" cy="270178"/>
            </a:xfrm>
            <a:custGeom>
              <a:avLst/>
              <a:gdLst>
                <a:gd name="T0" fmla="*/ 218 w 218"/>
                <a:gd name="T1" fmla="*/ 241 h 241"/>
                <a:gd name="T2" fmla="*/ 207 w 218"/>
                <a:gd name="T3" fmla="*/ 120 h 241"/>
                <a:gd name="T4" fmla="*/ 196 w 218"/>
                <a:gd name="T5" fmla="*/ 0 h 241"/>
                <a:gd name="T6" fmla="*/ 99 w 218"/>
                <a:gd name="T7" fmla="*/ 69 h 241"/>
                <a:gd name="T8" fmla="*/ 0 w 218"/>
                <a:gd name="T9" fmla="*/ 139 h 241"/>
                <a:gd name="T10" fmla="*/ 110 w 218"/>
                <a:gd name="T11" fmla="*/ 190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207" y="120"/>
                  </a:lnTo>
                  <a:lnTo>
                    <a:pt x="196" y="0"/>
                  </a:lnTo>
                  <a:lnTo>
                    <a:pt x="99" y="69"/>
                  </a:lnTo>
                  <a:lnTo>
                    <a:pt x="0" y="139"/>
                  </a:lnTo>
                  <a:lnTo>
                    <a:pt x="110" y="190"/>
                  </a:lnTo>
                  <a:lnTo>
                    <a:pt x="218" y="241"/>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2"/>
            <p:cNvSpPr/>
            <p:nvPr/>
          </p:nvSpPr>
          <p:spPr bwMode="auto">
            <a:xfrm>
              <a:off x="10907398" y="5780906"/>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33"/>
            <p:cNvSpPr/>
            <p:nvPr/>
          </p:nvSpPr>
          <p:spPr bwMode="auto">
            <a:xfrm>
              <a:off x="10916367" y="5619472"/>
              <a:ext cx="245514" cy="270178"/>
            </a:xfrm>
            <a:custGeom>
              <a:avLst/>
              <a:gdLst>
                <a:gd name="T0" fmla="*/ 219 w 219"/>
                <a:gd name="T1" fmla="*/ 241 h 241"/>
                <a:gd name="T2" fmla="*/ 209 w 219"/>
                <a:gd name="T3" fmla="*/ 120 h 241"/>
                <a:gd name="T4" fmla="*/ 198 w 219"/>
                <a:gd name="T5" fmla="*/ 0 h 241"/>
                <a:gd name="T6" fmla="*/ 99 w 219"/>
                <a:gd name="T7" fmla="*/ 69 h 241"/>
                <a:gd name="T8" fmla="*/ 0 w 219"/>
                <a:gd name="T9" fmla="*/ 139 h 241"/>
                <a:gd name="T10" fmla="*/ 110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9" y="120"/>
                  </a:lnTo>
                  <a:lnTo>
                    <a:pt x="198" y="0"/>
                  </a:lnTo>
                  <a:lnTo>
                    <a:pt x="99" y="69"/>
                  </a:lnTo>
                  <a:lnTo>
                    <a:pt x="0" y="139"/>
                  </a:lnTo>
                  <a:lnTo>
                    <a:pt x="110" y="190"/>
                  </a:lnTo>
                  <a:lnTo>
                    <a:pt x="219" y="241"/>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34"/>
            <p:cNvSpPr/>
            <p:nvPr/>
          </p:nvSpPr>
          <p:spPr bwMode="auto">
            <a:xfrm>
              <a:off x="11147306" y="5611625"/>
              <a:ext cx="244393" cy="271299"/>
            </a:xfrm>
            <a:custGeom>
              <a:avLst/>
              <a:gdLst>
                <a:gd name="T0" fmla="*/ 0 w 218"/>
                <a:gd name="T1" fmla="*/ 0 h 242"/>
                <a:gd name="T2" fmla="*/ 108 w 218"/>
                <a:gd name="T3" fmla="*/ 52 h 242"/>
                <a:gd name="T4" fmla="*/ 218 w 218"/>
                <a:gd name="T5" fmla="*/ 102 h 242"/>
                <a:gd name="T6" fmla="*/ 119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19" y="171"/>
                  </a:lnTo>
                  <a:lnTo>
                    <a:pt x="21" y="242"/>
                  </a:lnTo>
                  <a:lnTo>
                    <a:pt x="11"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35"/>
            <p:cNvSpPr/>
            <p:nvPr/>
          </p:nvSpPr>
          <p:spPr bwMode="auto">
            <a:xfrm>
              <a:off x="11155153" y="5450191"/>
              <a:ext cx="245514" cy="270178"/>
            </a:xfrm>
            <a:custGeom>
              <a:avLst/>
              <a:gdLst>
                <a:gd name="T0" fmla="*/ 219 w 219"/>
                <a:gd name="T1" fmla="*/ 241 h 241"/>
                <a:gd name="T2" fmla="*/ 208 w 219"/>
                <a:gd name="T3" fmla="*/ 120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20"/>
                  </a:lnTo>
                  <a:lnTo>
                    <a:pt x="198" y="0"/>
                  </a:lnTo>
                  <a:lnTo>
                    <a:pt x="99" y="69"/>
                  </a:lnTo>
                  <a:lnTo>
                    <a:pt x="0" y="139"/>
                  </a:lnTo>
                  <a:lnTo>
                    <a:pt x="109" y="190"/>
                  </a:lnTo>
                  <a:lnTo>
                    <a:pt x="219" y="241"/>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36"/>
            <p:cNvSpPr/>
            <p:nvPr/>
          </p:nvSpPr>
          <p:spPr bwMode="auto">
            <a:xfrm>
              <a:off x="11386094" y="5442343"/>
              <a:ext cx="245514" cy="271299"/>
            </a:xfrm>
            <a:custGeom>
              <a:avLst/>
              <a:gdLst>
                <a:gd name="T0" fmla="*/ 0 w 219"/>
                <a:gd name="T1" fmla="*/ 0 h 242"/>
                <a:gd name="T2" fmla="*/ 110 w 219"/>
                <a:gd name="T3" fmla="*/ 52 h 242"/>
                <a:gd name="T4" fmla="*/ 219 w 219"/>
                <a:gd name="T5" fmla="*/ 102 h 242"/>
                <a:gd name="T6" fmla="*/ 120 w 219"/>
                <a:gd name="T7" fmla="*/ 172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2"/>
                  </a:lnTo>
                  <a:lnTo>
                    <a:pt x="21"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7"/>
            <p:cNvSpPr/>
            <p:nvPr/>
          </p:nvSpPr>
          <p:spPr bwMode="auto">
            <a:xfrm>
              <a:off x="12591243" y="4433382"/>
              <a:ext cx="244393" cy="271299"/>
            </a:xfrm>
            <a:custGeom>
              <a:avLst/>
              <a:gdLst>
                <a:gd name="T0" fmla="*/ 218 w 218"/>
                <a:gd name="T1" fmla="*/ 242 h 242"/>
                <a:gd name="T2" fmla="*/ 110 w 218"/>
                <a:gd name="T3" fmla="*/ 190 h 242"/>
                <a:gd name="T4" fmla="*/ 0 w 218"/>
                <a:gd name="T5" fmla="*/ 140 h 242"/>
                <a:gd name="T6" fmla="*/ 98 w 218"/>
                <a:gd name="T7" fmla="*/ 71 h 242"/>
                <a:gd name="T8" fmla="*/ 197 w 218"/>
                <a:gd name="T9" fmla="*/ 0 h 242"/>
                <a:gd name="T10" fmla="*/ 208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8" y="71"/>
                  </a:lnTo>
                  <a:lnTo>
                    <a:pt x="197" y="0"/>
                  </a:lnTo>
                  <a:lnTo>
                    <a:pt x="208" y="121"/>
                  </a:lnTo>
                  <a:lnTo>
                    <a:pt x="218"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38"/>
            <p:cNvSpPr/>
            <p:nvPr/>
          </p:nvSpPr>
          <p:spPr bwMode="auto">
            <a:xfrm>
              <a:off x="12582274" y="4595937"/>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39"/>
            <p:cNvSpPr/>
            <p:nvPr/>
          </p:nvSpPr>
          <p:spPr bwMode="auto">
            <a:xfrm>
              <a:off x="12351334" y="4602663"/>
              <a:ext cx="245514" cy="271299"/>
            </a:xfrm>
            <a:custGeom>
              <a:avLst/>
              <a:gdLst>
                <a:gd name="T0" fmla="*/ 219 w 219"/>
                <a:gd name="T1" fmla="*/ 242 h 242"/>
                <a:gd name="T2" fmla="*/ 110 w 219"/>
                <a:gd name="T3" fmla="*/ 190 h 242"/>
                <a:gd name="T4" fmla="*/ 0 w 219"/>
                <a:gd name="T5" fmla="*/ 140 h 242"/>
                <a:gd name="T6" fmla="*/ 99 w 219"/>
                <a:gd name="T7" fmla="*/ 71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1"/>
                  </a:lnTo>
                  <a:lnTo>
                    <a:pt x="198" y="0"/>
                  </a:lnTo>
                  <a:lnTo>
                    <a:pt x="209" y="121"/>
                  </a:lnTo>
                  <a:lnTo>
                    <a:pt x="219"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40"/>
            <p:cNvSpPr/>
            <p:nvPr/>
          </p:nvSpPr>
          <p:spPr bwMode="auto">
            <a:xfrm>
              <a:off x="12342365" y="4765218"/>
              <a:ext cx="245514" cy="271299"/>
            </a:xfrm>
            <a:custGeom>
              <a:avLst/>
              <a:gdLst>
                <a:gd name="T0" fmla="*/ 0 w 219"/>
                <a:gd name="T1" fmla="*/ 0 h 242"/>
                <a:gd name="T2" fmla="*/ 10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3" y="242"/>
                  </a:lnTo>
                  <a:lnTo>
                    <a:pt x="120" y="172"/>
                  </a:lnTo>
                  <a:lnTo>
                    <a:pt x="219" y="102"/>
                  </a:lnTo>
                  <a:lnTo>
                    <a:pt x="109"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1"/>
            <p:cNvSpPr/>
            <p:nvPr/>
          </p:nvSpPr>
          <p:spPr bwMode="auto">
            <a:xfrm>
              <a:off x="12112546" y="4771944"/>
              <a:ext cx="246635" cy="271299"/>
            </a:xfrm>
            <a:custGeom>
              <a:avLst/>
              <a:gdLst>
                <a:gd name="T0" fmla="*/ 220 w 220"/>
                <a:gd name="T1" fmla="*/ 242 h 242"/>
                <a:gd name="T2" fmla="*/ 110 w 220"/>
                <a:gd name="T3" fmla="*/ 190 h 242"/>
                <a:gd name="T4" fmla="*/ 0 w 220"/>
                <a:gd name="T5" fmla="*/ 140 h 242"/>
                <a:gd name="T6" fmla="*/ 99 w 220"/>
                <a:gd name="T7" fmla="*/ 71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1"/>
                  </a:lnTo>
                  <a:lnTo>
                    <a:pt x="198" y="0"/>
                  </a:lnTo>
                  <a:lnTo>
                    <a:pt x="209" y="121"/>
                  </a:lnTo>
                  <a:lnTo>
                    <a:pt x="220"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42"/>
            <p:cNvSpPr/>
            <p:nvPr/>
          </p:nvSpPr>
          <p:spPr bwMode="auto">
            <a:xfrm>
              <a:off x="12103578" y="4934499"/>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43"/>
            <p:cNvSpPr/>
            <p:nvPr/>
          </p:nvSpPr>
          <p:spPr bwMode="auto">
            <a:xfrm>
              <a:off x="11873759" y="4941226"/>
              <a:ext cx="244393" cy="271299"/>
            </a:xfrm>
            <a:custGeom>
              <a:avLst/>
              <a:gdLst>
                <a:gd name="T0" fmla="*/ 218 w 218"/>
                <a:gd name="T1" fmla="*/ 242 h 242"/>
                <a:gd name="T2" fmla="*/ 108 w 218"/>
                <a:gd name="T3" fmla="*/ 190 h 242"/>
                <a:gd name="T4" fmla="*/ 0 w 218"/>
                <a:gd name="T5" fmla="*/ 140 h 242"/>
                <a:gd name="T6" fmla="*/ 98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8" y="70"/>
                  </a:lnTo>
                  <a:lnTo>
                    <a:pt x="197" y="0"/>
                  </a:lnTo>
                  <a:lnTo>
                    <a:pt x="207" y="121"/>
                  </a:lnTo>
                  <a:lnTo>
                    <a:pt x="218"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44"/>
            <p:cNvSpPr/>
            <p:nvPr/>
          </p:nvSpPr>
          <p:spPr bwMode="auto">
            <a:xfrm>
              <a:off x="11864790" y="5103780"/>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45"/>
            <p:cNvSpPr/>
            <p:nvPr/>
          </p:nvSpPr>
          <p:spPr bwMode="auto">
            <a:xfrm>
              <a:off x="11633850" y="5110507"/>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46"/>
            <p:cNvSpPr/>
            <p:nvPr/>
          </p:nvSpPr>
          <p:spPr bwMode="auto">
            <a:xfrm>
              <a:off x="11624882" y="5273062"/>
              <a:ext cx="245514" cy="271299"/>
            </a:xfrm>
            <a:custGeom>
              <a:avLst/>
              <a:gdLst>
                <a:gd name="T0" fmla="*/ 0 w 219"/>
                <a:gd name="T1" fmla="*/ 0 h 242"/>
                <a:gd name="T2" fmla="*/ 10 w 219"/>
                <a:gd name="T3" fmla="*/ 121 h 242"/>
                <a:gd name="T4" fmla="*/ 21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2"/>
                  </a:lnTo>
                  <a:lnTo>
                    <a:pt x="219" y="102"/>
                  </a:lnTo>
                  <a:lnTo>
                    <a:pt x="109"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47"/>
            <p:cNvSpPr/>
            <p:nvPr/>
          </p:nvSpPr>
          <p:spPr bwMode="auto">
            <a:xfrm>
              <a:off x="11395062" y="5279789"/>
              <a:ext cx="246635" cy="271299"/>
            </a:xfrm>
            <a:custGeom>
              <a:avLst/>
              <a:gdLst>
                <a:gd name="T0" fmla="*/ 220 w 220"/>
                <a:gd name="T1" fmla="*/ 242 h 242"/>
                <a:gd name="T2" fmla="*/ 110 w 220"/>
                <a:gd name="T3" fmla="*/ 191 h 242"/>
                <a:gd name="T4" fmla="*/ 0 w 220"/>
                <a:gd name="T5" fmla="*/ 140 h 242"/>
                <a:gd name="T6" fmla="*/ 99 w 220"/>
                <a:gd name="T7" fmla="*/ 70 h 242"/>
                <a:gd name="T8" fmla="*/ 196 w 220"/>
                <a:gd name="T9" fmla="*/ 0 h 242"/>
                <a:gd name="T10" fmla="*/ 207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6" y="0"/>
                  </a:lnTo>
                  <a:lnTo>
                    <a:pt x="207" y="121"/>
                  </a:lnTo>
                  <a:lnTo>
                    <a:pt x="220" y="242"/>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60"/>
            <p:cNvSpPr/>
            <p:nvPr/>
          </p:nvSpPr>
          <p:spPr bwMode="auto">
            <a:xfrm>
              <a:off x="12387208" y="3831368"/>
              <a:ext cx="246635" cy="269056"/>
            </a:xfrm>
            <a:custGeom>
              <a:avLst/>
              <a:gdLst>
                <a:gd name="T0" fmla="*/ 0 w 220"/>
                <a:gd name="T1" fmla="*/ 0 h 240"/>
                <a:gd name="T2" fmla="*/ 11 w 220"/>
                <a:gd name="T3" fmla="*/ 119 h 240"/>
                <a:gd name="T4" fmla="*/ 22 w 220"/>
                <a:gd name="T5" fmla="*/ 240 h 240"/>
                <a:gd name="T6" fmla="*/ 121 w 220"/>
                <a:gd name="T7" fmla="*/ 171 h 240"/>
                <a:gd name="T8" fmla="*/ 220 w 220"/>
                <a:gd name="T9" fmla="*/ 100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19"/>
                  </a:lnTo>
                  <a:lnTo>
                    <a:pt x="22" y="240"/>
                  </a:lnTo>
                  <a:lnTo>
                    <a:pt x="121" y="171"/>
                  </a:lnTo>
                  <a:lnTo>
                    <a:pt x="220" y="100"/>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71"/>
            <p:cNvSpPr/>
            <p:nvPr/>
          </p:nvSpPr>
          <p:spPr bwMode="auto">
            <a:xfrm>
              <a:off x="10621525" y="5801085"/>
              <a:ext cx="1321740" cy="962998"/>
            </a:xfrm>
            <a:custGeom>
              <a:avLst/>
              <a:gdLst>
                <a:gd name="T0" fmla="*/ 9 w 1179"/>
                <a:gd name="T1" fmla="*/ 859 h 859"/>
                <a:gd name="T2" fmla="*/ 0 w 1179"/>
                <a:gd name="T3" fmla="*/ 846 h 859"/>
                <a:gd name="T4" fmla="*/ 1179 w 1179"/>
                <a:gd name="T5" fmla="*/ 0 h 859"/>
                <a:gd name="T6" fmla="*/ 1179 w 1179"/>
                <a:gd name="T7" fmla="*/ 216 h 859"/>
                <a:gd name="T8" fmla="*/ 1163 w 1179"/>
                <a:gd name="T9" fmla="*/ 216 h 859"/>
                <a:gd name="T10" fmla="*/ 1163 w 1179"/>
                <a:gd name="T11" fmla="*/ 32 h 859"/>
                <a:gd name="T12" fmla="*/ 9 w 1179"/>
                <a:gd name="T13" fmla="*/ 859 h 859"/>
              </a:gdLst>
              <a:ahLst/>
              <a:cxnLst>
                <a:cxn ang="0">
                  <a:pos x="T0" y="T1"/>
                </a:cxn>
                <a:cxn ang="0">
                  <a:pos x="T2" y="T3"/>
                </a:cxn>
                <a:cxn ang="0">
                  <a:pos x="T4" y="T5"/>
                </a:cxn>
                <a:cxn ang="0">
                  <a:pos x="T6" y="T7"/>
                </a:cxn>
                <a:cxn ang="0">
                  <a:pos x="T8" y="T9"/>
                </a:cxn>
                <a:cxn ang="0">
                  <a:pos x="T10" y="T11"/>
                </a:cxn>
                <a:cxn ang="0">
                  <a:pos x="T12" y="T13"/>
                </a:cxn>
              </a:cxnLst>
              <a:rect l="0" t="0" r="r" b="b"/>
              <a:pathLst>
                <a:path w="1179" h="859">
                  <a:moveTo>
                    <a:pt x="9" y="859"/>
                  </a:moveTo>
                  <a:lnTo>
                    <a:pt x="0" y="846"/>
                  </a:lnTo>
                  <a:lnTo>
                    <a:pt x="1179" y="0"/>
                  </a:lnTo>
                  <a:lnTo>
                    <a:pt x="1179" y="216"/>
                  </a:lnTo>
                  <a:lnTo>
                    <a:pt x="1163" y="216"/>
                  </a:lnTo>
                  <a:lnTo>
                    <a:pt x="1163" y="32"/>
                  </a:lnTo>
                  <a:lnTo>
                    <a:pt x="9" y="85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9284636" y="0"/>
              <a:ext cx="2918347" cy="3518892"/>
            </a:xfrm>
            <a:custGeom>
              <a:avLst/>
              <a:gdLst>
                <a:gd name="T0" fmla="*/ 0 w 1764"/>
                <a:gd name="T1" fmla="*/ 2127 h 2127"/>
                <a:gd name="T2" fmla="*/ 1764 w 1764"/>
                <a:gd name="T3" fmla="*/ 1079 h 2127"/>
                <a:gd name="T4" fmla="*/ 1764 w 1764"/>
                <a:gd name="T5" fmla="*/ 0 h 2127"/>
                <a:gd name="T6" fmla="*/ 0 w 1764"/>
                <a:gd name="T7" fmla="*/ 1044 h 2127"/>
                <a:gd name="T8" fmla="*/ 0 w 1764"/>
                <a:gd name="T9" fmla="*/ 2127 h 2127"/>
              </a:gdLst>
              <a:ahLst/>
              <a:cxnLst>
                <a:cxn ang="0">
                  <a:pos x="T0" y="T1"/>
                </a:cxn>
                <a:cxn ang="0">
                  <a:pos x="T2" y="T3"/>
                </a:cxn>
                <a:cxn ang="0">
                  <a:pos x="T4" y="T5"/>
                </a:cxn>
                <a:cxn ang="0">
                  <a:pos x="T6" y="T7"/>
                </a:cxn>
                <a:cxn ang="0">
                  <a:pos x="T8" y="T9"/>
                </a:cxn>
              </a:cxnLst>
              <a:rect l="0" t="0" r="r" b="b"/>
              <a:pathLst>
                <a:path w="1764" h="2127">
                  <a:moveTo>
                    <a:pt x="0" y="2127"/>
                  </a:moveTo>
                  <a:lnTo>
                    <a:pt x="1764" y="1079"/>
                  </a:lnTo>
                  <a:lnTo>
                    <a:pt x="1764" y="0"/>
                  </a:lnTo>
                  <a:lnTo>
                    <a:pt x="0" y="1044"/>
                  </a:lnTo>
                  <a:lnTo>
                    <a:pt x="0" y="2127"/>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9284636" y="1727185"/>
              <a:ext cx="2918347" cy="3527163"/>
            </a:xfrm>
            <a:custGeom>
              <a:avLst/>
              <a:gdLst>
                <a:gd name="T0" fmla="*/ 1764 w 1764"/>
                <a:gd name="T1" fmla="*/ 2132 h 2132"/>
                <a:gd name="T2" fmla="*/ 0 w 1764"/>
                <a:gd name="T3" fmla="*/ 1084 h 2132"/>
                <a:gd name="T4" fmla="*/ 0 w 1764"/>
                <a:gd name="T5" fmla="*/ 0 h 2132"/>
                <a:gd name="T6" fmla="*/ 1764 w 1764"/>
                <a:gd name="T7" fmla="*/ 1049 h 2132"/>
                <a:gd name="T8" fmla="*/ 1764 w 1764"/>
                <a:gd name="T9" fmla="*/ 2132 h 2132"/>
              </a:gdLst>
              <a:ahLst/>
              <a:cxnLst>
                <a:cxn ang="0">
                  <a:pos x="T0" y="T1"/>
                </a:cxn>
                <a:cxn ang="0">
                  <a:pos x="T2" y="T3"/>
                </a:cxn>
                <a:cxn ang="0">
                  <a:pos x="T4" y="T5"/>
                </a:cxn>
                <a:cxn ang="0">
                  <a:pos x="T6" y="T7"/>
                </a:cxn>
                <a:cxn ang="0">
                  <a:pos x="T8" y="T9"/>
                </a:cxn>
              </a:cxnLst>
              <a:rect l="0" t="0" r="r" b="b"/>
              <a:pathLst>
                <a:path w="1764" h="2132">
                  <a:moveTo>
                    <a:pt x="1764" y="2132"/>
                  </a:moveTo>
                  <a:lnTo>
                    <a:pt x="0" y="1084"/>
                  </a:lnTo>
                  <a:lnTo>
                    <a:pt x="0" y="0"/>
                  </a:lnTo>
                  <a:lnTo>
                    <a:pt x="1764" y="1049"/>
                  </a:lnTo>
                  <a:lnTo>
                    <a:pt x="1764" y="2132"/>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9120851" y="150549"/>
              <a:ext cx="2536183" cy="2288024"/>
            </a:xfrm>
            <a:custGeom>
              <a:avLst/>
              <a:gdLst>
                <a:gd name="T0" fmla="*/ 16 w 1533"/>
                <a:gd name="T1" fmla="*/ 1383 h 1383"/>
                <a:gd name="T2" fmla="*/ 0 w 1533"/>
                <a:gd name="T3" fmla="*/ 1383 h 1383"/>
                <a:gd name="T4" fmla="*/ 0 w 1533"/>
                <a:gd name="T5" fmla="*/ 881 h 1383"/>
                <a:gd name="T6" fmla="*/ 4 w 1533"/>
                <a:gd name="T7" fmla="*/ 880 h 1383"/>
                <a:gd name="T8" fmla="*/ 1525 w 1533"/>
                <a:gd name="T9" fmla="*/ 0 h 1383"/>
                <a:gd name="T10" fmla="*/ 1533 w 1533"/>
                <a:gd name="T11" fmla="*/ 15 h 1383"/>
                <a:gd name="T12" fmla="*/ 16 w 1533"/>
                <a:gd name="T13" fmla="*/ 891 h 1383"/>
                <a:gd name="T14" fmla="*/ 16 w 1533"/>
                <a:gd name="T15" fmla="*/ 1383 h 13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3" h="1383">
                  <a:moveTo>
                    <a:pt x="16" y="1383"/>
                  </a:moveTo>
                  <a:lnTo>
                    <a:pt x="0" y="1383"/>
                  </a:lnTo>
                  <a:lnTo>
                    <a:pt x="0" y="881"/>
                  </a:lnTo>
                  <a:lnTo>
                    <a:pt x="4" y="880"/>
                  </a:lnTo>
                  <a:lnTo>
                    <a:pt x="1525" y="0"/>
                  </a:lnTo>
                  <a:lnTo>
                    <a:pt x="1533" y="15"/>
                  </a:lnTo>
                  <a:lnTo>
                    <a:pt x="16" y="891"/>
                  </a:lnTo>
                  <a:lnTo>
                    <a:pt x="16" y="1383"/>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9" name="组合 208"/>
          <p:cNvGrpSpPr/>
          <p:nvPr/>
        </p:nvGrpSpPr>
        <p:grpSpPr>
          <a:xfrm>
            <a:off x="-875182" y="5889892"/>
            <a:ext cx="2214564" cy="1433513"/>
            <a:chOff x="-817307" y="5727842"/>
            <a:chExt cx="2214564" cy="1433513"/>
          </a:xfrm>
        </p:grpSpPr>
        <p:sp>
          <p:nvSpPr>
            <p:cNvPr id="184" name="Freeform 175"/>
            <p:cNvSpPr/>
            <p:nvPr/>
          </p:nvSpPr>
          <p:spPr bwMode="auto">
            <a:xfrm>
              <a:off x="-817307"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76"/>
            <p:cNvSpPr/>
            <p:nvPr/>
          </p:nvSpPr>
          <p:spPr bwMode="auto">
            <a:xfrm>
              <a:off x="-755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77"/>
            <p:cNvSpPr/>
            <p:nvPr/>
          </p:nvSpPr>
          <p:spPr bwMode="auto">
            <a:xfrm>
              <a:off x="-690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78"/>
            <p:cNvSpPr/>
            <p:nvPr/>
          </p:nvSpPr>
          <p:spPr bwMode="auto">
            <a:xfrm>
              <a:off x="-628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79"/>
            <p:cNvSpPr/>
            <p:nvPr/>
          </p:nvSpPr>
          <p:spPr bwMode="auto">
            <a:xfrm>
              <a:off x="-563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80"/>
            <p:cNvSpPr/>
            <p:nvPr/>
          </p:nvSpPr>
          <p:spPr bwMode="auto">
            <a:xfrm>
              <a:off x="-501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81"/>
            <p:cNvSpPr/>
            <p:nvPr/>
          </p:nvSpPr>
          <p:spPr bwMode="auto">
            <a:xfrm>
              <a:off x="-436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82"/>
            <p:cNvSpPr/>
            <p:nvPr/>
          </p:nvSpPr>
          <p:spPr bwMode="auto">
            <a:xfrm>
              <a:off x="-374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83"/>
            <p:cNvSpPr/>
            <p:nvPr/>
          </p:nvSpPr>
          <p:spPr bwMode="auto">
            <a:xfrm>
              <a:off x="-309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84"/>
            <p:cNvSpPr/>
            <p:nvPr/>
          </p:nvSpPr>
          <p:spPr bwMode="auto">
            <a:xfrm>
              <a:off x="-247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85"/>
            <p:cNvSpPr/>
            <p:nvPr/>
          </p:nvSpPr>
          <p:spPr bwMode="auto">
            <a:xfrm>
              <a:off x="-182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86"/>
            <p:cNvSpPr/>
            <p:nvPr/>
          </p:nvSpPr>
          <p:spPr bwMode="auto">
            <a:xfrm>
              <a:off x="-120394" y="5727842"/>
              <a:ext cx="881063" cy="1433513"/>
            </a:xfrm>
            <a:custGeom>
              <a:avLst/>
              <a:gdLst>
                <a:gd name="T0" fmla="*/ 0 w 555"/>
                <a:gd name="T1" fmla="*/ 895 h 903"/>
                <a:gd name="T2" fmla="*/ 13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3"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87"/>
            <p:cNvSpPr/>
            <p:nvPr/>
          </p:nvSpPr>
          <p:spPr bwMode="auto">
            <a:xfrm>
              <a:off x="-55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88"/>
            <p:cNvSpPr/>
            <p:nvPr/>
          </p:nvSpPr>
          <p:spPr bwMode="auto">
            <a:xfrm>
              <a:off x="6606" y="5727842"/>
              <a:ext cx="882650" cy="1433513"/>
            </a:xfrm>
            <a:custGeom>
              <a:avLst/>
              <a:gdLst>
                <a:gd name="T0" fmla="*/ 0 w 556"/>
                <a:gd name="T1" fmla="*/ 895 h 903"/>
                <a:gd name="T2" fmla="*/ 13 w 556"/>
                <a:gd name="T3" fmla="*/ 903 h 903"/>
                <a:gd name="T4" fmla="*/ 556 w 556"/>
                <a:gd name="T5" fmla="*/ 7 h 903"/>
                <a:gd name="T6" fmla="*/ 543 w 556"/>
                <a:gd name="T7" fmla="*/ 0 h 903"/>
                <a:gd name="T8" fmla="*/ 0 w 556"/>
                <a:gd name="T9" fmla="*/ 895 h 903"/>
              </a:gdLst>
              <a:ahLst/>
              <a:cxnLst>
                <a:cxn ang="0">
                  <a:pos x="T0" y="T1"/>
                </a:cxn>
                <a:cxn ang="0">
                  <a:pos x="T2" y="T3"/>
                </a:cxn>
                <a:cxn ang="0">
                  <a:pos x="T4" y="T5"/>
                </a:cxn>
                <a:cxn ang="0">
                  <a:pos x="T6" y="T7"/>
                </a:cxn>
                <a:cxn ang="0">
                  <a:pos x="T8" y="T9"/>
                </a:cxn>
              </a:cxnLst>
              <a:rect l="0" t="0" r="r" b="b"/>
              <a:pathLst>
                <a:path w="556" h="903">
                  <a:moveTo>
                    <a:pt x="0" y="895"/>
                  </a:moveTo>
                  <a:lnTo>
                    <a:pt x="13" y="903"/>
                  </a:lnTo>
                  <a:lnTo>
                    <a:pt x="556"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89"/>
            <p:cNvSpPr/>
            <p:nvPr/>
          </p:nvSpPr>
          <p:spPr bwMode="auto">
            <a:xfrm>
              <a:off x="716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90"/>
            <p:cNvSpPr/>
            <p:nvPr/>
          </p:nvSpPr>
          <p:spPr bwMode="auto">
            <a:xfrm>
              <a:off x="135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91"/>
            <p:cNvSpPr/>
            <p:nvPr/>
          </p:nvSpPr>
          <p:spPr bwMode="auto">
            <a:xfrm>
              <a:off x="198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92"/>
            <p:cNvSpPr/>
            <p:nvPr/>
          </p:nvSpPr>
          <p:spPr bwMode="auto">
            <a:xfrm>
              <a:off x="262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93"/>
            <p:cNvSpPr/>
            <p:nvPr/>
          </p:nvSpPr>
          <p:spPr bwMode="auto">
            <a:xfrm>
              <a:off x="325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94"/>
            <p:cNvSpPr/>
            <p:nvPr/>
          </p:nvSpPr>
          <p:spPr bwMode="auto">
            <a:xfrm>
              <a:off x="389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95"/>
            <p:cNvSpPr/>
            <p:nvPr/>
          </p:nvSpPr>
          <p:spPr bwMode="auto">
            <a:xfrm>
              <a:off x="452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96"/>
            <p:cNvSpPr/>
            <p:nvPr/>
          </p:nvSpPr>
          <p:spPr bwMode="auto">
            <a:xfrm>
              <a:off x="516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06" name="Freeform 197"/>
          <p:cNvSpPr/>
          <p:nvPr/>
        </p:nvSpPr>
        <p:spPr bwMode="auto">
          <a:xfrm rot="21432096">
            <a:off x="262194" y="5890092"/>
            <a:ext cx="1541463" cy="1185863"/>
          </a:xfrm>
          <a:custGeom>
            <a:avLst/>
            <a:gdLst>
              <a:gd name="T0" fmla="*/ 8 w 971"/>
              <a:gd name="T1" fmla="*/ 747 h 747"/>
              <a:gd name="T2" fmla="*/ 0 w 971"/>
              <a:gd name="T3" fmla="*/ 732 h 747"/>
              <a:gd name="T4" fmla="*/ 937 w 971"/>
              <a:gd name="T5" fmla="*/ 181 h 747"/>
              <a:gd name="T6" fmla="*/ 631 w 971"/>
              <a:gd name="T7" fmla="*/ 15 h 747"/>
              <a:gd name="T8" fmla="*/ 639 w 971"/>
              <a:gd name="T9" fmla="*/ 0 h 747"/>
              <a:gd name="T10" fmla="*/ 971 w 971"/>
              <a:gd name="T11" fmla="*/ 181 h 747"/>
              <a:gd name="T12" fmla="*/ 8 w 971"/>
              <a:gd name="T13" fmla="*/ 747 h 747"/>
            </a:gdLst>
            <a:ahLst/>
            <a:cxnLst>
              <a:cxn ang="0">
                <a:pos x="T0" y="T1"/>
              </a:cxn>
              <a:cxn ang="0">
                <a:pos x="T2" y="T3"/>
              </a:cxn>
              <a:cxn ang="0">
                <a:pos x="T4" y="T5"/>
              </a:cxn>
              <a:cxn ang="0">
                <a:pos x="T6" y="T7"/>
              </a:cxn>
              <a:cxn ang="0">
                <a:pos x="T8" y="T9"/>
              </a:cxn>
              <a:cxn ang="0">
                <a:pos x="T10" y="T11"/>
              </a:cxn>
              <a:cxn ang="0">
                <a:pos x="T12" y="T13"/>
              </a:cxn>
            </a:cxnLst>
            <a:rect l="0" t="0" r="r" b="b"/>
            <a:pathLst>
              <a:path w="971" h="747">
                <a:moveTo>
                  <a:pt x="8" y="747"/>
                </a:moveTo>
                <a:lnTo>
                  <a:pt x="0" y="732"/>
                </a:lnTo>
                <a:lnTo>
                  <a:pt x="937" y="181"/>
                </a:lnTo>
                <a:lnTo>
                  <a:pt x="631" y="15"/>
                </a:lnTo>
                <a:lnTo>
                  <a:pt x="639" y="0"/>
                </a:lnTo>
                <a:lnTo>
                  <a:pt x="971" y="181"/>
                </a:lnTo>
                <a:lnTo>
                  <a:pt x="8" y="747"/>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98"/>
          <p:cNvSpPr/>
          <p:nvPr/>
        </p:nvSpPr>
        <p:spPr bwMode="auto">
          <a:xfrm>
            <a:off x="-7681" y="4897580"/>
            <a:ext cx="1355725" cy="1927225"/>
          </a:xfrm>
          <a:custGeom>
            <a:avLst/>
            <a:gdLst>
              <a:gd name="T0" fmla="*/ 854 w 854"/>
              <a:gd name="T1" fmla="*/ 654 h 1214"/>
              <a:gd name="T2" fmla="*/ 0 w 854"/>
              <a:gd name="T3" fmla="*/ 1214 h 1214"/>
              <a:gd name="T4" fmla="*/ 0 w 854"/>
              <a:gd name="T5" fmla="*/ 560 h 1214"/>
              <a:gd name="T6" fmla="*/ 854 w 854"/>
              <a:gd name="T7" fmla="*/ 0 h 1214"/>
              <a:gd name="T8" fmla="*/ 854 w 854"/>
              <a:gd name="T9" fmla="*/ 654 h 1214"/>
            </a:gdLst>
            <a:ahLst/>
            <a:cxnLst>
              <a:cxn ang="0">
                <a:pos x="T0" y="T1"/>
              </a:cxn>
              <a:cxn ang="0">
                <a:pos x="T2" y="T3"/>
              </a:cxn>
              <a:cxn ang="0">
                <a:pos x="T4" y="T5"/>
              </a:cxn>
              <a:cxn ang="0">
                <a:pos x="T6" y="T7"/>
              </a:cxn>
              <a:cxn ang="0">
                <a:pos x="T8" y="T9"/>
              </a:cxn>
            </a:cxnLst>
            <a:rect l="0" t="0" r="r" b="b"/>
            <a:pathLst>
              <a:path w="854" h="1214">
                <a:moveTo>
                  <a:pt x="854" y="654"/>
                </a:moveTo>
                <a:lnTo>
                  <a:pt x="0" y="1214"/>
                </a:lnTo>
                <a:lnTo>
                  <a:pt x="0" y="560"/>
                </a:lnTo>
                <a:lnTo>
                  <a:pt x="854" y="0"/>
                </a:lnTo>
                <a:lnTo>
                  <a:pt x="854" y="654"/>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文本框 222"/>
          <p:cNvSpPr txBox="1"/>
          <p:nvPr/>
        </p:nvSpPr>
        <p:spPr>
          <a:xfrm>
            <a:off x="458319" y="903001"/>
            <a:ext cx="7121818" cy="7683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4400" spc="600" dirty="0" smtClean="0">
                <a:solidFill>
                  <a:srgbClr val="073141"/>
                </a:solidFill>
                <a:latin typeface="微软雅黑" panose="020B0503020204020204" pitchFamily="34" charset="-122"/>
                <a:ea typeface="微软雅黑" panose="020B0503020204020204" pitchFamily="34" charset="-122"/>
              </a:rPr>
              <a:t>小组汇报</a:t>
            </a:r>
            <a:endParaRPr lang="zh-CN" altLang="en-US" sz="4400" spc="600" dirty="0">
              <a:solidFill>
                <a:srgbClr val="073141"/>
              </a:solidFill>
              <a:latin typeface="微软雅黑" panose="020B0503020204020204" pitchFamily="34" charset="-122"/>
              <a:ea typeface="微软雅黑" panose="020B0503020204020204" pitchFamily="34" charset="-122"/>
            </a:endParaRPr>
          </a:p>
        </p:txBody>
      </p:sp>
      <p:sp>
        <p:nvSpPr>
          <p:cNvPr id="225" name="文本框 224"/>
          <p:cNvSpPr txBox="1"/>
          <p:nvPr/>
        </p:nvSpPr>
        <p:spPr>
          <a:xfrm>
            <a:off x="428405" y="1783332"/>
            <a:ext cx="6357258" cy="76944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400" b="1" dirty="0">
                <a:solidFill>
                  <a:srgbClr val="B61D22"/>
                </a:solidFill>
                <a:latin typeface="Arial" panose="020B0604020202020204" pitchFamily="34" charset="0"/>
                <a:ea typeface="微软雅黑" panose="020B0503020204020204" pitchFamily="34" charset="-122"/>
                <a:cs typeface="Arial" panose="020B0604020202020204" pitchFamily="34" charset="0"/>
              </a:rPr>
              <a:t>Group </a:t>
            </a:r>
            <a:r>
              <a:rPr lang="en-US" altLang="zh-CN" sz="4400" b="1" dirty="0" smtClean="0">
                <a:solidFill>
                  <a:srgbClr val="B61D22"/>
                </a:solidFill>
                <a:latin typeface="Arial" panose="020B0604020202020204" pitchFamily="34" charset="0"/>
                <a:ea typeface="微软雅黑" panose="020B0503020204020204" pitchFamily="34" charset="-122"/>
                <a:cs typeface="Arial" panose="020B0604020202020204" pitchFamily="34" charset="0"/>
              </a:rPr>
              <a:t>report</a:t>
            </a:r>
            <a:endParaRPr lang="zh-CN" altLang="en-US" sz="4400" b="1" dirty="0">
              <a:solidFill>
                <a:srgbClr val="B61D22"/>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226" name="直接连接符 225"/>
          <p:cNvCxnSpPr/>
          <p:nvPr/>
        </p:nvCxnSpPr>
        <p:spPr>
          <a:xfrm>
            <a:off x="537958" y="2595763"/>
            <a:ext cx="1018848" cy="0"/>
          </a:xfrm>
          <a:prstGeom prst="line">
            <a:avLst/>
          </a:prstGeom>
          <a:ln w="38100">
            <a:solidFill>
              <a:srgbClr val="B61D22"/>
            </a:solidFill>
          </a:ln>
        </p:spPr>
        <p:style>
          <a:lnRef idx="1">
            <a:schemeClr val="accent1"/>
          </a:lnRef>
          <a:fillRef idx="0">
            <a:schemeClr val="accent1"/>
          </a:fillRef>
          <a:effectRef idx="0">
            <a:schemeClr val="accent1"/>
          </a:effectRef>
          <a:fontRef idx="minor">
            <a:schemeClr val="tx1"/>
          </a:fontRef>
        </p:style>
      </p:cxnSp>
      <p:sp>
        <p:nvSpPr>
          <p:cNvPr id="230" name="Freeform 5"/>
          <p:cNvSpPr>
            <a:spLocks noEditPoints="1"/>
          </p:cNvSpPr>
          <p:nvPr/>
        </p:nvSpPr>
        <p:spPr bwMode="auto">
          <a:xfrm flipH="1" flipV="1">
            <a:off x="520581" y="363109"/>
            <a:ext cx="504346" cy="424069"/>
          </a:xfrm>
          <a:custGeom>
            <a:avLst/>
            <a:gdLst>
              <a:gd name="T0" fmla="*/ 118 w 285"/>
              <a:gd name="T1" fmla="*/ 131 h 240"/>
              <a:gd name="T2" fmla="*/ 118 w 285"/>
              <a:gd name="T3" fmla="*/ 240 h 240"/>
              <a:gd name="T4" fmla="*/ 0 w 285"/>
              <a:gd name="T5" fmla="*/ 240 h 240"/>
              <a:gd name="T6" fmla="*/ 0 w 285"/>
              <a:gd name="T7" fmla="*/ 131 h 240"/>
              <a:gd name="T8" fmla="*/ 32 w 285"/>
              <a:gd name="T9" fmla="*/ 39 h 240"/>
              <a:gd name="T10" fmla="*/ 118 w 285"/>
              <a:gd name="T11" fmla="*/ 0 h 240"/>
              <a:gd name="T12" fmla="*/ 118 w 285"/>
              <a:gd name="T13" fmla="*/ 55 h 240"/>
              <a:gd name="T14" fmla="*/ 75 w 285"/>
              <a:gd name="T15" fmla="*/ 70 h 240"/>
              <a:gd name="T16" fmla="*/ 53 w 285"/>
              <a:gd name="T17" fmla="*/ 115 h 240"/>
              <a:gd name="T18" fmla="*/ 53 w 285"/>
              <a:gd name="T19" fmla="*/ 131 h 240"/>
              <a:gd name="T20" fmla="*/ 118 w 285"/>
              <a:gd name="T21" fmla="*/ 131 h 240"/>
              <a:gd name="T22" fmla="*/ 285 w 285"/>
              <a:gd name="T23" fmla="*/ 131 h 240"/>
              <a:gd name="T24" fmla="*/ 285 w 285"/>
              <a:gd name="T25" fmla="*/ 240 h 240"/>
              <a:gd name="T26" fmla="*/ 167 w 285"/>
              <a:gd name="T27" fmla="*/ 240 h 240"/>
              <a:gd name="T28" fmla="*/ 167 w 285"/>
              <a:gd name="T29" fmla="*/ 136 h 240"/>
              <a:gd name="T30" fmla="*/ 199 w 285"/>
              <a:gd name="T31" fmla="*/ 41 h 240"/>
              <a:gd name="T32" fmla="*/ 285 w 285"/>
              <a:gd name="T33" fmla="*/ 0 h 240"/>
              <a:gd name="T34" fmla="*/ 285 w 285"/>
              <a:gd name="T35" fmla="*/ 55 h 240"/>
              <a:gd name="T36" fmla="*/ 241 w 285"/>
              <a:gd name="T37" fmla="*/ 70 h 240"/>
              <a:gd name="T38" fmla="*/ 219 w 285"/>
              <a:gd name="T39" fmla="*/ 115 h 240"/>
              <a:gd name="T40" fmla="*/ 219 w 285"/>
              <a:gd name="T41" fmla="*/ 131 h 240"/>
              <a:gd name="T42" fmla="*/ 285 w 285"/>
              <a:gd name="T43" fmla="*/ 13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5" h="240">
                <a:moveTo>
                  <a:pt x="118" y="131"/>
                </a:moveTo>
                <a:cubicBezTo>
                  <a:pt x="118" y="240"/>
                  <a:pt x="118" y="240"/>
                  <a:pt x="118" y="240"/>
                </a:cubicBezTo>
                <a:cubicBezTo>
                  <a:pt x="0" y="240"/>
                  <a:pt x="0" y="240"/>
                  <a:pt x="0" y="240"/>
                </a:cubicBezTo>
                <a:cubicBezTo>
                  <a:pt x="0" y="131"/>
                  <a:pt x="0" y="131"/>
                  <a:pt x="0" y="131"/>
                </a:cubicBezTo>
                <a:cubicBezTo>
                  <a:pt x="0" y="95"/>
                  <a:pt x="11" y="64"/>
                  <a:pt x="32" y="39"/>
                </a:cubicBezTo>
                <a:cubicBezTo>
                  <a:pt x="51" y="17"/>
                  <a:pt x="80" y="4"/>
                  <a:pt x="118" y="0"/>
                </a:cubicBezTo>
                <a:cubicBezTo>
                  <a:pt x="118" y="55"/>
                  <a:pt x="118" y="55"/>
                  <a:pt x="118" y="55"/>
                </a:cubicBezTo>
                <a:cubicBezTo>
                  <a:pt x="101" y="55"/>
                  <a:pt x="87" y="60"/>
                  <a:pt x="75" y="70"/>
                </a:cubicBezTo>
                <a:cubicBezTo>
                  <a:pt x="60" y="80"/>
                  <a:pt x="53" y="95"/>
                  <a:pt x="53" y="115"/>
                </a:cubicBezTo>
                <a:cubicBezTo>
                  <a:pt x="53" y="120"/>
                  <a:pt x="53" y="125"/>
                  <a:pt x="53" y="131"/>
                </a:cubicBezTo>
                <a:lnTo>
                  <a:pt x="118" y="131"/>
                </a:lnTo>
                <a:close/>
                <a:moveTo>
                  <a:pt x="285" y="131"/>
                </a:moveTo>
                <a:cubicBezTo>
                  <a:pt x="285" y="240"/>
                  <a:pt x="285" y="240"/>
                  <a:pt x="285" y="240"/>
                </a:cubicBezTo>
                <a:cubicBezTo>
                  <a:pt x="167" y="240"/>
                  <a:pt x="167" y="240"/>
                  <a:pt x="167" y="240"/>
                </a:cubicBezTo>
                <a:cubicBezTo>
                  <a:pt x="167" y="136"/>
                  <a:pt x="167" y="136"/>
                  <a:pt x="167" y="136"/>
                </a:cubicBezTo>
                <a:cubicBezTo>
                  <a:pt x="167" y="98"/>
                  <a:pt x="178" y="66"/>
                  <a:pt x="199" y="41"/>
                </a:cubicBezTo>
                <a:cubicBezTo>
                  <a:pt x="218" y="18"/>
                  <a:pt x="247" y="4"/>
                  <a:pt x="285" y="0"/>
                </a:cubicBezTo>
                <a:cubicBezTo>
                  <a:pt x="285" y="55"/>
                  <a:pt x="285" y="55"/>
                  <a:pt x="285" y="55"/>
                </a:cubicBezTo>
                <a:cubicBezTo>
                  <a:pt x="269" y="55"/>
                  <a:pt x="254" y="60"/>
                  <a:pt x="241" y="70"/>
                </a:cubicBezTo>
                <a:cubicBezTo>
                  <a:pt x="227" y="80"/>
                  <a:pt x="219" y="95"/>
                  <a:pt x="219" y="115"/>
                </a:cubicBezTo>
                <a:cubicBezTo>
                  <a:pt x="219" y="120"/>
                  <a:pt x="219" y="125"/>
                  <a:pt x="219" y="131"/>
                </a:cubicBezTo>
                <a:lnTo>
                  <a:pt x="285" y="131"/>
                </a:lnTo>
                <a:close/>
              </a:path>
            </a:pathLst>
          </a:custGeom>
          <a:solidFill>
            <a:srgbClr val="073141">
              <a:alpha val="83000"/>
            </a:srgbClr>
          </a:solidFill>
          <a:ln>
            <a:noFill/>
          </a:ln>
        </p:spPr>
        <p:txBody>
          <a:bodyPr vert="horz" wrap="square" lIns="91440" tIns="45720" rIns="91440" bIns="45720" numCol="1" anchor="t" anchorCtr="0" compatLnSpc="1"/>
          <a:lstStyle/>
          <a:p>
            <a:endParaRPr lang="zh-CN" altLang="en-US">
              <a:solidFill>
                <a:srgbClr val="45A1BA"/>
              </a:solidFill>
            </a:endParaRPr>
          </a:p>
        </p:txBody>
      </p:sp>
      <p:sp>
        <p:nvSpPr>
          <p:cNvPr id="156" name="文本框 155">
            <a:extLst>
              <a:ext uri="{FF2B5EF4-FFF2-40B4-BE49-F238E27FC236}">
                <a16:creationId xmlns:a16="http://schemas.microsoft.com/office/drawing/2014/main" id="{EEE11FA9-A980-4FD2-85B9-806A592F7B12}"/>
              </a:ext>
            </a:extLst>
          </p:cNvPr>
          <p:cNvSpPr txBox="1"/>
          <p:nvPr/>
        </p:nvSpPr>
        <p:spPr>
          <a:xfrm>
            <a:off x="416824" y="2789239"/>
            <a:ext cx="7708084"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200" dirty="0" smtClean="0">
                <a:solidFill>
                  <a:srgbClr val="073141"/>
                </a:solidFill>
                <a:latin typeface="微软雅黑" panose="020B0503020204020204" pitchFamily="34" charset="-122"/>
                <a:ea typeface="微软雅黑" panose="020B0503020204020204" pitchFamily="34" charset="-122"/>
              </a:rPr>
              <a:t>Theme</a:t>
            </a:r>
            <a:r>
              <a:rPr lang="zh-CN" altLang="en-US" sz="3200" dirty="0" smtClean="0">
                <a:solidFill>
                  <a:srgbClr val="073141"/>
                </a:solidFill>
                <a:latin typeface="微软雅黑" panose="020B0503020204020204" pitchFamily="34" charset="-122"/>
                <a:ea typeface="微软雅黑" panose="020B0503020204020204" pitchFamily="34" charset="-122"/>
              </a:rPr>
              <a:t>：</a:t>
            </a:r>
            <a:r>
              <a:rPr lang="en-US" altLang="zh-CN" sz="3200" dirty="0" smtClean="0">
                <a:solidFill>
                  <a:srgbClr val="073141"/>
                </a:solidFill>
                <a:latin typeface="微软雅黑" panose="020B0503020204020204" pitchFamily="34" charset="-122"/>
                <a:ea typeface="微软雅黑" panose="020B0503020204020204" pitchFamily="34" charset="-122"/>
              </a:rPr>
              <a:t>Data Leakage</a:t>
            </a:r>
            <a:endParaRPr lang="zh-CN" altLang="en-US" sz="3200" dirty="0">
              <a:solidFill>
                <a:srgbClr val="073141"/>
              </a:solidFill>
              <a:latin typeface="微软雅黑" panose="020B0503020204020204" pitchFamily="34" charset="-122"/>
              <a:ea typeface="微软雅黑" panose="020B0503020204020204" pitchFamily="34" charset="-122"/>
            </a:endParaRPr>
          </a:p>
        </p:txBody>
      </p:sp>
      <p:grpSp>
        <p:nvGrpSpPr>
          <p:cNvPr id="159" name="组合 158"/>
          <p:cNvGrpSpPr/>
          <p:nvPr/>
        </p:nvGrpSpPr>
        <p:grpSpPr>
          <a:xfrm>
            <a:off x="428403" y="3799982"/>
            <a:ext cx="4589908" cy="1166503"/>
            <a:chOff x="5194827" y="4506066"/>
            <a:chExt cx="4121639" cy="1166503"/>
          </a:xfrm>
        </p:grpSpPr>
        <p:sp>
          <p:nvSpPr>
            <p:cNvPr id="160" name="文本框 6"/>
            <p:cNvSpPr txBox="1"/>
            <p:nvPr/>
          </p:nvSpPr>
          <p:spPr>
            <a:xfrm>
              <a:off x="5194827" y="5026238"/>
              <a:ext cx="4121639" cy="646331"/>
            </a:xfrm>
            <a:prstGeom prst="roundRect">
              <a:avLst>
                <a:gd name="adj" fmla="val 0"/>
              </a:avLst>
            </a:prstGeom>
            <a:solidFill>
              <a:srgbClr val="073141"/>
            </a:solidFill>
            <a:ln>
              <a:solidFill>
                <a:srgbClr val="07314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bg1"/>
                  </a:solidFill>
                  <a:latin typeface="微软雅黑" panose="020B0503020204020204" pitchFamily="34" charset="-122"/>
                  <a:ea typeface="微软雅黑" panose="020B0503020204020204" pitchFamily="34" charset="-122"/>
                </a:rPr>
                <a:t>汇报</a:t>
              </a:r>
              <a:r>
                <a:rPr lang="zh-CN" altLang="en-US" dirty="0" smtClean="0">
                  <a:solidFill>
                    <a:schemeClr val="bg1"/>
                  </a:solidFill>
                  <a:latin typeface="微软雅黑" panose="020B0503020204020204" pitchFamily="34" charset="-122"/>
                  <a:ea typeface="微软雅黑" panose="020B0503020204020204" pitchFamily="34" charset="-122"/>
                </a:rPr>
                <a:t>人</a:t>
              </a:r>
              <a:r>
                <a:rPr lang="zh-CN" altLang="en-US" dirty="0">
                  <a:solidFill>
                    <a:schemeClr val="bg1"/>
                  </a:solidFill>
                  <a:latin typeface="微软雅黑" panose="020B0503020204020204" pitchFamily="34" charset="-122"/>
                  <a:ea typeface="微软雅黑" panose="020B0503020204020204" pitchFamily="34" charset="-122"/>
                </a:rPr>
                <a:t>：</a:t>
              </a:r>
              <a:r>
                <a:rPr lang="zh-CN" altLang="en-US" dirty="0" smtClean="0">
                  <a:solidFill>
                    <a:schemeClr val="bg1"/>
                  </a:solidFill>
                  <a:latin typeface="微软雅黑" panose="020B0503020204020204" pitchFamily="34" charset="-122"/>
                  <a:ea typeface="微软雅黑" panose="020B0503020204020204" pitchFamily="34" charset="-122"/>
                </a:rPr>
                <a:t>阳</a:t>
              </a:r>
              <a:r>
                <a:rPr lang="zh-CN" altLang="en-US" dirty="0">
                  <a:solidFill>
                    <a:schemeClr val="bg1"/>
                  </a:solidFill>
                  <a:latin typeface="微软雅黑" panose="020B0503020204020204" pitchFamily="34" charset="-122"/>
                  <a:ea typeface="微软雅黑" panose="020B0503020204020204" pitchFamily="34" charset="-122"/>
                </a:rPr>
                <a:t>隆</a:t>
              </a:r>
              <a:r>
                <a:rPr lang="zh-CN" altLang="en-US" dirty="0" smtClean="0">
                  <a:solidFill>
                    <a:schemeClr val="bg1"/>
                  </a:solidFill>
                  <a:latin typeface="微软雅黑" panose="020B0503020204020204" pitchFamily="34" charset="-122"/>
                  <a:ea typeface="微软雅黑" panose="020B0503020204020204" pitchFamily="34" charset="-122"/>
                </a:rPr>
                <a:t>荣、张昊宇、王煜文（英文）</a:t>
              </a:r>
              <a:endParaRPr lang="en-US" altLang="zh-CN" dirty="0" smtClean="0">
                <a:solidFill>
                  <a:schemeClr val="bg1"/>
                </a:solidFill>
                <a:latin typeface="微软雅黑" panose="020B0503020204020204" pitchFamily="34" charset="-122"/>
                <a:ea typeface="微软雅黑" panose="020B0503020204020204" pitchFamily="34" charset="-122"/>
              </a:endParaRPr>
            </a:p>
            <a:p>
              <a:r>
                <a:rPr lang="en-US" altLang="zh-CN" dirty="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王冠桥</a:t>
              </a:r>
              <a:r>
                <a:rPr lang="zh-CN" altLang="en-US" dirty="0">
                  <a:solidFill>
                    <a:schemeClr val="bg1"/>
                  </a:solidFill>
                  <a:latin typeface="微软雅黑" panose="020B0503020204020204" pitchFamily="34" charset="-122"/>
                  <a:ea typeface="微软雅黑" panose="020B0503020204020204" pitchFamily="34" charset="-122"/>
                </a:rPr>
                <a:t>、</a:t>
              </a:r>
              <a:r>
                <a:rPr lang="zh-CN" altLang="en-US" dirty="0" smtClean="0">
                  <a:solidFill>
                    <a:schemeClr val="bg1"/>
                  </a:solidFill>
                  <a:latin typeface="微软雅黑" panose="020B0503020204020204" pitchFamily="34" charset="-122"/>
                  <a:ea typeface="微软雅黑" panose="020B0503020204020204" pitchFamily="34" charset="-122"/>
                </a:rPr>
                <a:t>蒲杨懿、刘耀耀（中文）</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1" name="文本框 7"/>
            <p:cNvSpPr txBox="1"/>
            <p:nvPr/>
          </p:nvSpPr>
          <p:spPr>
            <a:xfrm>
              <a:off x="5194827" y="4506066"/>
              <a:ext cx="4121639" cy="369332"/>
            </a:xfrm>
            <a:prstGeom prst="roundRect">
              <a:avLst>
                <a:gd name="adj" fmla="val 0"/>
              </a:avLst>
            </a:prstGeom>
            <a:noFill/>
            <a:ln>
              <a:solidFill>
                <a:srgbClr val="07314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srgbClr val="073141"/>
                  </a:solidFill>
                  <a:latin typeface="微软雅黑" panose="020B0503020204020204" pitchFamily="34" charset="-122"/>
                  <a:ea typeface="微软雅黑" panose="020B0503020204020204" pitchFamily="34" charset="-122"/>
                </a:rPr>
                <a:t>小组序号：</a:t>
              </a:r>
              <a:r>
                <a:rPr lang="en-US" altLang="zh-CN" dirty="0" smtClean="0">
                  <a:solidFill>
                    <a:srgbClr val="073141"/>
                  </a:solidFill>
                  <a:latin typeface="微软雅黑" panose="020B0503020204020204" pitchFamily="34" charset="-122"/>
                  <a:ea typeface="微软雅黑" panose="020B0503020204020204" pitchFamily="34" charset="-122"/>
                </a:rPr>
                <a:t>B12-computer-2</a:t>
              </a:r>
              <a:endParaRPr lang="zh-CN" altLang="en-US" dirty="0">
                <a:solidFill>
                  <a:srgbClr val="07314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1" name="组合 230"/>
          <p:cNvGrpSpPr/>
          <p:nvPr/>
        </p:nvGrpSpPr>
        <p:grpSpPr>
          <a:xfrm>
            <a:off x="9129106" y="0"/>
            <a:ext cx="4241860" cy="7063408"/>
            <a:chOff x="9120851" y="0"/>
            <a:chExt cx="4241860" cy="7063408"/>
          </a:xfrm>
        </p:grpSpPr>
        <p:sp>
          <p:nvSpPr>
            <p:cNvPr id="7" name="Freeform 5"/>
            <p:cNvSpPr/>
            <p:nvPr/>
          </p:nvSpPr>
          <p:spPr bwMode="auto">
            <a:xfrm>
              <a:off x="1210206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2009419" y="1699584"/>
              <a:ext cx="1263955" cy="2051446"/>
            </a:xfrm>
            <a:custGeom>
              <a:avLst/>
              <a:gdLst>
                <a:gd name="T0" fmla="*/ 764 w 764"/>
                <a:gd name="T1" fmla="*/ 1229 h 1240"/>
                <a:gd name="T2" fmla="*/ 747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7"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1192008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11827436"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1173809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1164545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1155611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1463470" y="1699584"/>
              <a:ext cx="1263955" cy="2051446"/>
            </a:xfrm>
            <a:custGeom>
              <a:avLst/>
              <a:gdLst>
                <a:gd name="T0" fmla="*/ 764 w 764"/>
                <a:gd name="T1" fmla="*/ 1229 h 1240"/>
                <a:gd name="T2" fmla="*/ 746 w 764"/>
                <a:gd name="T3" fmla="*/ 1240 h 1240"/>
                <a:gd name="T4" fmla="*/ 0 w 764"/>
                <a:gd name="T5" fmla="*/ 10 h 1240"/>
                <a:gd name="T6" fmla="*/ 17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7"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1137413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11281486"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11192149" y="1699584"/>
              <a:ext cx="1262301" cy="2051446"/>
            </a:xfrm>
            <a:custGeom>
              <a:avLst/>
              <a:gdLst>
                <a:gd name="T0" fmla="*/ 763 w 763"/>
                <a:gd name="T1" fmla="*/ 1229 h 1240"/>
                <a:gd name="T2" fmla="*/ 746 w 763"/>
                <a:gd name="T3" fmla="*/ 1240 h 1240"/>
                <a:gd name="T4" fmla="*/ 0 w 763"/>
                <a:gd name="T5" fmla="*/ 10 h 1240"/>
                <a:gd name="T6" fmla="*/ 16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6"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11101158"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11010166"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1091917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p:nvPr/>
          </p:nvSpPr>
          <p:spPr bwMode="auto">
            <a:xfrm>
              <a:off x="10828183"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1073719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10646200"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1055520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1046256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10373226"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10280580"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10191243"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6"/>
            <p:cNvSpPr/>
            <p:nvPr/>
          </p:nvSpPr>
          <p:spPr bwMode="auto">
            <a:xfrm>
              <a:off x="9904041" y="6792109"/>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7"/>
            <p:cNvSpPr/>
            <p:nvPr/>
          </p:nvSpPr>
          <p:spPr bwMode="auto">
            <a:xfrm>
              <a:off x="9913010" y="6630675"/>
              <a:ext cx="245514" cy="269056"/>
            </a:xfrm>
            <a:custGeom>
              <a:avLst/>
              <a:gdLst>
                <a:gd name="T0" fmla="*/ 219 w 219"/>
                <a:gd name="T1" fmla="*/ 240 h 240"/>
                <a:gd name="T2" fmla="*/ 209 w 219"/>
                <a:gd name="T3" fmla="*/ 119 h 240"/>
                <a:gd name="T4" fmla="*/ 198 w 219"/>
                <a:gd name="T5" fmla="*/ 0 h 240"/>
                <a:gd name="T6" fmla="*/ 99 w 219"/>
                <a:gd name="T7" fmla="*/ 69 h 240"/>
                <a:gd name="T8" fmla="*/ 0 w 219"/>
                <a:gd name="T9" fmla="*/ 138 h 240"/>
                <a:gd name="T10" fmla="*/ 110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9" y="119"/>
                  </a:lnTo>
                  <a:lnTo>
                    <a:pt x="198" y="0"/>
                  </a:lnTo>
                  <a:lnTo>
                    <a:pt x="99" y="69"/>
                  </a:lnTo>
                  <a:lnTo>
                    <a:pt x="0" y="138"/>
                  </a:lnTo>
                  <a:lnTo>
                    <a:pt x="110" y="190"/>
                  </a:lnTo>
                  <a:lnTo>
                    <a:pt x="219" y="24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8"/>
            <p:cNvSpPr/>
            <p:nvPr/>
          </p:nvSpPr>
          <p:spPr bwMode="auto">
            <a:xfrm>
              <a:off x="10143950" y="6622828"/>
              <a:ext cx="244393" cy="271299"/>
            </a:xfrm>
            <a:custGeom>
              <a:avLst/>
              <a:gdLst>
                <a:gd name="T0" fmla="*/ 0 w 218"/>
                <a:gd name="T1" fmla="*/ 0 h 242"/>
                <a:gd name="T2" fmla="*/ 110 w 218"/>
                <a:gd name="T3" fmla="*/ 51 h 242"/>
                <a:gd name="T4" fmla="*/ 218 w 218"/>
                <a:gd name="T5" fmla="*/ 102 h 242"/>
                <a:gd name="T6" fmla="*/ 121 w 218"/>
                <a:gd name="T7" fmla="*/ 171 h 242"/>
                <a:gd name="T8" fmla="*/ 22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0" y="51"/>
                  </a:lnTo>
                  <a:lnTo>
                    <a:pt x="218" y="102"/>
                  </a:lnTo>
                  <a:lnTo>
                    <a:pt x="121" y="171"/>
                  </a:lnTo>
                  <a:lnTo>
                    <a:pt x="22" y="242"/>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9"/>
            <p:cNvSpPr/>
            <p:nvPr/>
          </p:nvSpPr>
          <p:spPr bwMode="auto">
            <a:xfrm>
              <a:off x="10152918" y="6461394"/>
              <a:ext cx="244393" cy="269056"/>
            </a:xfrm>
            <a:custGeom>
              <a:avLst/>
              <a:gdLst>
                <a:gd name="T0" fmla="*/ 218 w 218"/>
                <a:gd name="T1" fmla="*/ 240 h 240"/>
                <a:gd name="T2" fmla="*/ 207 w 218"/>
                <a:gd name="T3" fmla="*/ 119 h 240"/>
                <a:gd name="T4" fmla="*/ 197 w 218"/>
                <a:gd name="T5" fmla="*/ 0 h 240"/>
                <a:gd name="T6" fmla="*/ 98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7" y="0"/>
                  </a:lnTo>
                  <a:lnTo>
                    <a:pt x="98" y="69"/>
                  </a:lnTo>
                  <a:lnTo>
                    <a:pt x="0" y="138"/>
                  </a:lnTo>
                  <a:lnTo>
                    <a:pt x="108" y="190"/>
                  </a:lnTo>
                  <a:lnTo>
                    <a:pt x="218" y="24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0"/>
            <p:cNvSpPr/>
            <p:nvPr/>
          </p:nvSpPr>
          <p:spPr bwMode="auto">
            <a:xfrm>
              <a:off x="10382737" y="6453547"/>
              <a:ext cx="245514" cy="271299"/>
            </a:xfrm>
            <a:custGeom>
              <a:avLst/>
              <a:gdLst>
                <a:gd name="T0" fmla="*/ 0 w 219"/>
                <a:gd name="T1" fmla="*/ 0 h 242"/>
                <a:gd name="T2" fmla="*/ 110 w 219"/>
                <a:gd name="T3" fmla="*/ 51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1"/>
                  </a:lnTo>
                  <a:lnTo>
                    <a:pt x="219" y="102"/>
                  </a:lnTo>
                  <a:lnTo>
                    <a:pt x="120" y="171"/>
                  </a:lnTo>
                  <a:lnTo>
                    <a:pt x="21" y="242"/>
                  </a:lnTo>
                  <a:lnTo>
                    <a:pt x="11"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1"/>
            <p:cNvSpPr/>
            <p:nvPr/>
          </p:nvSpPr>
          <p:spPr bwMode="auto">
            <a:xfrm>
              <a:off x="10391706" y="6289871"/>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2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2"/>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2"/>
            <p:cNvSpPr/>
            <p:nvPr/>
          </p:nvSpPr>
          <p:spPr bwMode="auto">
            <a:xfrm>
              <a:off x="10621525" y="6284266"/>
              <a:ext cx="245514" cy="271299"/>
            </a:xfrm>
            <a:custGeom>
              <a:avLst/>
              <a:gdLst>
                <a:gd name="T0" fmla="*/ 0 w 219"/>
                <a:gd name="T1" fmla="*/ 0 h 242"/>
                <a:gd name="T2" fmla="*/ 109 w 219"/>
                <a:gd name="T3" fmla="*/ 52 h 242"/>
                <a:gd name="T4" fmla="*/ 219 w 219"/>
                <a:gd name="T5" fmla="*/ 102 h 242"/>
                <a:gd name="T6" fmla="*/ 120 w 219"/>
                <a:gd name="T7" fmla="*/ 171 h 242"/>
                <a:gd name="T8" fmla="*/ 23 w 219"/>
                <a:gd name="T9" fmla="*/ 242 h 242"/>
                <a:gd name="T10" fmla="*/ 12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3" y="242"/>
                  </a:lnTo>
                  <a:lnTo>
                    <a:pt x="12"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3"/>
            <p:cNvSpPr/>
            <p:nvPr/>
          </p:nvSpPr>
          <p:spPr bwMode="auto">
            <a:xfrm>
              <a:off x="10630493" y="6120590"/>
              <a:ext cx="245514" cy="271299"/>
            </a:xfrm>
            <a:custGeom>
              <a:avLst/>
              <a:gdLst>
                <a:gd name="T0" fmla="*/ 219 w 219"/>
                <a:gd name="T1" fmla="*/ 242 h 242"/>
                <a:gd name="T2" fmla="*/ 209 w 219"/>
                <a:gd name="T3" fmla="*/ 121 h 242"/>
                <a:gd name="T4" fmla="*/ 198 w 219"/>
                <a:gd name="T5" fmla="*/ 0 h 242"/>
                <a:gd name="T6" fmla="*/ 99 w 219"/>
                <a:gd name="T7" fmla="*/ 71 h 242"/>
                <a:gd name="T8" fmla="*/ 0 w 219"/>
                <a:gd name="T9" fmla="*/ 140 h 242"/>
                <a:gd name="T10" fmla="*/ 110 w 219"/>
                <a:gd name="T11" fmla="*/ 192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9" y="121"/>
                  </a:lnTo>
                  <a:lnTo>
                    <a:pt x="198" y="0"/>
                  </a:lnTo>
                  <a:lnTo>
                    <a:pt x="99" y="71"/>
                  </a:lnTo>
                  <a:lnTo>
                    <a:pt x="0" y="140"/>
                  </a:lnTo>
                  <a:lnTo>
                    <a:pt x="110" y="192"/>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4"/>
            <p:cNvSpPr/>
            <p:nvPr/>
          </p:nvSpPr>
          <p:spPr bwMode="auto">
            <a:xfrm>
              <a:off x="10861433" y="6114984"/>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5"/>
            <p:cNvSpPr/>
            <p:nvPr/>
          </p:nvSpPr>
          <p:spPr bwMode="auto">
            <a:xfrm>
              <a:off x="10870402" y="5951308"/>
              <a:ext cx="244393" cy="271299"/>
            </a:xfrm>
            <a:custGeom>
              <a:avLst/>
              <a:gdLst>
                <a:gd name="T0" fmla="*/ 218 w 218"/>
                <a:gd name="T1" fmla="*/ 242 h 242"/>
                <a:gd name="T2" fmla="*/ 207 w 218"/>
                <a:gd name="T3" fmla="*/ 121 h 242"/>
                <a:gd name="T4" fmla="*/ 197 w 218"/>
                <a:gd name="T5" fmla="*/ 0 h 242"/>
                <a:gd name="T6" fmla="*/ 99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7" y="0"/>
                  </a:lnTo>
                  <a:lnTo>
                    <a:pt x="99" y="71"/>
                  </a:lnTo>
                  <a:lnTo>
                    <a:pt x="0" y="140"/>
                  </a:lnTo>
                  <a:lnTo>
                    <a:pt x="110" y="191"/>
                  </a:lnTo>
                  <a:lnTo>
                    <a:pt x="218"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6"/>
            <p:cNvSpPr/>
            <p:nvPr/>
          </p:nvSpPr>
          <p:spPr bwMode="auto">
            <a:xfrm>
              <a:off x="11100222" y="5945703"/>
              <a:ext cx="245514" cy="271299"/>
            </a:xfrm>
            <a:custGeom>
              <a:avLst/>
              <a:gdLst>
                <a:gd name="T0" fmla="*/ 0 w 219"/>
                <a:gd name="T1" fmla="*/ 0 h 242"/>
                <a:gd name="T2" fmla="*/ 110 w 219"/>
                <a:gd name="T3" fmla="*/ 52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1"/>
                  </a:lnTo>
                  <a:lnTo>
                    <a:pt x="21" y="242"/>
                  </a:lnTo>
                  <a:lnTo>
                    <a:pt x="11"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7"/>
            <p:cNvSpPr/>
            <p:nvPr/>
          </p:nvSpPr>
          <p:spPr bwMode="auto">
            <a:xfrm>
              <a:off x="11109190" y="5782027"/>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8"/>
            <p:cNvSpPr/>
            <p:nvPr/>
          </p:nvSpPr>
          <p:spPr bwMode="auto">
            <a:xfrm>
              <a:off x="12535189" y="4930016"/>
              <a:ext cx="246635" cy="271299"/>
            </a:xfrm>
            <a:custGeom>
              <a:avLst/>
              <a:gdLst>
                <a:gd name="T0" fmla="*/ 0 w 220"/>
                <a:gd name="T1" fmla="*/ 0 h 242"/>
                <a:gd name="T2" fmla="*/ 12 w 220"/>
                <a:gd name="T3" fmla="*/ 121 h 242"/>
                <a:gd name="T4" fmla="*/ 23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2" y="121"/>
                  </a:lnTo>
                  <a:lnTo>
                    <a:pt x="23" y="242"/>
                  </a:lnTo>
                  <a:lnTo>
                    <a:pt x="121" y="172"/>
                  </a:lnTo>
                  <a:lnTo>
                    <a:pt x="220" y="102"/>
                  </a:lnTo>
                  <a:lnTo>
                    <a:pt x="110" y="5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69"/>
            <p:cNvSpPr/>
            <p:nvPr/>
          </p:nvSpPr>
          <p:spPr bwMode="auto">
            <a:xfrm>
              <a:off x="12305370" y="4936742"/>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0"/>
            <p:cNvSpPr/>
            <p:nvPr/>
          </p:nvSpPr>
          <p:spPr bwMode="auto">
            <a:xfrm>
              <a:off x="12296401" y="5099296"/>
              <a:ext cx="246635" cy="271299"/>
            </a:xfrm>
            <a:custGeom>
              <a:avLst/>
              <a:gdLst>
                <a:gd name="T0" fmla="*/ 0 w 220"/>
                <a:gd name="T1" fmla="*/ 0 h 242"/>
                <a:gd name="T2" fmla="*/ 11 w 220"/>
                <a:gd name="T3" fmla="*/ 121 h 242"/>
                <a:gd name="T4" fmla="*/ 22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2"/>
                  </a:lnTo>
                  <a:lnTo>
                    <a:pt x="220" y="102"/>
                  </a:lnTo>
                  <a:lnTo>
                    <a:pt x="110" y="52"/>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1"/>
            <p:cNvSpPr/>
            <p:nvPr/>
          </p:nvSpPr>
          <p:spPr bwMode="auto">
            <a:xfrm>
              <a:off x="12066583" y="5106023"/>
              <a:ext cx="245514" cy="271299"/>
            </a:xfrm>
            <a:custGeom>
              <a:avLst/>
              <a:gdLst>
                <a:gd name="T0" fmla="*/ 219 w 219"/>
                <a:gd name="T1" fmla="*/ 242 h 242"/>
                <a:gd name="T2" fmla="*/ 109 w 219"/>
                <a:gd name="T3" fmla="*/ 190 h 242"/>
                <a:gd name="T4" fmla="*/ 0 w 219"/>
                <a:gd name="T5" fmla="*/ 140 h 242"/>
                <a:gd name="T6" fmla="*/ 98 w 219"/>
                <a:gd name="T7" fmla="*/ 70 h 242"/>
                <a:gd name="T8" fmla="*/ 197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8" y="70"/>
                  </a:lnTo>
                  <a:lnTo>
                    <a:pt x="197"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2"/>
            <p:cNvSpPr/>
            <p:nvPr/>
          </p:nvSpPr>
          <p:spPr bwMode="auto">
            <a:xfrm>
              <a:off x="12057614" y="5268578"/>
              <a:ext cx="244393" cy="271299"/>
            </a:xfrm>
            <a:custGeom>
              <a:avLst/>
              <a:gdLst>
                <a:gd name="T0" fmla="*/ 0 w 218"/>
                <a:gd name="T1" fmla="*/ 0 h 242"/>
                <a:gd name="T2" fmla="*/ 11 w 218"/>
                <a:gd name="T3" fmla="*/ 121 h 242"/>
                <a:gd name="T4" fmla="*/ 22 w 218"/>
                <a:gd name="T5" fmla="*/ 242 h 242"/>
                <a:gd name="T6" fmla="*/ 121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1"/>
                  </a:lnTo>
                  <a:lnTo>
                    <a:pt x="218" y="102"/>
                  </a:lnTo>
                  <a:lnTo>
                    <a:pt x="110" y="52"/>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3"/>
            <p:cNvSpPr/>
            <p:nvPr/>
          </p:nvSpPr>
          <p:spPr bwMode="auto">
            <a:xfrm>
              <a:off x="11826674" y="5275304"/>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4"/>
            <p:cNvSpPr/>
            <p:nvPr/>
          </p:nvSpPr>
          <p:spPr bwMode="auto">
            <a:xfrm>
              <a:off x="11817705" y="5437859"/>
              <a:ext cx="245514" cy="271299"/>
            </a:xfrm>
            <a:custGeom>
              <a:avLst/>
              <a:gdLst>
                <a:gd name="T0" fmla="*/ 0 w 219"/>
                <a:gd name="T1" fmla="*/ 0 h 242"/>
                <a:gd name="T2" fmla="*/ 11 w 219"/>
                <a:gd name="T3" fmla="*/ 121 h 242"/>
                <a:gd name="T4" fmla="*/ 22 w 219"/>
                <a:gd name="T5" fmla="*/ 242 h 242"/>
                <a:gd name="T6" fmla="*/ 121 w 219"/>
                <a:gd name="T7" fmla="*/ 171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2" y="242"/>
                  </a:lnTo>
                  <a:lnTo>
                    <a:pt x="121" y="171"/>
                  </a:lnTo>
                  <a:lnTo>
                    <a:pt x="219" y="102"/>
                  </a:lnTo>
                  <a:lnTo>
                    <a:pt x="110" y="52"/>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5"/>
            <p:cNvSpPr/>
            <p:nvPr/>
          </p:nvSpPr>
          <p:spPr bwMode="auto">
            <a:xfrm>
              <a:off x="11587886" y="5444586"/>
              <a:ext cx="246635" cy="271299"/>
            </a:xfrm>
            <a:custGeom>
              <a:avLst/>
              <a:gdLst>
                <a:gd name="T0" fmla="*/ 220 w 220"/>
                <a:gd name="T1" fmla="*/ 242 h 242"/>
                <a:gd name="T2" fmla="*/ 110 w 220"/>
                <a:gd name="T3" fmla="*/ 190 h 242"/>
                <a:gd name="T4" fmla="*/ 0 w 220"/>
                <a:gd name="T5" fmla="*/ 140 h 242"/>
                <a:gd name="T6" fmla="*/ 99 w 220"/>
                <a:gd name="T7" fmla="*/ 70 h 242"/>
                <a:gd name="T8" fmla="*/ 197 w 220"/>
                <a:gd name="T9" fmla="*/ 0 h 242"/>
                <a:gd name="T10" fmla="*/ 208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7" y="0"/>
                  </a:lnTo>
                  <a:lnTo>
                    <a:pt x="208"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6"/>
            <p:cNvSpPr/>
            <p:nvPr/>
          </p:nvSpPr>
          <p:spPr bwMode="auto">
            <a:xfrm>
              <a:off x="11578918" y="5607141"/>
              <a:ext cx="246635" cy="271299"/>
            </a:xfrm>
            <a:custGeom>
              <a:avLst/>
              <a:gdLst>
                <a:gd name="T0" fmla="*/ 0 w 220"/>
                <a:gd name="T1" fmla="*/ 0 h 242"/>
                <a:gd name="T2" fmla="*/ 11 w 220"/>
                <a:gd name="T3" fmla="*/ 121 h 242"/>
                <a:gd name="T4" fmla="*/ 22 w 220"/>
                <a:gd name="T5" fmla="*/ 242 h 242"/>
                <a:gd name="T6" fmla="*/ 121 w 220"/>
                <a:gd name="T7" fmla="*/ 171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1"/>
                  </a:lnTo>
                  <a:lnTo>
                    <a:pt x="220" y="102"/>
                  </a:lnTo>
                  <a:lnTo>
                    <a:pt x="110" y="52"/>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7"/>
            <p:cNvSpPr/>
            <p:nvPr/>
          </p:nvSpPr>
          <p:spPr bwMode="auto">
            <a:xfrm>
              <a:off x="11347977" y="5612745"/>
              <a:ext cx="245514" cy="272420"/>
            </a:xfrm>
            <a:custGeom>
              <a:avLst/>
              <a:gdLst>
                <a:gd name="T0" fmla="*/ 219 w 219"/>
                <a:gd name="T1" fmla="*/ 243 h 243"/>
                <a:gd name="T2" fmla="*/ 110 w 219"/>
                <a:gd name="T3" fmla="*/ 191 h 243"/>
                <a:gd name="T4" fmla="*/ 0 w 219"/>
                <a:gd name="T5" fmla="*/ 141 h 243"/>
                <a:gd name="T6" fmla="*/ 99 w 219"/>
                <a:gd name="T7" fmla="*/ 71 h 243"/>
                <a:gd name="T8" fmla="*/ 198 w 219"/>
                <a:gd name="T9" fmla="*/ 0 h 243"/>
                <a:gd name="T10" fmla="*/ 209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10" y="191"/>
                  </a:lnTo>
                  <a:lnTo>
                    <a:pt x="0" y="141"/>
                  </a:lnTo>
                  <a:lnTo>
                    <a:pt x="99" y="71"/>
                  </a:lnTo>
                  <a:lnTo>
                    <a:pt x="198" y="0"/>
                  </a:lnTo>
                  <a:lnTo>
                    <a:pt x="209" y="122"/>
                  </a:lnTo>
                  <a:lnTo>
                    <a:pt x="219" y="243"/>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8"/>
            <p:cNvSpPr/>
            <p:nvPr/>
          </p:nvSpPr>
          <p:spPr bwMode="auto">
            <a:xfrm>
              <a:off x="11340130" y="5776422"/>
              <a:ext cx="244393" cy="271299"/>
            </a:xfrm>
            <a:custGeom>
              <a:avLst/>
              <a:gdLst>
                <a:gd name="T0" fmla="*/ 0 w 218"/>
                <a:gd name="T1" fmla="*/ 0 h 242"/>
                <a:gd name="T2" fmla="*/ 11 w 218"/>
                <a:gd name="T3" fmla="*/ 121 h 242"/>
                <a:gd name="T4" fmla="*/ 22 w 218"/>
                <a:gd name="T5" fmla="*/ 242 h 242"/>
                <a:gd name="T6" fmla="*/ 119 w 218"/>
                <a:gd name="T7" fmla="*/ 171 h 242"/>
                <a:gd name="T8" fmla="*/ 218 w 218"/>
                <a:gd name="T9" fmla="*/ 102 h 242"/>
                <a:gd name="T10" fmla="*/ 108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19" y="171"/>
                  </a:lnTo>
                  <a:lnTo>
                    <a:pt x="218" y="102"/>
                  </a:lnTo>
                  <a:lnTo>
                    <a:pt x="108" y="52"/>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9"/>
            <p:cNvSpPr/>
            <p:nvPr/>
          </p:nvSpPr>
          <p:spPr bwMode="auto">
            <a:xfrm>
              <a:off x="9497094" y="6020815"/>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0"/>
            <p:cNvSpPr/>
            <p:nvPr/>
          </p:nvSpPr>
          <p:spPr bwMode="auto">
            <a:xfrm>
              <a:off x="9726912" y="6012967"/>
              <a:ext cx="246635" cy="271299"/>
            </a:xfrm>
            <a:custGeom>
              <a:avLst/>
              <a:gdLst>
                <a:gd name="T0" fmla="*/ 0 w 220"/>
                <a:gd name="T1" fmla="*/ 0 h 242"/>
                <a:gd name="T2" fmla="*/ 110 w 220"/>
                <a:gd name="T3" fmla="*/ 51 h 242"/>
                <a:gd name="T4" fmla="*/ 220 w 220"/>
                <a:gd name="T5" fmla="*/ 102 h 242"/>
                <a:gd name="T6" fmla="*/ 121 w 220"/>
                <a:gd name="T7" fmla="*/ 171 h 242"/>
                <a:gd name="T8" fmla="*/ 23 w 220"/>
                <a:gd name="T9" fmla="*/ 242 h 242"/>
                <a:gd name="T10" fmla="*/ 12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1"/>
                  </a:lnTo>
                  <a:lnTo>
                    <a:pt x="220" y="102"/>
                  </a:lnTo>
                  <a:lnTo>
                    <a:pt x="121" y="171"/>
                  </a:lnTo>
                  <a:lnTo>
                    <a:pt x="23" y="242"/>
                  </a:lnTo>
                  <a:lnTo>
                    <a:pt x="12"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1"/>
            <p:cNvSpPr/>
            <p:nvPr/>
          </p:nvSpPr>
          <p:spPr bwMode="auto">
            <a:xfrm>
              <a:off x="9735881" y="5851534"/>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2"/>
            <p:cNvSpPr/>
            <p:nvPr/>
          </p:nvSpPr>
          <p:spPr bwMode="auto">
            <a:xfrm>
              <a:off x="9967942" y="5843686"/>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3"/>
            <p:cNvSpPr/>
            <p:nvPr/>
          </p:nvSpPr>
          <p:spPr bwMode="auto">
            <a:xfrm>
              <a:off x="9976911" y="5682252"/>
              <a:ext cx="244393" cy="269056"/>
            </a:xfrm>
            <a:custGeom>
              <a:avLst/>
              <a:gdLst>
                <a:gd name="T0" fmla="*/ 218 w 218"/>
                <a:gd name="T1" fmla="*/ 240 h 240"/>
                <a:gd name="T2" fmla="*/ 207 w 218"/>
                <a:gd name="T3" fmla="*/ 119 h 240"/>
                <a:gd name="T4" fmla="*/ 196 w 218"/>
                <a:gd name="T5" fmla="*/ 0 h 240"/>
                <a:gd name="T6" fmla="*/ 99 w 218"/>
                <a:gd name="T7" fmla="*/ 69 h 240"/>
                <a:gd name="T8" fmla="*/ 0 w 218"/>
                <a:gd name="T9" fmla="*/ 138 h 240"/>
                <a:gd name="T10" fmla="*/ 109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9" y="69"/>
                  </a:lnTo>
                  <a:lnTo>
                    <a:pt x="0" y="138"/>
                  </a:lnTo>
                  <a:lnTo>
                    <a:pt x="109" y="190"/>
                  </a:lnTo>
                  <a:lnTo>
                    <a:pt x="218" y="24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4"/>
            <p:cNvSpPr/>
            <p:nvPr/>
          </p:nvSpPr>
          <p:spPr bwMode="auto">
            <a:xfrm>
              <a:off x="10205609" y="5674405"/>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5"/>
            <p:cNvSpPr/>
            <p:nvPr/>
          </p:nvSpPr>
          <p:spPr bwMode="auto">
            <a:xfrm>
              <a:off x="10215698" y="5512971"/>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6"/>
            <p:cNvSpPr/>
            <p:nvPr/>
          </p:nvSpPr>
          <p:spPr bwMode="auto">
            <a:xfrm>
              <a:off x="10446638" y="5505123"/>
              <a:ext cx="244393" cy="271299"/>
            </a:xfrm>
            <a:custGeom>
              <a:avLst/>
              <a:gdLst>
                <a:gd name="T0" fmla="*/ 0 w 218"/>
                <a:gd name="T1" fmla="*/ 0 h 242"/>
                <a:gd name="T2" fmla="*/ 108 w 218"/>
                <a:gd name="T3" fmla="*/ 52 h 242"/>
                <a:gd name="T4" fmla="*/ 218 w 218"/>
                <a:gd name="T5" fmla="*/ 102 h 242"/>
                <a:gd name="T6" fmla="*/ 120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20" y="171"/>
                  </a:lnTo>
                  <a:lnTo>
                    <a:pt x="21" y="242"/>
                  </a:lnTo>
                  <a:lnTo>
                    <a:pt x="11"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7"/>
            <p:cNvSpPr/>
            <p:nvPr/>
          </p:nvSpPr>
          <p:spPr bwMode="auto">
            <a:xfrm>
              <a:off x="10455607" y="53414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2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2"/>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8"/>
            <p:cNvSpPr/>
            <p:nvPr/>
          </p:nvSpPr>
          <p:spPr bwMode="auto">
            <a:xfrm>
              <a:off x="10685426" y="5335842"/>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89"/>
            <p:cNvSpPr/>
            <p:nvPr/>
          </p:nvSpPr>
          <p:spPr bwMode="auto">
            <a:xfrm>
              <a:off x="10694395" y="5172166"/>
              <a:ext cx="245514" cy="272420"/>
            </a:xfrm>
            <a:custGeom>
              <a:avLst/>
              <a:gdLst>
                <a:gd name="T0" fmla="*/ 219 w 219"/>
                <a:gd name="T1" fmla="*/ 243 h 243"/>
                <a:gd name="T2" fmla="*/ 209 w 219"/>
                <a:gd name="T3" fmla="*/ 121 h 243"/>
                <a:gd name="T4" fmla="*/ 196 w 219"/>
                <a:gd name="T5" fmla="*/ 0 h 243"/>
                <a:gd name="T6" fmla="*/ 99 w 219"/>
                <a:gd name="T7" fmla="*/ 71 h 243"/>
                <a:gd name="T8" fmla="*/ 0 w 219"/>
                <a:gd name="T9" fmla="*/ 141 h 243"/>
                <a:gd name="T10" fmla="*/ 110 w 219"/>
                <a:gd name="T11" fmla="*/ 191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209" y="121"/>
                  </a:lnTo>
                  <a:lnTo>
                    <a:pt x="196" y="0"/>
                  </a:lnTo>
                  <a:lnTo>
                    <a:pt x="99" y="71"/>
                  </a:lnTo>
                  <a:lnTo>
                    <a:pt x="0" y="141"/>
                  </a:lnTo>
                  <a:lnTo>
                    <a:pt x="110" y="191"/>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0"/>
            <p:cNvSpPr/>
            <p:nvPr/>
          </p:nvSpPr>
          <p:spPr bwMode="auto">
            <a:xfrm>
              <a:off x="10923093" y="516656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1"/>
            <p:cNvSpPr/>
            <p:nvPr/>
          </p:nvSpPr>
          <p:spPr bwMode="auto">
            <a:xfrm>
              <a:off x="12129362" y="4157599"/>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2"/>
            <p:cNvSpPr/>
            <p:nvPr/>
          </p:nvSpPr>
          <p:spPr bwMode="auto">
            <a:xfrm>
              <a:off x="12120394" y="4320154"/>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3"/>
            <p:cNvSpPr/>
            <p:nvPr/>
          </p:nvSpPr>
          <p:spPr bwMode="auto">
            <a:xfrm>
              <a:off x="11890575" y="4326881"/>
              <a:ext cx="244393" cy="271299"/>
            </a:xfrm>
            <a:custGeom>
              <a:avLst/>
              <a:gdLst>
                <a:gd name="T0" fmla="*/ 218 w 218"/>
                <a:gd name="T1" fmla="*/ 242 h 242"/>
                <a:gd name="T2" fmla="*/ 110 w 218"/>
                <a:gd name="T3" fmla="*/ 190 h 242"/>
                <a:gd name="T4" fmla="*/ 0 w 218"/>
                <a:gd name="T5" fmla="*/ 140 h 242"/>
                <a:gd name="T6" fmla="*/ 99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9" y="70"/>
                  </a:lnTo>
                  <a:lnTo>
                    <a:pt x="197" y="0"/>
                  </a:lnTo>
                  <a:lnTo>
                    <a:pt x="207" y="121"/>
                  </a:lnTo>
                  <a:lnTo>
                    <a:pt x="218"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4"/>
            <p:cNvSpPr/>
            <p:nvPr/>
          </p:nvSpPr>
          <p:spPr bwMode="auto">
            <a:xfrm>
              <a:off x="11881606" y="4489435"/>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5"/>
            <p:cNvSpPr/>
            <p:nvPr/>
          </p:nvSpPr>
          <p:spPr bwMode="auto">
            <a:xfrm>
              <a:off x="11650666" y="4496161"/>
              <a:ext cx="245514" cy="271299"/>
            </a:xfrm>
            <a:custGeom>
              <a:avLst/>
              <a:gdLst>
                <a:gd name="T0" fmla="*/ 219 w 219"/>
                <a:gd name="T1" fmla="*/ 242 h 242"/>
                <a:gd name="T2" fmla="*/ 109 w 219"/>
                <a:gd name="T3" fmla="*/ 190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9" y="70"/>
                  </a:lnTo>
                  <a:lnTo>
                    <a:pt x="198" y="0"/>
                  </a:lnTo>
                  <a:lnTo>
                    <a:pt x="208" y="121"/>
                  </a:lnTo>
                  <a:lnTo>
                    <a:pt x="219"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6"/>
            <p:cNvSpPr/>
            <p:nvPr/>
          </p:nvSpPr>
          <p:spPr bwMode="auto">
            <a:xfrm>
              <a:off x="11641697" y="4658717"/>
              <a:ext cx="245514" cy="271299"/>
            </a:xfrm>
            <a:custGeom>
              <a:avLst/>
              <a:gdLst>
                <a:gd name="T0" fmla="*/ 0 w 219"/>
                <a:gd name="T1" fmla="*/ 0 h 242"/>
                <a:gd name="T2" fmla="*/ 12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2" y="121"/>
                  </a:lnTo>
                  <a:lnTo>
                    <a:pt x="23" y="242"/>
                  </a:lnTo>
                  <a:lnTo>
                    <a:pt x="120" y="172"/>
                  </a:lnTo>
                  <a:lnTo>
                    <a:pt x="219" y="102"/>
                  </a:lnTo>
                  <a:lnTo>
                    <a:pt x="109"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7"/>
            <p:cNvSpPr/>
            <p:nvPr/>
          </p:nvSpPr>
          <p:spPr bwMode="auto">
            <a:xfrm>
              <a:off x="11411879" y="4665443"/>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8"/>
            <p:cNvSpPr/>
            <p:nvPr/>
          </p:nvSpPr>
          <p:spPr bwMode="auto">
            <a:xfrm>
              <a:off x="11402910" y="4827998"/>
              <a:ext cx="245514" cy="271299"/>
            </a:xfrm>
            <a:custGeom>
              <a:avLst/>
              <a:gdLst>
                <a:gd name="T0" fmla="*/ 0 w 219"/>
                <a:gd name="T1" fmla="*/ 0 h 242"/>
                <a:gd name="T2" fmla="*/ 10 w 219"/>
                <a:gd name="T3" fmla="*/ 121 h 242"/>
                <a:gd name="T4" fmla="*/ 21 w 219"/>
                <a:gd name="T5" fmla="*/ 242 h 242"/>
                <a:gd name="T6" fmla="*/ 120 w 219"/>
                <a:gd name="T7" fmla="*/ 171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1"/>
                  </a:lnTo>
                  <a:lnTo>
                    <a:pt x="219" y="102"/>
                  </a:lnTo>
                  <a:lnTo>
                    <a:pt x="109"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99"/>
            <p:cNvSpPr/>
            <p:nvPr/>
          </p:nvSpPr>
          <p:spPr bwMode="auto">
            <a:xfrm>
              <a:off x="11173091" y="4834724"/>
              <a:ext cx="244393" cy="271299"/>
            </a:xfrm>
            <a:custGeom>
              <a:avLst/>
              <a:gdLst>
                <a:gd name="T0" fmla="*/ 218 w 218"/>
                <a:gd name="T1" fmla="*/ 242 h 242"/>
                <a:gd name="T2" fmla="*/ 108 w 218"/>
                <a:gd name="T3" fmla="*/ 190 h 242"/>
                <a:gd name="T4" fmla="*/ 0 w 218"/>
                <a:gd name="T5" fmla="*/ 140 h 242"/>
                <a:gd name="T6" fmla="*/ 97 w 218"/>
                <a:gd name="T7" fmla="*/ 70 h 242"/>
                <a:gd name="T8" fmla="*/ 196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7" y="70"/>
                  </a:lnTo>
                  <a:lnTo>
                    <a:pt x="196" y="0"/>
                  </a:lnTo>
                  <a:lnTo>
                    <a:pt x="207" y="121"/>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0"/>
            <p:cNvSpPr/>
            <p:nvPr/>
          </p:nvSpPr>
          <p:spPr bwMode="auto">
            <a:xfrm>
              <a:off x="11164122" y="4997280"/>
              <a:ext cx="244393" cy="271299"/>
            </a:xfrm>
            <a:custGeom>
              <a:avLst/>
              <a:gdLst>
                <a:gd name="T0" fmla="*/ 0 w 218"/>
                <a:gd name="T1" fmla="*/ 0 h 242"/>
                <a:gd name="T2" fmla="*/ 11 w 218"/>
                <a:gd name="T3" fmla="*/ 121 h 242"/>
                <a:gd name="T4" fmla="*/ 21 w 218"/>
                <a:gd name="T5" fmla="*/ 242 h 242"/>
                <a:gd name="T6" fmla="*/ 120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1" y="242"/>
                  </a:lnTo>
                  <a:lnTo>
                    <a:pt x="120" y="171"/>
                  </a:lnTo>
                  <a:lnTo>
                    <a:pt x="218" y="102"/>
                  </a:lnTo>
                  <a:lnTo>
                    <a:pt x="110"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1"/>
            <p:cNvSpPr/>
            <p:nvPr/>
          </p:nvSpPr>
          <p:spPr bwMode="auto">
            <a:xfrm>
              <a:off x="10933182" y="5002885"/>
              <a:ext cx="245514" cy="272420"/>
            </a:xfrm>
            <a:custGeom>
              <a:avLst/>
              <a:gdLst>
                <a:gd name="T0" fmla="*/ 219 w 219"/>
                <a:gd name="T1" fmla="*/ 243 h 243"/>
                <a:gd name="T2" fmla="*/ 109 w 219"/>
                <a:gd name="T3" fmla="*/ 191 h 243"/>
                <a:gd name="T4" fmla="*/ 0 w 219"/>
                <a:gd name="T5" fmla="*/ 141 h 243"/>
                <a:gd name="T6" fmla="*/ 99 w 219"/>
                <a:gd name="T7" fmla="*/ 71 h 243"/>
                <a:gd name="T8" fmla="*/ 198 w 219"/>
                <a:gd name="T9" fmla="*/ 0 h 243"/>
                <a:gd name="T10" fmla="*/ 208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09" y="191"/>
                  </a:lnTo>
                  <a:lnTo>
                    <a:pt x="0" y="141"/>
                  </a:lnTo>
                  <a:lnTo>
                    <a:pt x="99" y="71"/>
                  </a:lnTo>
                  <a:lnTo>
                    <a:pt x="198" y="0"/>
                  </a:lnTo>
                  <a:lnTo>
                    <a:pt x="208" y="122"/>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2"/>
            <p:cNvSpPr/>
            <p:nvPr/>
          </p:nvSpPr>
          <p:spPr bwMode="auto">
            <a:xfrm>
              <a:off x="10179824" y="5993909"/>
              <a:ext cx="246635" cy="272420"/>
            </a:xfrm>
            <a:custGeom>
              <a:avLst/>
              <a:gdLst>
                <a:gd name="T0" fmla="*/ 0 w 220"/>
                <a:gd name="T1" fmla="*/ 0 h 243"/>
                <a:gd name="T2" fmla="*/ 110 w 220"/>
                <a:gd name="T3" fmla="*/ 51 h 243"/>
                <a:gd name="T4" fmla="*/ 220 w 220"/>
                <a:gd name="T5" fmla="*/ 102 h 243"/>
                <a:gd name="T6" fmla="*/ 121 w 220"/>
                <a:gd name="T7" fmla="*/ 172 h 243"/>
                <a:gd name="T8" fmla="*/ 22 w 220"/>
                <a:gd name="T9" fmla="*/ 243 h 243"/>
                <a:gd name="T10" fmla="*/ 11 w 220"/>
                <a:gd name="T11" fmla="*/ 121 h 243"/>
                <a:gd name="T12" fmla="*/ 0 w 220"/>
                <a:gd name="T13" fmla="*/ 0 h 243"/>
              </a:gdLst>
              <a:ahLst/>
              <a:cxnLst>
                <a:cxn ang="0">
                  <a:pos x="T0" y="T1"/>
                </a:cxn>
                <a:cxn ang="0">
                  <a:pos x="T2" y="T3"/>
                </a:cxn>
                <a:cxn ang="0">
                  <a:pos x="T4" y="T5"/>
                </a:cxn>
                <a:cxn ang="0">
                  <a:pos x="T6" y="T7"/>
                </a:cxn>
                <a:cxn ang="0">
                  <a:pos x="T8" y="T9"/>
                </a:cxn>
                <a:cxn ang="0">
                  <a:pos x="T10" y="T11"/>
                </a:cxn>
                <a:cxn ang="0">
                  <a:pos x="T12" y="T13"/>
                </a:cxn>
              </a:cxnLst>
              <a:rect l="0" t="0" r="r" b="b"/>
              <a:pathLst>
                <a:path w="220" h="243">
                  <a:moveTo>
                    <a:pt x="0" y="0"/>
                  </a:moveTo>
                  <a:lnTo>
                    <a:pt x="110" y="51"/>
                  </a:lnTo>
                  <a:lnTo>
                    <a:pt x="220" y="102"/>
                  </a:lnTo>
                  <a:lnTo>
                    <a:pt x="121" y="172"/>
                  </a:lnTo>
                  <a:lnTo>
                    <a:pt x="22" y="243"/>
                  </a:lnTo>
                  <a:lnTo>
                    <a:pt x="11"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3"/>
            <p:cNvSpPr/>
            <p:nvPr/>
          </p:nvSpPr>
          <p:spPr bwMode="auto">
            <a:xfrm>
              <a:off x="10188792" y="5831354"/>
              <a:ext cx="246635" cy="271299"/>
            </a:xfrm>
            <a:custGeom>
              <a:avLst/>
              <a:gdLst>
                <a:gd name="T0" fmla="*/ 220 w 220"/>
                <a:gd name="T1" fmla="*/ 242 h 242"/>
                <a:gd name="T2" fmla="*/ 208 w 220"/>
                <a:gd name="T3" fmla="*/ 121 h 242"/>
                <a:gd name="T4" fmla="*/ 197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8" y="121"/>
                  </a:lnTo>
                  <a:lnTo>
                    <a:pt x="197" y="0"/>
                  </a:lnTo>
                  <a:lnTo>
                    <a:pt x="99" y="71"/>
                  </a:lnTo>
                  <a:lnTo>
                    <a:pt x="0" y="140"/>
                  </a:lnTo>
                  <a:lnTo>
                    <a:pt x="110" y="190"/>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4"/>
            <p:cNvSpPr/>
            <p:nvPr/>
          </p:nvSpPr>
          <p:spPr bwMode="auto">
            <a:xfrm>
              <a:off x="10418612" y="5825748"/>
              <a:ext cx="246635" cy="269056"/>
            </a:xfrm>
            <a:custGeom>
              <a:avLst/>
              <a:gdLst>
                <a:gd name="T0" fmla="*/ 0 w 220"/>
                <a:gd name="T1" fmla="*/ 0 h 240"/>
                <a:gd name="T2" fmla="*/ 110 w 220"/>
                <a:gd name="T3" fmla="*/ 50 h 240"/>
                <a:gd name="T4" fmla="*/ 220 w 220"/>
                <a:gd name="T5" fmla="*/ 101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1"/>
                  </a:lnTo>
                  <a:lnTo>
                    <a:pt x="121" y="171"/>
                  </a:lnTo>
                  <a:lnTo>
                    <a:pt x="22" y="240"/>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5"/>
            <p:cNvSpPr/>
            <p:nvPr/>
          </p:nvSpPr>
          <p:spPr bwMode="auto">
            <a:xfrm>
              <a:off x="10427580" y="5662072"/>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0"/>
                  </a:lnTo>
                  <a:lnTo>
                    <a:pt x="220"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6"/>
            <p:cNvSpPr/>
            <p:nvPr/>
          </p:nvSpPr>
          <p:spPr bwMode="auto">
            <a:xfrm>
              <a:off x="10659641" y="5656467"/>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7"/>
            <p:cNvSpPr/>
            <p:nvPr/>
          </p:nvSpPr>
          <p:spPr bwMode="auto">
            <a:xfrm>
              <a:off x="10668610" y="5492792"/>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0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0"/>
                  </a:lnTo>
                  <a:lnTo>
                    <a:pt x="218"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8"/>
            <p:cNvSpPr/>
            <p:nvPr/>
          </p:nvSpPr>
          <p:spPr bwMode="auto">
            <a:xfrm>
              <a:off x="10897308" y="5487186"/>
              <a:ext cx="246635" cy="269056"/>
            </a:xfrm>
            <a:custGeom>
              <a:avLst/>
              <a:gdLst>
                <a:gd name="T0" fmla="*/ 0 w 220"/>
                <a:gd name="T1" fmla="*/ 0 h 240"/>
                <a:gd name="T2" fmla="*/ 110 w 220"/>
                <a:gd name="T3" fmla="*/ 50 h 240"/>
                <a:gd name="T4" fmla="*/ 220 w 220"/>
                <a:gd name="T5" fmla="*/ 102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2" y="240"/>
                  </a:lnTo>
                  <a:lnTo>
                    <a:pt x="11"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09"/>
            <p:cNvSpPr/>
            <p:nvPr/>
          </p:nvSpPr>
          <p:spPr bwMode="auto">
            <a:xfrm>
              <a:off x="10907398" y="5323510"/>
              <a:ext cx="245514" cy="271299"/>
            </a:xfrm>
            <a:custGeom>
              <a:avLst/>
              <a:gdLst>
                <a:gd name="T0" fmla="*/ 219 w 219"/>
                <a:gd name="T1" fmla="*/ 242 h 242"/>
                <a:gd name="T2" fmla="*/ 208 w 219"/>
                <a:gd name="T3" fmla="*/ 121 h 242"/>
                <a:gd name="T4" fmla="*/ 198 w 219"/>
                <a:gd name="T5" fmla="*/ 0 h 242"/>
                <a:gd name="T6" fmla="*/ 99 w 219"/>
                <a:gd name="T7" fmla="*/ 71 h 242"/>
                <a:gd name="T8" fmla="*/ 0 w 219"/>
                <a:gd name="T9" fmla="*/ 140 h 242"/>
                <a:gd name="T10" fmla="*/ 109 w 219"/>
                <a:gd name="T11" fmla="*/ 190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8" y="121"/>
                  </a:lnTo>
                  <a:lnTo>
                    <a:pt x="198" y="0"/>
                  </a:lnTo>
                  <a:lnTo>
                    <a:pt x="99" y="71"/>
                  </a:lnTo>
                  <a:lnTo>
                    <a:pt x="0" y="140"/>
                  </a:lnTo>
                  <a:lnTo>
                    <a:pt x="109" y="190"/>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0"/>
            <p:cNvSpPr/>
            <p:nvPr/>
          </p:nvSpPr>
          <p:spPr bwMode="auto">
            <a:xfrm>
              <a:off x="11136096" y="5317905"/>
              <a:ext cx="246635" cy="269056"/>
            </a:xfrm>
            <a:custGeom>
              <a:avLst/>
              <a:gdLst>
                <a:gd name="T0" fmla="*/ 0 w 220"/>
                <a:gd name="T1" fmla="*/ 0 h 240"/>
                <a:gd name="T2" fmla="*/ 110 w 220"/>
                <a:gd name="T3" fmla="*/ 50 h 240"/>
                <a:gd name="T4" fmla="*/ 220 w 220"/>
                <a:gd name="T5" fmla="*/ 102 h 240"/>
                <a:gd name="T6" fmla="*/ 121 w 220"/>
                <a:gd name="T7" fmla="*/ 171 h 240"/>
                <a:gd name="T8" fmla="*/ 23 w 220"/>
                <a:gd name="T9" fmla="*/ 240 h 240"/>
                <a:gd name="T10" fmla="*/ 13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3" y="240"/>
                  </a:lnTo>
                  <a:lnTo>
                    <a:pt x="13"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1"/>
            <p:cNvSpPr/>
            <p:nvPr/>
          </p:nvSpPr>
          <p:spPr bwMode="auto">
            <a:xfrm>
              <a:off x="11145065" y="5154229"/>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2"/>
            <p:cNvSpPr/>
            <p:nvPr/>
          </p:nvSpPr>
          <p:spPr bwMode="auto">
            <a:xfrm>
              <a:off x="11377125" y="5148623"/>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3"/>
            <p:cNvSpPr/>
            <p:nvPr/>
          </p:nvSpPr>
          <p:spPr bwMode="auto">
            <a:xfrm>
              <a:off x="11386094" y="49849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10" y="191"/>
                  </a:lnTo>
                  <a:lnTo>
                    <a:pt x="218"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4"/>
            <p:cNvSpPr/>
            <p:nvPr/>
          </p:nvSpPr>
          <p:spPr bwMode="auto">
            <a:xfrm>
              <a:off x="12812093" y="4132935"/>
              <a:ext cx="245514" cy="270178"/>
            </a:xfrm>
            <a:custGeom>
              <a:avLst/>
              <a:gdLst>
                <a:gd name="T0" fmla="*/ 0 w 219"/>
                <a:gd name="T1" fmla="*/ 0 h 241"/>
                <a:gd name="T2" fmla="*/ 11 w 219"/>
                <a:gd name="T3" fmla="*/ 121 h 241"/>
                <a:gd name="T4" fmla="*/ 21 w 219"/>
                <a:gd name="T5" fmla="*/ 241 h 241"/>
                <a:gd name="T6" fmla="*/ 120 w 219"/>
                <a:gd name="T7" fmla="*/ 171 h 241"/>
                <a:gd name="T8" fmla="*/ 219 w 219"/>
                <a:gd name="T9" fmla="*/ 102 h 241"/>
                <a:gd name="T10" fmla="*/ 110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1" y="121"/>
                  </a:lnTo>
                  <a:lnTo>
                    <a:pt x="21" y="241"/>
                  </a:lnTo>
                  <a:lnTo>
                    <a:pt x="120" y="171"/>
                  </a:lnTo>
                  <a:lnTo>
                    <a:pt x="219" y="102"/>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5"/>
            <p:cNvSpPr/>
            <p:nvPr/>
          </p:nvSpPr>
          <p:spPr bwMode="auto">
            <a:xfrm>
              <a:off x="12582274" y="4138541"/>
              <a:ext cx="244393" cy="270178"/>
            </a:xfrm>
            <a:custGeom>
              <a:avLst/>
              <a:gdLst>
                <a:gd name="T0" fmla="*/ 218 w 218"/>
                <a:gd name="T1" fmla="*/ 241 h 241"/>
                <a:gd name="T2" fmla="*/ 108 w 218"/>
                <a:gd name="T3" fmla="*/ 191 h 241"/>
                <a:gd name="T4" fmla="*/ 0 w 218"/>
                <a:gd name="T5" fmla="*/ 140 h 241"/>
                <a:gd name="T6" fmla="*/ 98 w 218"/>
                <a:gd name="T7" fmla="*/ 70 h 241"/>
                <a:gd name="T8" fmla="*/ 197 w 218"/>
                <a:gd name="T9" fmla="*/ 0 h 241"/>
                <a:gd name="T10" fmla="*/ 207 w 218"/>
                <a:gd name="T11" fmla="*/ 121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108" y="191"/>
                  </a:lnTo>
                  <a:lnTo>
                    <a:pt x="0" y="140"/>
                  </a:lnTo>
                  <a:lnTo>
                    <a:pt x="98" y="70"/>
                  </a:lnTo>
                  <a:lnTo>
                    <a:pt x="197" y="0"/>
                  </a:lnTo>
                  <a:lnTo>
                    <a:pt x="207" y="121"/>
                  </a:lnTo>
                  <a:lnTo>
                    <a:pt x="218" y="241"/>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6"/>
            <p:cNvSpPr/>
            <p:nvPr/>
          </p:nvSpPr>
          <p:spPr bwMode="auto">
            <a:xfrm>
              <a:off x="12573305" y="4302217"/>
              <a:ext cx="244393" cy="270178"/>
            </a:xfrm>
            <a:custGeom>
              <a:avLst/>
              <a:gdLst>
                <a:gd name="T0" fmla="*/ 0 w 218"/>
                <a:gd name="T1" fmla="*/ 0 h 241"/>
                <a:gd name="T2" fmla="*/ 11 w 218"/>
                <a:gd name="T3" fmla="*/ 121 h 241"/>
                <a:gd name="T4" fmla="*/ 21 w 218"/>
                <a:gd name="T5" fmla="*/ 241 h 241"/>
                <a:gd name="T6" fmla="*/ 120 w 218"/>
                <a:gd name="T7" fmla="*/ 171 h 241"/>
                <a:gd name="T8" fmla="*/ 218 w 218"/>
                <a:gd name="T9" fmla="*/ 102 h 241"/>
                <a:gd name="T10" fmla="*/ 110 w 218"/>
                <a:gd name="T11" fmla="*/ 50 h 241"/>
                <a:gd name="T12" fmla="*/ 0 w 218"/>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0" y="0"/>
                  </a:moveTo>
                  <a:lnTo>
                    <a:pt x="11" y="121"/>
                  </a:lnTo>
                  <a:lnTo>
                    <a:pt x="21" y="241"/>
                  </a:lnTo>
                  <a:lnTo>
                    <a:pt x="120" y="171"/>
                  </a:lnTo>
                  <a:lnTo>
                    <a:pt x="218" y="102"/>
                  </a:lnTo>
                  <a:lnTo>
                    <a:pt x="110" y="50"/>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7"/>
            <p:cNvSpPr/>
            <p:nvPr/>
          </p:nvSpPr>
          <p:spPr bwMode="auto">
            <a:xfrm>
              <a:off x="12342365" y="4307822"/>
              <a:ext cx="245514" cy="271299"/>
            </a:xfrm>
            <a:custGeom>
              <a:avLst/>
              <a:gdLst>
                <a:gd name="T0" fmla="*/ 219 w 219"/>
                <a:gd name="T1" fmla="*/ 242 h 242"/>
                <a:gd name="T2" fmla="*/ 109 w 219"/>
                <a:gd name="T3" fmla="*/ 191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0"/>
                  </a:lnTo>
                  <a:lnTo>
                    <a:pt x="198"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8"/>
            <p:cNvSpPr/>
            <p:nvPr/>
          </p:nvSpPr>
          <p:spPr bwMode="auto">
            <a:xfrm>
              <a:off x="12333397" y="4471498"/>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9"/>
            <p:cNvSpPr/>
            <p:nvPr/>
          </p:nvSpPr>
          <p:spPr bwMode="auto">
            <a:xfrm>
              <a:off x="12103578" y="4477103"/>
              <a:ext cx="245514" cy="271299"/>
            </a:xfrm>
            <a:custGeom>
              <a:avLst/>
              <a:gdLst>
                <a:gd name="T0" fmla="*/ 219 w 219"/>
                <a:gd name="T1" fmla="*/ 242 h 242"/>
                <a:gd name="T2" fmla="*/ 110 w 219"/>
                <a:gd name="T3" fmla="*/ 191 h 242"/>
                <a:gd name="T4" fmla="*/ 0 w 219"/>
                <a:gd name="T5" fmla="*/ 140 h 242"/>
                <a:gd name="T6" fmla="*/ 99 w 219"/>
                <a:gd name="T7" fmla="*/ 70 h 242"/>
                <a:gd name="T8" fmla="*/ 196 w 219"/>
                <a:gd name="T9" fmla="*/ 0 h 242"/>
                <a:gd name="T10" fmla="*/ 207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1"/>
                  </a:lnTo>
                  <a:lnTo>
                    <a:pt x="0" y="140"/>
                  </a:lnTo>
                  <a:lnTo>
                    <a:pt x="99" y="70"/>
                  </a:lnTo>
                  <a:lnTo>
                    <a:pt x="196" y="0"/>
                  </a:lnTo>
                  <a:lnTo>
                    <a:pt x="207" y="121"/>
                  </a:lnTo>
                  <a:lnTo>
                    <a:pt x="219"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0"/>
            <p:cNvSpPr/>
            <p:nvPr/>
          </p:nvSpPr>
          <p:spPr bwMode="auto">
            <a:xfrm>
              <a:off x="12094609" y="4640780"/>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1"/>
            <p:cNvSpPr/>
            <p:nvPr/>
          </p:nvSpPr>
          <p:spPr bwMode="auto">
            <a:xfrm>
              <a:off x="11862548" y="4646385"/>
              <a:ext cx="246635" cy="271299"/>
            </a:xfrm>
            <a:custGeom>
              <a:avLst/>
              <a:gdLst>
                <a:gd name="T0" fmla="*/ 220 w 220"/>
                <a:gd name="T1" fmla="*/ 242 h 242"/>
                <a:gd name="T2" fmla="*/ 110 w 220"/>
                <a:gd name="T3" fmla="*/ 191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8" y="0"/>
                  </a:lnTo>
                  <a:lnTo>
                    <a:pt x="209"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22"/>
            <p:cNvSpPr/>
            <p:nvPr/>
          </p:nvSpPr>
          <p:spPr bwMode="auto">
            <a:xfrm>
              <a:off x="11855822" y="4810061"/>
              <a:ext cx="244393" cy="269056"/>
            </a:xfrm>
            <a:custGeom>
              <a:avLst/>
              <a:gdLst>
                <a:gd name="T0" fmla="*/ 0 w 218"/>
                <a:gd name="T1" fmla="*/ 0 h 240"/>
                <a:gd name="T2" fmla="*/ 11 w 218"/>
                <a:gd name="T3" fmla="*/ 121 h 240"/>
                <a:gd name="T4" fmla="*/ 21 w 218"/>
                <a:gd name="T5" fmla="*/ 240 h 240"/>
                <a:gd name="T6" fmla="*/ 119 w 218"/>
                <a:gd name="T7" fmla="*/ 171 h 240"/>
                <a:gd name="T8" fmla="*/ 218 w 218"/>
                <a:gd name="T9" fmla="*/ 102 h 240"/>
                <a:gd name="T10" fmla="*/ 108 w 218"/>
                <a:gd name="T11" fmla="*/ 50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1" y="121"/>
                  </a:lnTo>
                  <a:lnTo>
                    <a:pt x="21" y="240"/>
                  </a:lnTo>
                  <a:lnTo>
                    <a:pt x="119" y="171"/>
                  </a:lnTo>
                  <a:lnTo>
                    <a:pt x="218" y="102"/>
                  </a:lnTo>
                  <a:lnTo>
                    <a:pt x="108" y="50"/>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23"/>
            <p:cNvSpPr/>
            <p:nvPr/>
          </p:nvSpPr>
          <p:spPr bwMode="auto">
            <a:xfrm>
              <a:off x="11624882" y="4815666"/>
              <a:ext cx="245514" cy="271299"/>
            </a:xfrm>
            <a:custGeom>
              <a:avLst/>
              <a:gdLst>
                <a:gd name="T0" fmla="*/ 219 w 219"/>
                <a:gd name="T1" fmla="*/ 242 h 242"/>
                <a:gd name="T2" fmla="*/ 109 w 219"/>
                <a:gd name="T3" fmla="*/ 191 h 242"/>
                <a:gd name="T4" fmla="*/ 0 w 219"/>
                <a:gd name="T5" fmla="*/ 140 h 242"/>
                <a:gd name="T6" fmla="*/ 99 w 219"/>
                <a:gd name="T7" fmla="*/ 71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1"/>
                  </a:lnTo>
                  <a:lnTo>
                    <a:pt x="198" y="0"/>
                  </a:lnTo>
                  <a:lnTo>
                    <a:pt x="208" y="121"/>
                  </a:lnTo>
                  <a:lnTo>
                    <a:pt x="219"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24"/>
            <p:cNvSpPr/>
            <p:nvPr/>
          </p:nvSpPr>
          <p:spPr bwMode="auto">
            <a:xfrm>
              <a:off x="11614792" y="4979342"/>
              <a:ext cx="246635" cy="269056"/>
            </a:xfrm>
            <a:custGeom>
              <a:avLst/>
              <a:gdLst>
                <a:gd name="T0" fmla="*/ 0 w 220"/>
                <a:gd name="T1" fmla="*/ 0 h 240"/>
                <a:gd name="T2" fmla="*/ 11 w 220"/>
                <a:gd name="T3" fmla="*/ 121 h 240"/>
                <a:gd name="T4" fmla="*/ 22 w 220"/>
                <a:gd name="T5" fmla="*/ 240 h 240"/>
                <a:gd name="T6" fmla="*/ 121 w 220"/>
                <a:gd name="T7" fmla="*/ 171 h 240"/>
                <a:gd name="T8" fmla="*/ 220 w 220"/>
                <a:gd name="T9" fmla="*/ 102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21"/>
                  </a:lnTo>
                  <a:lnTo>
                    <a:pt x="22" y="240"/>
                  </a:lnTo>
                  <a:lnTo>
                    <a:pt x="121" y="171"/>
                  </a:lnTo>
                  <a:lnTo>
                    <a:pt x="220" y="102"/>
                  </a:lnTo>
                  <a:lnTo>
                    <a:pt x="110" y="50"/>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25"/>
            <p:cNvSpPr/>
            <p:nvPr/>
          </p:nvSpPr>
          <p:spPr bwMode="auto">
            <a:xfrm>
              <a:off x="9960094" y="6296597"/>
              <a:ext cx="244393" cy="269056"/>
            </a:xfrm>
            <a:custGeom>
              <a:avLst/>
              <a:gdLst>
                <a:gd name="T0" fmla="*/ 218 w 218"/>
                <a:gd name="T1" fmla="*/ 240 h 240"/>
                <a:gd name="T2" fmla="*/ 207 w 218"/>
                <a:gd name="T3" fmla="*/ 119 h 240"/>
                <a:gd name="T4" fmla="*/ 196 w 218"/>
                <a:gd name="T5" fmla="*/ 0 h 240"/>
                <a:gd name="T6" fmla="*/ 97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7" y="69"/>
                  </a:lnTo>
                  <a:lnTo>
                    <a:pt x="0" y="138"/>
                  </a:lnTo>
                  <a:lnTo>
                    <a:pt x="108" y="190"/>
                  </a:lnTo>
                  <a:lnTo>
                    <a:pt x="218"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26"/>
            <p:cNvSpPr/>
            <p:nvPr/>
          </p:nvSpPr>
          <p:spPr bwMode="auto">
            <a:xfrm>
              <a:off x="10188792" y="628875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27"/>
            <p:cNvSpPr/>
            <p:nvPr/>
          </p:nvSpPr>
          <p:spPr bwMode="auto">
            <a:xfrm>
              <a:off x="10198882" y="6127316"/>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8"/>
            <p:cNvSpPr/>
            <p:nvPr/>
          </p:nvSpPr>
          <p:spPr bwMode="auto">
            <a:xfrm>
              <a:off x="10427580" y="6119468"/>
              <a:ext cx="246635" cy="271299"/>
            </a:xfrm>
            <a:custGeom>
              <a:avLst/>
              <a:gdLst>
                <a:gd name="T0" fmla="*/ 0 w 220"/>
                <a:gd name="T1" fmla="*/ 0 h 242"/>
                <a:gd name="T2" fmla="*/ 110 w 220"/>
                <a:gd name="T3" fmla="*/ 52 h 242"/>
                <a:gd name="T4" fmla="*/ 220 w 220"/>
                <a:gd name="T5" fmla="*/ 102 h 242"/>
                <a:gd name="T6" fmla="*/ 121 w 220"/>
                <a:gd name="T7" fmla="*/ 171 h 242"/>
                <a:gd name="T8" fmla="*/ 23 w 220"/>
                <a:gd name="T9" fmla="*/ 242 h 242"/>
                <a:gd name="T10" fmla="*/ 13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3" y="242"/>
                  </a:lnTo>
                  <a:lnTo>
                    <a:pt x="13"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29"/>
            <p:cNvSpPr/>
            <p:nvPr/>
          </p:nvSpPr>
          <p:spPr bwMode="auto">
            <a:xfrm>
              <a:off x="10437670" y="5958034"/>
              <a:ext cx="245514" cy="270178"/>
            </a:xfrm>
            <a:custGeom>
              <a:avLst/>
              <a:gdLst>
                <a:gd name="T0" fmla="*/ 219 w 219"/>
                <a:gd name="T1" fmla="*/ 241 h 241"/>
                <a:gd name="T2" fmla="*/ 208 w 219"/>
                <a:gd name="T3" fmla="*/ 119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19"/>
                  </a:lnTo>
                  <a:lnTo>
                    <a:pt x="198" y="0"/>
                  </a:lnTo>
                  <a:lnTo>
                    <a:pt x="99" y="69"/>
                  </a:lnTo>
                  <a:lnTo>
                    <a:pt x="0" y="139"/>
                  </a:lnTo>
                  <a:lnTo>
                    <a:pt x="109" y="190"/>
                  </a:lnTo>
                  <a:lnTo>
                    <a:pt x="219" y="241"/>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30"/>
            <p:cNvSpPr/>
            <p:nvPr/>
          </p:nvSpPr>
          <p:spPr bwMode="auto">
            <a:xfrm>
              <a:off x="10668610" y="5950188"/>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1"/>
            <p:cNvSpPr/>
            <p:nvPr/>
          </p:nvSpPr>
          <p:spPr bwMode="auto">
            <a:xfrm>
              <a:off x="10677578" y="5788754"/>
              <a:ext cx="244393" cy="270178"/>
            </a:xfrm>
            <a:custGeom>
              <a:avLst/>
              <a:gdLst>
                <a:gd name="T0" fmla="*/ 218 w 218"/>
                <a:gd name="T1" fmla="*/ 241 h 241"/>
                <a:gd name="T2" fmla="*/ 207 w 218"/>
                <a:gd name="T3" fmla="*/ 120 h 241"/>
                <a:gd name="T4" fmla="*/ 196 w 218"/>
                <a:gd name="T5" fmla="*/ 0 h 241"/>
                <a:gd name="T6" fmla="*/ 99 w 218"/>
                <a:gd name="T7" fmla="*/ 69 h 241"/>
                <a:gd name="T8" fmla="*/ 0 w 218"/>
                <a:gd name="T9" fmla="*/ 139 h 241"/>
                <a:gd name="T10" fmla="*/ 110 w 218"/>
                <a:gd name="T11" fmla="*/ 190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207" y="120"/>
                  </a:lnTo>
                  <a:lnTo>
                    <a:pt x="196" y="0"/>
                  </a:lnTo>
                  <a:lnTo>
                    <a:pt x="99" y="69"/>
                  </a:lnTo>
                  <a:lnTo>
                    <a:pt x="0" y="139"/>
                  </a:lnTo>
                  <a:lnTo>
                    <a:pt x="110" y="190"/>
                  </a:lnTo>
                  <a:lnTo>
                    <a:pt x="218" y="241"/>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2"/>
            <p:cNvSpPr/>
            <p:nvPr/>
          </p:nvSpPr>
          <p:spPr bwMode="auto">
            <a:xfrm>
              <a:off x="10907398" y="5780906"/>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33"/>
            <p:cNvSpPr/>
            <p:nvPr/>
          </p:nvSpPr>
          <p:spPr bwMode="auto">
            <a:xfrm>
              <a:off x="10916367" y="5619472"/>
              <a:ext cx="245514" cy="270178"/>
            </a:xfrm>
            <a:custGeom>
              <a:avLst/>
              <a:gdLst>
                <a:gd name="T0" fmla="*/ 219 w 219"/>
                <a:gd name="T1" fmla="*/ 241 h 241"/>
                <a:gd name="T2" fmla="*/ 209 w 219"/>
                <a:gd name="T3" fmla="*/ 120 h 241"/>
                <a:gd name="T4" fmla="*/ 198 w 219"/>
                <a:gd name="T5" fmla="*/ 0 h 241"/>
                <a:gd name="T6" fmla="*/ 99 w 219"/>
                <a:gd name="T7" fmla="*/ 69 h 241"/>
                <a:gd name="T8" fmla="*/ 0 w 219"/>
                <a:gd name="T9" fmla="*/ 139 h 241"/>
                <a:gd name="T10" fmla="*/ 110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9" y="120"/>
                  </a:lnTo>
                  <a:lnTo>
                    <a:pt x="198" y="0"/>
                  </a:lnTo>
                  <a:lnTo>
                    <a:pt x="99" y="69"/>
                  </a:lnTo>
                  <a:lnTo>
                    <a:pt x="0" y="139"/>
                  </a:lnTo>
                  <a:lnTo>
                    <a:pt x="110" y="190"/>
                  </a:lnTo>
                  <a:lnTo>
                    <a:pt x="219" y="241"/>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34"/>
            <p:cNvSpPr/>
            <p:nvPr/>
          </p:nvSpPr>
          <p:spPr bwMode="auto">
            <a:xfrm>
              <a:off x="11147306" y="5611625"/>
              <a:ext cx="244393" cy="271299"/>
            </a:xfrm>
            <a:custGeom>
              <a:avLst/>
              <a:gdLst>
                <a:gd name="T0" fmla="*/ 0 w 218"/>
                <a:gd name="T1" fmla="*/ 0 h 242"/>
                <a:gd name="T2" fmla="*/ 108 w 218"/>
                <a:gd name="T3" fmla="*/ 52 h 242"/>
                <a:gd name="T4" fmla="*/ 218 w 218"/>
                <a:gd name="T5" fmla="*/ 102 h 242"/>
                <a:gd name="T6" fmla="*/ 119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19" y="171"/>
                  </a:lnTo>
                  <a:lnTo>
                    <a:pt x="21" y="242"/>
                  </a:lnTo>
                  <a:lnTo>
                    <a:pt x="11"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35"/>
            <p:cNvSpPr/>
            <p:nvPr/>
          </p:nvSpPr>
          <p:spPr bwMode="auto">
            <a:xfrm>
              <a:off x="11155153" y="5450191"/>
              <a:ext cx="245514" cy="270178"/>
            </a:xfrm>
            <a:custGeom>
              <a:avLst/>
              <a:gdLst>
                <a:gd name="T0" fmla="*/ 219 w 219"/>
                <a:gd name="T1" fmla="*/ 241 h 241"/>
                <a:gd name="T2" fmla="*/ 208 w 219"/>
                <a:gd name="T3" fmla="*/ 120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20"/>
                  </a:lnTo>
                  <a:lnTo>
                    <a:pt x="198" y="0"/>
                  </a:lnTo>
                  <a:lnTo>
                    <a:pt x="99" y="69"/>
                  </a:lnTo>
                  <a:lnTo>
                    <a:pt x="0" y="139"/>
                  </a:lnTo>
                  <a:lnTo>
                    <a:pt x="109" y="190"/>
                  </a:lnTo>
                  <a:lnTo>
                    <a:pt x="219" y="241"/>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36"/>
            <p:cNvSpPr/>
            <p:nvPr/>
          </p:nvSpPr>
          <p:spPr bwMode="auto">
            <a:xfrm>
              <a:off x="11386094" y="5442343"/>
              <a:ext cx="245514" cy="271299"/>
            </a:xfrm>
            <a:custGeom>
              <a:avLst/>
              <a:gdLst>
                <a:gd name="T0" fmla="*/ 0 w 219"/>
                <a:gd name="T1" fmla="*/ 0 h 242"/>
                <a:gd name="T2" fmla="*/ 110 w 219"/>
                <a:gd name="T3" fmla="*/ 52 h 242"/>
                <a:gd name="T4" fmla="*/ 219 w 219"/>
                <a:gd name="T5" fmla="*/ 102 h 242"/>
                <a:gd name="T6" fmla="*/ 120 w 219"/>
                <a:gd name="T7" fmla="*/ 172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2"/>
                  </a:lnTo>
                  <a:lnTo>
                    <a:pt x="21"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7"/>
            <p:cNvSpPr/>
            <p:nvPr/>
          </p:nvSpPr>
          <p:spPr bwMode="auto">
            <a:xfrm>
              <a:off x="12591243" y="4433382"/>
              <a:ext cx="244393" cy="271299"/>
            </a:xfrm>
            <a:custGeom>
              <a:avLst/>
              <a:gdLst>
                <a:gd name="T0" fmla="*/ 218 w 218"/>
                <a:gd name="T1" fmla="*/ 242 h 242"/>
                <a:gd name="T2" fmla="*/ 110 w 218"/>
                <a:gd name="T3" fmla="*/ 190 h 242"/>
                <a:gd name="T4" fmla="*/ 0 w 218"/>
                <a:gd name="T5" fmla="*/ 140 h 242"/>
                <a:gd name="T6" fmla="*/ 98 w 218"/>
                <a:gd name="T7" fmla="*/ 71 h 242"/>
                <a:gd name="T8" fmla="*/ 197 w 218"/>
                <a:gd name="T9" fmla="*/ 0 h 242"/>
                <a:gd name="T10" fmla="*/ 208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8" y="71"/>
                  </a:lnTo>
                  <a:lnTo>
                    <a:pt x="197" y="0"/>
                  </a:lnTo>
                  <a:lnTo>
                    <a:pt x="208" y="121"/>
                  </a:lnTo>
                  <a:lnTo>
                    <a:pt x="218"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38"/>
            <p:cNvSpPr/>
            <p:nvPr/>
          </p:nvSpPr>
          <p:spPr bwMode="auto">
            <a:xfrm>
              <a:off x="12582274" y="4595937"/>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39"/>
            <p:cNvSpPr/>
            <p:nvPr/>
          </p:nvSpPr>
          <p:spPr bwMode="auto">
            <a:xfrm>
              <a:off x="12351334" y="4602663"/>
              <a:ext cx="245514" cy="271299"/>
            </a:xfrm>
            <a:custGeom>
              <a:avLst/>
              <a:gdLst>
                <a:gd name="T0" fmla="*/ 219 w 219"/>
                <a:gd name="T1" fmla="*/ 242 h 242"/>
                <a:gd name="T2" fmla="*/ 110 w 219"/>
                <a:gd name="T3" fmla="*/ 190 h 242"/>
                <a:gd name="T4" fmla="*/ 0 w 219"/>
                <a:gd name="T5" fmla="*/ 140 h 242"/>
                <a:gd name="T6" fmla="*/ 99 w 219"/>
                <a:gd name="T7" fmla="*/ 71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1"/>
                  </a:lnTo>
                  <a:lnTo>
                    <a:pt x="198" y="0"/>
                  </a:lnTo>
                  <a:lnTo>
                    <a:pt x="209" y="121"/>
                  </a:lnTo>
                  <a:lnTo>
                    <a:pt x="219"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40"/>
            <p:cNvSpPr/>
            <p:nvPr/>
          </p:nvSpPr>
          <p:spPr bwMode="auto">
            <a:xfrm>
              <a:off x="12342365" y="4765218"/>
              <a:ext cx="245514" cy="271299"/>
            </a:xfrm>
            <a:custGeom>
              <a:avLst/>
              <a:gdLst>
                <a:gd name="T0" fmla="*/ 0 w 219"/>
                <a:gd name="T1" fmla="*/ 0 h 242"/>
                <a:gd name="T2" fmla="*/ 10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3" y="242"/>
                  </a:lnTo>
                  <a:lnTo>
                    <a:pt x="120" y="172"/>
                  </a:lnTo>
                  <a:lnTo>
                    <a:pt x="219" y="102"/>
                  </a:lnTo>
                  <a:lnTo>
                    <a:pt x="109"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1"/>
            <p:cNvSpPr/>
            <p:nvPr/>
          </p:nvSpPr>
          <p:spPr bwMode="auto">
            <a:xfrm>
              <a:off x="12112546" y="4771944"/>
              <a:ext cx="246635" cy="271299"/>
            </a:xfrm>
            <a:custGeom>
              <a:avLst/>
              <a:gdLst>
                <a:gd name="T0" fmla="*/ 220 w 220"/>
                <a:gd name="T1" fmla="*/ 242 h 242"/>
                <a:gd name="T2" fmla="*/ 110 w 220"/>
                <a:gd name="T3" fmla="*/ 190 h 242"/>
                <a:gd name="T4" fmla="*/ 0 w 220"/>
                <a:gd name="T5" fmla="*/ 140 h 242"/>
                <a:gd name="T6" fmla="*/ 99 w 220"/>
                <a:gd name="T7" fmla="*/ 71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1"/>
                  </a:lnTo>
                  <a:lnTo>
                    <a:pt x="198" y="0"/>
                  </a:lnTo>
                  <a:lnTo>
                    <a:pt x="209" y="121"/>
                  </a:lnTo>
                  <a:lnTo>
                    <a:pt x="220"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42"/>
            <p:cNvSpPr/>
            <p:nvPr/>
          </p:nvSpPr>
          <p:spPr bwMode="auto">
            <a:xfrm>
              <a:off x="12103578" y="4934499"/>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43"/>
            <p:cNvSpPr/>
            <p:nvPr/>
          </p:nvSpPr>
          <p:spPr bwMode="auto">
            <a:xfrm>
              <a:off x="11873759" y="4941226"/>
              <a:ext cx="244393" cy="271299"/>
            </a:xfrm>
            <a:custGeom>
              <a:avLst/>
              <a:gdLst>
                <a:gd name="T0" fmla="*/ 218 w 218"/>
                <a:gd name="T1" fmla="*/ 242 h 242"/>
                <a:gd name="T2" fmla="*/ 108 w 218"/>
                <a:gd name="T3" fmla="*/ 190 h 242"/>
                <a:gd name="T4" fmla="*/ 0 w 218"/>
                <a:gd name="T5" fmla="*/ 140 h 242"/>
                <a:gd name="T6" fmla="*/ 98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8" y="70"/>
                  </a:lnTo>
                  <a:lnTo>
                    <a:pt x="197" y="0"/>
                  </a:lnTo>
                  <a:lnTo>
                    <a:pt x="207" y="121"/>
                  </a:lnTo>
                  <a:lnTo>
                    <a:pt x="218"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44"/>
            <p:cNvSpPr/>
            <p:nvPr/>
          </p:nvSpPr>
          <p:spPr bwMode="auto">
            <a:xfrm>
              <a:off x="11864790" y="5103780"/>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45"/>
            <p:cNvSpPr/>
            <p:nvPr/>
          </p:nvSpPr>
          <p:spPr bwMode="auto">
            <a:xfrm>
              <a:off x="11633850" y="5110507"/>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46"/>
            <p:cNvSpPr/>
            <p:nvPr/>
          </p:nvSpPr>
          <p:spPr bwMode="auto">
            <a:xfrm>
              <a:off x="11624882" y="5273062"/>
              <a:ext cx="245514" cy="271299"/>
            </a:xfrm>
            <a:custGeom>
              <a:avLst/>
              <a:gdLst>
                <a:gd name="T0" fmla="*/ 0 w 219"/>
                <a:gd name="T1" fmla="*/ 0 h 242"/>
                <a:gd name="T2" fmla="*/ 10 w 219"/>
                <a:gd name="T3" fmla="*/ 121 h 242"/>
                <a:gd name="T4" fmla="*/ 21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2"/>
                  </a:lnTo>
                  <a:lnTo>
                    <a:pt x="219" y="102"/>
                  </a:lnTo>
                  <a:lnTo>
                    <a:pt x="109"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47"/>
            <p:cNvSpPr/>
            <p:nvPr/>
          </p:nvSpPr>
          <p:spPr bwMode="auto">
            <a:xfrm>
              <a:off x="11395062" y="5279789"/>
              <a:ext cx="246635" cy="271299"/>
            </a:xfrm>
            <a:custGeom>
              <a:avLst/>
              <a:gdLst>
                <a:gd name="T0" fmla="*/ 220 w 220"/>
                <a:gd name="T1" fmla="*/ 242 h 242"/>
                <a:gd name="T2" fmla="*/ 110 w 220"/>
                <a:gd name="T3" fmla="*/ 191 h 242"/>
                <a:gd name="T4" fmla="*/ 0 w 220"/>
                <a:gd name="T5" fmla="*/ 140 h 242"/>
                <a:gd name="T6" fmla="*/ 99 w 220"/>
                <a:gd name="T7" fmla="*/ 70 h 242"/>
                <a:gd name="T8" fmla="*/ 196 w 220"/>
                <a:gd name="T9" fmla="*/ 0 h 242"/>
                <a:gd name="T10" fmla="*/ 207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6" y="0"/>
                  </a:lnTo>
                  <a:lnTo>
                    <a:pt x="207" y="121"/>
                  </a:lnTo>
                  <a:lnTo>
                    <a:pt x="220" y="242"/>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60"/>
            <p:cNvSpPr/>
            <p:nvPr/>
          </p:nvSpPr>
          <p:spPr bwMode="auto">
            <a:xfrm>
              <a:off x="12387208" y="3831368"/>
              <a:ext cx="246635" cy="269056"/>
            </a:xfrm>
            <a:custGeom>
              <a:avLst/>
              <a:gdLst>
                <a:gd name="T0" fmla="*/ 0 w 220"/>
                <a:gd name="T1" fmla="*/ 0 h 240"/>
                <a:gd name="T2" fmla="*/ 11 w 220"/>
                <a:gd name="T3" fmla="*/ 119 h 240"/>
                <a:gd name="T4" fmla="*/ 22 w 220"/>
                <a:gd name="T5" fmla="*/ 240 h 240"/>
                <a:gd name="T6" fmla="*/ 121 w 220"/>
                <a:gd name="T7" fmla="*/ 171 h 240"/>
                <a:gd name="T8" fmla="*/ 220 w 220"/>
                <a:gd name="T9" fmla="*/ 100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19"/>
                  </a:lnTo>
                  <a:lnTo>
                    <a:pt x="22" y="240"/>
                  </a:lnTo>
                  <a:lnTo>
                    <a:pt x="121" y="171"/>
                  </a:lnTo>
                  <a:lnTo>
                    <a:pt x="220" y="100"/>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71"/>
            <p:cNvSpPr/>
            <p:nvPr/>
          </p:nvSpPr>
          <p:spPr bwMode="auto">
            <a:xfrm>
              <a:off x="10621525" y="5801085"/>
              <a:ext cx="1321740" cy="962998"/>
            </a:xfrm>
            <a:custGeom>
              <a:avLst/>
              <a:gdLst>
                <a:gd name="T0" fmla="*/ 9 w 1179"/>
                <a:gd name="T1" fmla="*/ 859 h 859"/>
                <a:gd name="T2" fmla="*/ 0 w 1179"/>
                <a:gd name="T3" fmla="*/ 846 h 859"/>
                <a:gd name="T4" fmla="*/ 1179 w 1179"/>
                <a:gd name="T5" fmla="*/ 0 h 859"/>
                <a:gd name="T6" fmla="*/ 1179 w 1179"/>
                <a:gd name="T7" fmla="*/ 216 h 859"/>
                <a:gd name="T8" fmla="*/ 1163 w 1179"/>
                <a:gd name="T9" fmla="*/ 216 h 859"/>
                <a:gd name="T10" fmla="*/ 1163 w 1179"/>
                <a:gd name="T11" fmla="*/ 32 h 859"/>
                <a:gd name="T12" fmla="*/ 9 w 1179"/>
                <a:gd name="T13" fmla="*/ 859 h 859"/>
              </a:gdLst>
              <a:ahLst/>
              <a:cxnLst>
                <a:cxn ang="0">
                  <a:pos x="T0" y="T1"/>
                </a:cxn>
                <a:cxn ang="0">
                  <a:pos x="T2" y="T3"/>
                </a:cxn>
                <a:cxn ang="0">
                  <a:pos x="T4" y="T5"/>
                </a:cxn>
                <a:cxn ang="0">
                  <a:pos x="T6" y="T7"/>
                </a:cxn>
                <a:cxn ang="0">
                  <a:pos x="T8" y="T9"/>
                </a:cxn>
                <a:cxn ang="0">
                  <a:pos x="T10" y="T11"/>
                </a:cxn>
                <a:cxn ang="0">
                  <a:pos x="T12" y="T13"/>
                </a:cxn>
              </a:cxnLst>
              <a:rect l="0" t="0" r="r" b="b"/>
              <a:pathLst>
                <a:path w="1179" h="859">
                  <a:moveTo>
                    <a:pt x="9" y="859"/>
                  </a:moveTo>
                  <a:lnTo>
                    <a:pt x="0" y="846"/>
                  </a:lnTo>
                  <a:lnTo>
                    <a:pt x="1179" y="0"/>
                  </a:lnTo>
                  <a:lnTo>
                    <a:pt x="1179" y="216"/>
                  </a:lnTo>
                  <a:lnTo>
                    <a:pt x="1163" y="216"/>
                  </a:lnTo>
                  <a:lnTo>
                    <a:pt x="1163" y="32"/>
                  </a:lnTo>
                  <a:lnTo>
                    <a:pt x="9" y="85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9284636" y="0"/>
              <a:ext cx="2918347" cy="3518892"/>
            </a:xfrm>
            <a:custGeom>
              <a:avLst/>
              <a:gdLst>
                <a:gd name="T0" fmla="*/ 0 w 1764"/>
                <a:gd name="T1" fmla="*/ 2127 h 2127"/>
                <a:gd name="T2" fmla="*/ 1764 w 1764"/>
                <a:gd name="T3" fmla="*/ 1079 h 2127"/>
                <a:gd name="T4" fmla="*/ 1764 w 1764"/>
                <a:gd name="T5" fmla="*/ 0 h 2127"/>
                <a:gd name="T6" fmla="*/ 0 w 1764"/>
                <a:gd name="T7" fmla="*/ 1044 h 2127"/>
                <a:gd name="T8" fmla="*/ 0 w 1764"/>
                <a:gd name="T9" fmla="*/ 2127 h 2127"/>
              </a:gdLst>
              <a:ahLst/>
              <a:cxnLst>
                <a:cxn ang="0">
                  <a:pos x="T0" y="T1"/>
                </a:cxn>
                <a:cxn ang="0">
                  <a:pos x="T2" y="T3"/>
                </a:cxn>
                <a:cxn ang="0">
                  <a:pos x="T4" y="T5"/>
                </a:cxn>
                <a:cxn ang="0">
                  <a:pos x="T6" y="T7"/>
                </a:cxn>
                <a:cxn ang="0">
                  <a:pos x="T8" y="T9"/>
                </a:cxn>
              </a:cxnLst>
              <a:rect l="0" t="0" r="r" b="b"/>
              <a:pathLst>
                <a:path w="1764" h="2127">
                  <a:moveTo>
                    <a:pt x="0" y="2127"/>
                  </a:moveTo>
                  <a:lnTo>
                    <a:pt x="1764" y="1079"/>
                  </a:lnTo>
                  <a:lnTo>
                    <a:pt x="1764" y="0"/>
                  </a:lnTo>
                  <a:lnTo>
                    <a:pt x="0" y="1044"/>
                  </a:lnTo>
                  <a:lnTo>
                    <a:pt x="0" y="2127"/>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9284636" y="1727185"/>
              <a:ext cx="2918347" cy="3527163"/>
            </a:xfrm>
            <a:custGeom>
              <a:avLst/>
              <a:gdLst>
                <a:gd name="T0" fmla="*/ 1764 w 1764"/>
                <a:gd name="T1" fmla="*/ 2132 h 2132"/>
                <a:gd name="T2" fmla="*/ 0 w 1764"/>
                <a:gd name="T3" fmla="*/ 1084 h 2132"/>
                <a:gd name="T4" fmla="*/ 0 w 1764"/>
                <a:gd name="T5" fmla="*/ 0 h 2132"/>
                <a:gd name="T6" fmla="*/ 1764 w 1764"/>
                <a:gd name="T7" fmla="*/ 1049 h 2132"/>
                <a:gd name="T8" fmla="*/ 1764 w 1764"/>
                <a:gd name="T9" fmla="*/ 2132 h 2132"/>
              </a:gdLst>
              <a:ahLst/>
              <a:cxnLst>
                <a:cxn ang="0">
                  <a:pos x="T0" y="T1"/>
                </a:cxn>
                <a:cxn ang="0">
                  <a:pos x="T2" y="T3"/>
                </a:cxn>
                <a:cxn ang="0">
                  <a:pos x="T4" y="T5"/>
                </a:cxn>
                <a:cxn ang="0">
                  <a:pos x="T6" y="T7"/>
                </a:cxn>
                <a:cxn ang="0">
                  <a:pos x="T8" y="T9"/>
                </a:cxn>
              </a:cxnLst>
              <a:rect l="0" t="0" r="r" b="b"/>
              <a:pathLst>
                <a:path w="1764" h="2132">
                  <a:moveTo>
                    <a:pt x="1764" y="2132"/>
                  </a:moveTo>
                  <a:lnTo>
                    <a:pt x="0" y="1084"/>
                  </a:lnTo>
                  <a:lnTo>
                    <a:pt x="0" y="0"/>
                  </a:lnTo>
                  <a:lnTo>
                    <a:pt x="1764" y="1049"/>
                  </a:lnTo>
                  <a:lnTo>
                    <a:pt x="1764" y="2132"/>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9120851" y="150549"/>
              <a:ext cx="2536183" cy="2288024"/>
            </a:xfrm>
            <a:custGeom>
              <a:avLst/>
              <a:gdLst>
                <a:gd name="T0" fmla="*/ 16 w 1533"/>
                <a:gd name="T1" fmla="*/ 1383 h 1383"/>
                <a:gd name="T2" fmla="*/ 0 w 1533"/>
                <a:gd name="T3" fmla="*/ 1383 h 1383"/>
                <a:gd name="T4" fmla="*/ 0 w 1533"/>
                <a:gd name="T5" fmla="*/ 881 h 1383"/>
                <a:gd name="T6" fmla="*/ 4 w 1533"/>
                <a:gd name="T7" fmla="*/ 880 h 1383"/>
                <a:gd name="T8" fmla="*/ 1525 w 1533"/>
                <a:gd name="T9" fmla="*/ 0 h 1383"/>
                <a:gd name="T10" fmla="*/ 1533 w 1533"/>
                <a:gd name="T11" fmla="*/ 15 h 1383"/>
                <a:gd name="T12" fmla="*/ 16 w 1533"/>
                <a:gd name="T13" fmla="*/ 891 h 1383"/>
                <a:gd name="T14" fmla="*/ 16 w 1533"/>
                <a:gd name="T15" fmla="*/ 1383 h 13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3" h="1383">
                  <a:moveTo>
                    <a:pt x="16" y="1383"/>
                  </a:moveTo>
                  <a:lnTo>
                    <a:pt x="0" y="1383"/>
                  </a:lnTo>
                  <a:lnTo>
                    <a:pt x="0" y="881"/>
                  </a:lnTo>
                  <a:lnTo>
                    <a:pt x="4" y="880"/>
                  </a:lnTo>
                  <a:lnTo>
                    <a:pt x="1525" y="0"/>
                  </a:lnTo>
                  <a:lnTo>
                    <a:pt x="1533" y="15"/>
                  </a:lnTo>
                  <a:lnTo>
                    <a:pt x="16" y="891"/>
                  </a:lnTo>
                  <a:lnTo>
                    <a:pt x="16" y="1383"/>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9" name="组合 208"/>
          <p:cNvGrpSpPr/>
          <p:nvPr/>
        </p:nvGrpSpPr>
        <p:grpSpPr>
          <a:xfrm>
            <a:off x="-875182" y="5889892"/>
            <a:ext cx="2214564" cy="1433513"/>
            <a:chOff x="-817307" y="5727842"/>
            <a:chExt cx="2214564" cy="1433513"/>
          </a:xfrm>
        </p:grpSpPr>
        <p:sp>
          <p:nvSpPr>
            <p:cNvPr id="184" name="Freeform 175"/>
            <p:cNvSpPr/>
            <p:nvPr/>
          </p:nvSpPr>
          <p:spPr bwMode="auto">
            <a:xfrm>
              <a:off x="-817307"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76"/>
            <p:cNvSpPr/>
            <p:nvPr/>
          </p:nvSpPr>
          <p:spPr bwMode="auto">
            <a:xfrm>
              <a:off x="-755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77"/>
            <p:cNvSpPr/>
            <p:nvPr/>
          </p:nvSpPr>
          <p:spPr bwMode="auto">
            <a:xfrm>
              <a:off x="-690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78"/>
            <p:cNvSpPr/>
            <p:nvPr/>
          </p:nvSpPr>
          <p:spPr bwMode="auto">
            <a:xfrm>
              <a:off x="-628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79"/>
            <p:cNvSpPr/>
            <p:nvPr/>
          </p:nvSpPr>
          <p:spPr bwMode="auto">
            <a:xfrm>
              <a:off x="-563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80"/>
            <p:cNvSpPr/>
            <p:nvPr/>
          </p:nvSpPr>
          <p:spPr bwMode="auto">
            <a:xfrm>
              <a:off x="-501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81"/>
            <p:cNvSpPr/>
            <p:nvPr/>
          </p:nvSpPr>
          <p:spPr bwMode="auto">
            <a:xfrm>
              <a:off x="-436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82"/>
            <p:cNvSpPr/>
            <p:nvPr/>
          </p:nvSpPr>
          <p:spPr bwMode="auto">
            <a:xfrm>
              <a:off x="-374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83"/>
            <p:cNvSpPr/>
            <p:nvPr/>
          </p:nvSpPr>
          <p:spPr bwMode="auto">
            <a:xfrm>
              <a:off x="-309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84"/>
            <p:cNvSpPr/>
            <p:nvPr/>
          </p:nvSpPr>
          <p:spPr bwMode="auto">
            <a:xfrm>
              <a:off x="-247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85"/>
            <p:cNvSpPr/>
            <p:nvPr/>
          </p:nvSpPr>
          <p:spPr bwMode="auto">
            <a:xfrm>
              <a:off x="-182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86"/>
            <p:cNvSpPr/>
            <p:nvPr/>
          </p:nvSpPr>
          <p:spPr bwMode="auto">
            <a:xfrm>
              <a:off x="-120394" y="5727842"/>
              <a:ext cx="881063" cy="1433513"/>
            </a:xfrm>
            <a:custGeom>
              <a:avLst/>
              <a:gdLst>
                <a:gd name="T0" fmla="*/ 0 w 555"/>
                <a:gd name="T1" fmla="*/ 895 h 903"/>
                <a:gd name="T2" fmla="*/ 13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3"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87"/>
            <p:cNvSpPr/>
            <p:nvPr/>
          </p:nvSpPr>
          <p:spPr bwMode="auto">
            <a:xfrm>
              <a:off x="-55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88"/>
            <p:cNvSpPr/>
            <p:nvPr/>
          </p:nvSpPr>
          <p:spPr bwMode="auto">
            <a:xfrm>
              <a:off x="6606" y="5727842"/>
              <a:ext cx="882650" cy="1433513"/>
            </a:xfrm>
            <a:custGeom>
              <a:avLst/>
              <a:gdLst>
                <a:gd name="T0" fmla="*/ 0 w 556"/>
                <a:gd name="T1" fmla="*/ 895 h 903"/>
                <a:gd name="T2" fmla="*/ 13 w 556"/>
                <a:gd name="T3" fmla="*/ 903 h 903"/>
                <a:gd name="T4" fmla="*/ 556 w 556"/>
                <a:gd name="T5" fmla="*/ 7 h 903"/>
                <a:gd name="T6" fmla="*/ 543 w 556"/>
                <a:gd name="T7" fmla="*/ 0 h 903"/>
                <a:gd name="T8" fmla="*/ 0 w 556"/>
                <a:gd name="T9" fmla="*/ 895 h 903"/>
              </a:gdLst>
              <a:ahLst/>
              <a:cxnLst>
                <a:cxn ang="0">
                  <a:pos x="T0" y="T1"/>
                </a:cxn>
                <a:cxn ang="0">
                  <a:pos x="T2" y="T3"/>
                </a:cxn>
                <a:cxn ang="0">
                  <a:pos x="T4" y="T5"/>
                </a:cxn>
                <a:cxn ang="0">
                  <a:pos x="T6" y="T7"/>
                </a:cxn>
                <a:cxn ang="0">
                  <a:pos x="T8" y="T9"/>
                </a:cxn>
              </a:cxnLst>
              <a:rect l="0" t="0" r="r" b="b"/>
              <a:pathLst>
                <a:path w="556" h="903">
                  <a:moveTo>
                    <a:pt x="0" y="895"/>
                  </a:moveTo>
                  <a:lnTo>
                    <a:pt x="13" y="903"/>
                  </a:lnTo>
                  <a:lnTo>
                    <a:pt x="556"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89"/>
            <p:cNvSpPr/>
            <p:nvPr/>
          </p:nvSpPr>
          <p:spPr bwMode="auto">
            <a:xfrm>
              <a:off x="716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90"/>
            <p:cNvSpPr/>
            <p:nvPr/>
          </p:nvSpPr>
          <p:spPr bwMode="auto">
            <a:xfrm>
              <a:off x="135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91"/>
            <p:cNvSpPr/>
            <p:nvPr/>
          </p:nvSpPr>
          <p:spPr bwMode="auto">
            <a:xfrm>
              <a:off x="198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92"/>
            <p:cNvSpPr/>
            <p:nvPr/>
          </p:nvSpPr>
          <p:spPr bwMode="auto">
            <a:xfrm>
              <a:off x="262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93"/>
            <p:cNvSpPr/>
            <p:nvPr/>
          </p:nvSpPr>
          <p:spPr bwMode="auto">
            <a:xfrm>
              <a:off x="325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94"/>
            <p:cNvSpPr/>
            <p:nvPr/>
          </p:nvSpPr>
          <p:spPr bwMode="auto">
            <a:xfrm>
              <a:off x="389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95"/>
            <p:cNvSpPr/>
            <p:nvPr/>
          </p:nvSpPr>
          <p:spPr bwMode="auto">
            <a:xfrm>
              <a:off x="452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96"/>
            <p:cNvSpPr/>
            <p:nvPr/>
          </p:nvSpPr>
          <p:spPr bwMode="auto">
            <a:xfrm>
              <a:off x="516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06" name="Freeform 197"/>
          <p:cNvSpPr/>
          <p:nvPr/>
        </p:nvSpPr>
        <p:spPr bwMode="auto">
          <a:xfrm rot="21432096">
            <a:off x="262194" y="5890092"/>
            <a:ext cx="1541463" cy="1185863"/>
          </a:xfrm>
          <a:custGeom>
            <a:avLst/>
            <a:gdLst>
              <a:gd name="T0" fmla="*/ 8 w 971"/>
              <a:gd name="T1" fmla="*/ 747 h 747"/>
              <a:gd name="T2" fmla="*/ 0 w 971"/>
              <a:gd name="T3" fmla="*/ 732 h 747"/>
              <a:gd name="T4" fmla="*/ 937 w 971"/>
              <a:gd name="T5" fmla="*/ 181 h 747"/>
              <a:gd name="T6" fmla="*/ 631 w 971"/>
              <a:gd name="T7" fmla="*/ 15 h 747"/>
              <a:gd name="T8" fmla="*/ 639 w 971"/>
              <a:gd name="T9" fmla="*/ 0 h 747"/>
              <a:gd name="T10" fmla="*/ 971 w 971"/>
              <a:gd name="T11" fmla="*/ 181 h 747"/>
              <a:gd name="T12" fmla="*/ 8 w 971"/>
              <a:gd name="T13" fmla="*/ 747 h 747"/>
            </a:gdLst>
            <a:ahLst/>
            <a:cxnLst>
              <a:cxn ang="0">
                <a:pos x="T0" y="T1"/>
              </a:cxn>
              <a:cxn ang="0">
                <a:pos x="T2" y="T3"/>
              </a:cxn>
              <a:cxn ang="0">
                <a:pos x="T4" y="T5"/>
              </a:cxn>
              <a:cxn ang="0">
                <a:pos x="T6" y="T7"/>
              </a:cxn>
              <a:cxn ang="0">
                <a:pos x="T8" y="T9"/>
              </a:cxn>
              <a:cxn ang="0">
                <a:pos x="T10" y="T11"/>
              </a:cxn>
              <a:cxn ang="0">
                <a:pos x="T12" y="T13"/>
              </a:cxn>
            </a:cxnLst>
            <a:rect l="0" t="0" r="r" b="b"/>
            <a:pathLst>
              <a:path w="971" h="747">
                <a:moveTo>
                  <a:pt x="8" y="747"/>
                </a:moveTo>
                <a:lnTo>
                  <a:pt x="0" y="732"/>
                </a:lnTo>
                <a:lnTo>
                  <a:pt x="937" y="181"/>
                </a:lnTo>
                <a:lnTo>
                  <a:pt x="631" y="15"/>
                </a:lnTo>
                <a:lnTo>
                  <a:pt x="639" y="0"/>
                </a:lnTo>
                <a:lnTo>
                  <a:pt x="971" y="181"/>
                </a:lnTo>
                <a:lnTo>
                  <a:pt x="8" y="747"/>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98"/>
          <p:cNvSpPr/>
          <p:nvPr/>
        </p:nvSpPr>
        <p:spPr bwMode="auto">
          <a:xfrm>
            <a:off x="-7681" y="4897580"/>
            <a:ext cx="1355725" cy="1927225"/>
          </a:xfrm>
          <a:custGeom>
            <a:avLst/>
            <a:gdLst>
              <a:gd name="T0" fmla="*/ 854 w 854"/>
              <a:gd name="T1" fmla="*/ 654 h 1214"/>
              <a:gd name="T2" fmla="*/ 0 w 854"/>
              <a:gd name="T3" fmla="*/ 1214 h 1214"/>
              <a:gd name="T4" fmla="*/ 0 w 854"/>
              <a:gd name="T5" fmla="*/ 560 h 1214"/>
              <a:gd name="T6" fmla="*/ 854 w 854"/>
              <a:gd name="T7" fmla="*/ 0 h 1214"/>
              <a:gd name="T8" fmla="*/ 854 w 854"/>
              <a:gd name="T9" fmla="*/ 654 h 1214"/>
            </a:gdLst>
            <a:ahLst/>
            <a:cxnLst>
              <a:cxn ang="0">
                <a:pos x="T0" y="T1"/>
              </a:cxn>
              <a:cxn ang="0">
                <a:pos x="T2" y="T3"/>
              </a:cxn>
              <a:cxn ang="0">
                <a:pos x="T4" y="T5"/>
              </a:cxn>
              <a:cxn ang="0">
                <a:pos x="T6" y="T7"/>
              </a:cxn>
              <a:cxn ang="0">
                <a:pos x="T8" y="T9"/>
              </a:cxn>
            </a:cxnLst>
            <a:rect l="0" t="0" r="r" b="b"/>
            <a:pathLst>
              <a:path w="854" h="1214">
                <a:moveTo>
                  <a:pt x="854" y="654"/>
                </a:moveTo>
                <a:lnTo>
                  <a:pt x="0" y="1214"/>
                </a:lnTo>
                <a:lnTo>
                  <a:pt x="0" y="560"/>
                </a:lnTo>
                <a:lnTo>
                  <a:pt x="854" y="0"/>
                </a:lnTo>
                <a:lnTo>
                  <a:pt x="854" y="654"/>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5"/>
          <p:cNvSpPr>
            <a:spLocks noEditPoints="1"/>
          </p:cNvSpPr>
          <p:nvPr/>
        </p:nvSpPr>
        <p:spPr bwMode="auto">
          <a:xfrm flipH="1" flipV="1">
            <a:off x="520581" y="363109"/>
            <a:ext cx="504346" cy="424069"/>
          </a:xfrm>
          <a:custGeom>
            <a:avLst/>
            <a:gdLst>
              <a:gd name="T0" fmla="*/ 118 w 285"/>
              <a:gd name="T1" fmla="*/ 131 h 240"/>
              <a:gd name="T2" fmla="*/ 118 w 285"/>
              <a:gd name="T3" fmla="*/ 240 h 240"/>
              <a:gd name="T4" fmla="*/ 0 w 285"/>
              <a:gd name="T5" fmla="*/ 240 h 240"/>
              <a:gd name="T6" fmla="*/ 0 w 285"/>
              <a:gd name="T7" fmla="*/ 131 h 240"/>
              <a:gd name="T8" fmla="*/ 32 w 285"/>
              <a:gd name="T9" fmla="*/ 39 h 240"/>
              <a:gd name="T10" fmla="*/ 118 w 285"/>
              <a:gd name="T11" fmla="*/ 0 h 240"/>
              <a:gd name="T12" fmla="*/ 118 w 285"/>
              <a:gd name="T13" fmla="*/ 55 h 240"/>
              <a:gd name="T14" fmla="*/ 75 w 285"/>
              <a:gd name="T15" fmla="*/ 70 h 240"/>
              <a:gd name="T16" fmla="*/ 53 w 285"/>
              <a:gd name="T17" fmla="*/ 115 h 240"/>
              <a:gd name="T18" fmla="*/ 53 w 285"/>
              <a:gd name="T19" fmla="*/ 131 h 240"/>
              <a:gd name="T20" fmla="*/ 118 w 285"/>
              <a:gd name="T21" fmla="*/ 131 h 240"/>
              <a:gd name="T22" fmla="*/ 285 w 285"/>
              <a:gd name="T23" fmla="*/ 131 h 240"/>
              <a:gd name="T24" fmla="*/ 285 w 285"/>
              <a:gd name="T25" fmla="*/ 240 h 240"/>
              <a:gd name="T26" fmla="*/ 167 w 285"/>
              <a:gd name="T27" fmla="*/ 240 h 240"/>
              <a:gd name="T28" fmla="*/ 167 w 285"/>
              <a:gd name="T29" fmla="*/ 136 h 240"/>
              <a:gd name="T30" fmla="*/ 199 w 285"/>
              <a:gd name="T31" fmla="*/ 41 h 240"/>
              <a:gd name="T32" fmla="*/ 285 w 285"/>
              <a:gd name="T33" fmla="*/ 0 h 240"/>
              <a:gd name="T34" fmla="*/ 285 w 285"/>
              <a:gd name="T35" fmla="*/ 55 h 240"/>
              <a:gd name="T36" fmla="*/ 241 w 285"/>
              <a:gd name="T37" fmla="*/ 70 h 240"/>
              <a:gd name="T38" fmla="*/ 219 w 285"/>
              <a:gd name="T39" fmla="*/ 115 h 240"/>
              <a:gd name="T40" fmla="*/ 219 w 285"/>
              <a:gd name="T41" fmla="*/ 131 h 240"/>
              <a:gd name="T42" fmla="*/ 285 w 285"/>
              <a:gd name="T43" fmla="*/ 13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5" h="240">
                <a:moveTo>
                  <a:pt x="118" y="131"/>
                </a:moveTo>
                <a:cubicBezTo>
                  <a:pt x="118" y="240"/>
                  <a:pt x="118" y="240"/>
                  <a:pt x="118" y="240"/>
                </a:cubicBezTo>
                <a:cubicBezTo>
                  <a:pt x="0" y="240"/>
                  <a:pt x="0" y="240"/>
                  <a:pt x="0" y="240"/>
                </a:cubicBezTo>
                <a:cubicBezTo>
                  <a:pt x="0" y="131"/>
                  <a:pt x="0" y="131"/>
                  <a:pt x="0" y="131"/>
                </a:cubicBezTo>
                <a:cubicBezTo>
                  <a:pt x="0" y="95"/>
                  <a:pt x="11" y="64"/>
                  <a:pt x="32" y="39"/>
                </a:cubicBezTo>
                <a:cubicBezTo>
                  <a:pt x="51" y="17"/>
                  <a:pt x="80" y="4"/>
                  <a:pt x="118" y="0"/>
                </a:cubicBezTo>
                <a:cubicBezTo>
                  <a:pt x="118" y="55"/>
                  <a:pt x="118" y="55"/>
                  <a:pt x="118" y="55"/>
                </a:cubicBezTo>
                <a:cubicBezTo>
                  <a:pt x="101" y="55"/>
                  <a:pt x="87" y="60"/>
                  <a:pt x="75" y="70"/>
                </a:cubicBezTo>
                <a:cubicBezTo>
                  <a:pt x="60" y="80"/>
                  <a:pt x="53" y="95"/>
                  <a:pt x="53" y="115"/>
                </a:cubicBezTo>
                <a:cubicBezTo>
                  <a:pt x="53" y="120"/>
                  <a:pt x="53" y="125"/>
                  <a:pt x="53" y="131"/>
                </a:cubicBezTo>
                <a:lnTo>
                  <a:pt x="118" y="131"/>
                </a:lnTo>
                <a:close/>
                <a:moveTo>
                  <a:pt x="285" y="131"/>
                </a:moveTo>
                <a:cubicBezTo>
                  <a:pt x="285" y="240"/>
                  <a:pt x="285" y="240"/>
                  <a:pt x="285" y="240"/>
                </a:cubicBezTo>
                <a:cubicBezTo>
                  <a:pt x="167" y="240"/>
                  <a:pt x="167" y="240"/>
                  <a:pt x="167" y="240"/>
                </a:cubicBezTo>
                <a:cubicBezTo>
                  <a:pt x="167" y="136"/>
                  <a:pt x="167" y="136"/>
                  <a:pt x="167" y="136"/>
                </a:cubicBezTo>
                <a:cubicBezTo>
                  <a:pt x="167" y="98"/>
                  <a:pt x="178" y="66"/>
                  <a:pt x="199" y="41"/>
                </a:cubicBezTo>
                <a:cubicBezTo>
                  <a:pt x="218" y="18"/>
                  <a:pt x="247" y="4"/>
                  <a:pt x="285" y="0"/>
                </a:cubicBezTo>
                <a:cubicBezTo>
                  <a:pt x="285" y="55"/>
                  <a:pt x="285" y="55"/>
                  <a:pt x="285" y="55"/>
                </a:cubicBezTo>
                <a:cubicBezTo>
                  <a:pt x="269" y="55"/>
                  <a:pt x="254" y="60"/>
                  <a:pt x="241" y="70"/>
                </a:cubicBezTo>
                <a:cubicBezTo>
                  <a:pt x="227" y="80"/>
                  <a:pt x="219" y="95"/>
                  <a:pt x="219" y="115"/>
                </a:cubicBezTo>
                <a:cubicBezTo>
                  <a:pt x="219" y="120"/>
                  <a:pt x="219" y="125"/>
                  <a:pt x="219" y="131"/>
                </a:cubicBezTo>
                <a:lnTo>
                  <a:pt x="285" y="131"/>
                </a:lnTo>
                <a:close/>
              </a:path>
            </a:pathLst>
          </a:custGeom>
          <a:solidFill>
            <a:srgbClr val="073141">
              <a:alpha val="83000"/>
            </a:srgbClr>
          </a:solidFill>
          <a:ln>
            <a:noFill/>
          </a:ln>
        </p:spPr>
        <p:txBody>
          <a:bodyPr vert="horz" wrap="square" lIns="91440" tIns="45720" rIns="91440" bIns="45720" numCol="1" anchor="t" anchorCtr="0" compatLnSpc="1"/>
          <a:lstStyle/>
          <a:p>
            <a:endParaRPr lang="zh-CN" altLang="en-US">
              <a:solidFill>
                <a:srgbClr val="45A1BA"/>
              </a:solidFill>
            </a:endParaRPr>
          </a:p>
        </p:txBody>
      </p:sp>
      <p:sp>
        <p:nvSpPr>
          <p:cNvPr id="156" name="矩形 155"/>
          <p:cNvSpPr/>
          <p:nvPr/>
        </p:nvSpPr>
        <p:spPr>
          <a:xfrm>
            <a:off x="1831908" y="362994"/>
            <a:ext cx="2795958" cy="461665"/>
          </a:xfrm>
          <a:prstGeom prst="rect">
            <a:avLst/>
          </a:prstGeom>
        </p:spPr>
        <p:txBody>
          <a:bodyPr wrap="none">
            <a:spAutoFit/>
          </a:bodyPr>
          <a:lstStyle/>
          <a:p>
            <a:r>
              <a:rPr lang="en-US" altLang="zh-CN" sz="2400" dirty="0" smtClean="0"/>
              <a:t>Part3        by</a:t>
            </a:r>
            <a:r>
              <a:rPr lang="zh-CN" altLang="en-US" sz="2400" dirty="0" smtClean="0"/>
              <a:t>王煜文</a:t>
            </a:r>
            <a:endParaRPr lang="zh-CN" altLang="zh-CN" sz="2400" dirty="0"/>
          </a:p>
        </p:txBody>
      </p:sp>
      <p:sp>
        <p:nvSpPr>
          <p:cNvPr id="157" name="Rectangle 11"/>
          <p:cNvSpPr/>
          <p:nvPr/>
        </p:nvSpPr>
        <p:spPr>
          <a:xfrm>
            <a:off x="1829867" y="1594944"/>
            <a:ext cx="7229755" cy="5570756"/>
          </a:xfrm>
          <a:prstGeom prst="rect">
            <a:avLst/>
          </a:prstGeom>
        </p:spPr>
        <p:txBody>
          <a:bodyPr wrap="square">
            <a:spAutoFit/>
          </a:bodyPr>
          <a:lstStyle/>
          <a:p>
            <a:pPr algn="just">
              <a:spcAft>
                <a:spcPts val="0"/>
              </a:spcAft>
            </a:pPr>
            <a:r>
              <a:rPr lang="zh-CN" altLang="zh-CN" sz="2400" kern="100" dirty="0" smtClean="0">
                <a:latin typeface="等线" panose="02010600030101010101" pitchFamily="2" charset="-122"/>
                <a:cs typeface="Times New Roman" panose="02020603050405020304" pitchFamily="18" charset="0"/>
              </a:rPr>
              <a:t>例子：</a:t>
            </a:r>
          </a:p>
          <a:p>
            <a:r>
              <a:rPr lang="en-US" altLang="zh-CN" sz="2400" kern="100" dirty="0" smtClean="0">
                <a:latin typeface="等线" panose="02010600030101010101" pitchFamily="2" charset="-122"/>
                <a:cs typeface="Times New Roman" panose="02020603050405020304" pitchFamily="18" charset="0"/>
              </a:rPr>
              <a:t>     </a:t>
            </a:r>
            <a:r>
              <a:rPr lang="en-US" altLang="zh-CN" sz="2400" dirty="0"/>
              <a:t>As we mentioned before, the Hadoop audit log cannot record the operator and there might be CSP employees who are authorized to modify the Hadoop logs and the </a:t>
            </a:r>
            <a:r>
              <a:rPr lang="en-US" altLang="zh-CN" sz="2400" dirty="0" err="1">
                <a:solidFill>
                  <a:srgbClr val="FF0000"/>
                </a:solidFill>
              </a:rPr>
              <a:t>Fsimage</a:t>
            </a:r>
            <a:r>
              <a:rPr lang="en-US" altLang="zh-CN" sz="2400" dirty="0"/>
              <a:t>, so both the Hadoop logs and </a:t>
            </a:r>
            <a:r>
              <a:rPr lang="en-US" altLang="zh-CN" sz="2400" dirty="0" err="1">
                <a:solidFill>
                  <a:srgbClr val="FF0000"/>
                </a:solidFill>
              </a:rPr>
              <a:t>Fsimage</a:t>
            </a:r>
            <a:r>
              <a:rPr lang="en-US" altLang="zh-CN" sz="2400" dirty="0"/>
              <a:t> may be contaminated</a:t>
            </a:r>
            <a:r>
              <a:rPr lang="en-US" altLang="zh-CN" sz="2400" dirty="0" smtClean="0"/>
              <a:t>.</a:t>
            </a:r>
          </a:p>
          <a:p>
            <a:endParaRPr lang="en-US" altLang="zh-CN" sz="2400" dirty="0"/>
          </a:p>
          <a:p>
            <a:r>
              <a:rPr lang="zh-CN" altLang="en-US" sz="2400" dirty="0" smtClean="0"/>
              <a:t>   像</a:t>
            </a:r>
            <a:r>
              <a:rPr lang="zh-CN" altLang="en-US" sz="2400" dirty="0"/>
              <a:t>之前讲到的，由于</a:t>
            </a:r>
            <a:r>
              <a:rPr lang="en-US" altLang="zh-CN" sz="2400" dirty="0"/>
              <a:t>Hadoop</a:t>
            </a:r>
            <a:r>
              <a:rPr lang="zh-CN" altLang="en-US" sz="2400" dirty="0"/>
              <a:t>的审计日志无法记录操作者，并且有</a:t>
            </a:r>
            <a:r>
              <a:rPr lang="en-US" altLang="zh-CN" sz="2400" dirty="0"/>
              <a:t>CSP</a:t>
            </a:r>
            <a:r>
              <a:rPr lang="zh-CN" altLang="en-US" sz="2400" dirty="0"/>
              <a:t>工作人员被授权修改</a:t>
            </a:r>
            <a:r>
              <a:rPr lang="en-US" altLang="zh-CN" sz="2400" dirty="0"/>
              <a:t>Hadoop</a:t>
            </a:r>
            <a:r>
              <a:rPr lang="zh-CN" altLang="en-US" sz="2400" dirty="0"/>
              <a:t>日志和</a:t>
            </a:r>
            <a:r>
              <a:rPr lang="en-US" altLang="zh-CN" sz="2400" dirty="0" err="1">
                <a:solidFill>
                  <a:srgbClr val="FF0000"/>
                </a:solidFill>
              </a:rPr>
              <a:t>Fsimage</a:t>
            </a:r>
            <a:r>
              <a:rPr lang="zh-CN" altLang="en-US" sz="2400" dirty="0"/>
              <a:t>的可能，这将可能会导致</a:t>
            </a:r>
            <a:r>
              <a:rPr lang="en-US" altLang="zh-CN" sz="2400" dirty="0"/>
              <a:t>Hadoop</a:t>
            </a:r>
            <a:r>
              <a:rPr lang="zh-CN" altLang="en-US" sz="2400" dirty="0"/>
              <a:t>日志和</a:t>
            </a:r>
            <a:r>
              <a:rPr lang="en-US" altLang="zh-CN" sz="2400" dirty="0" err="1">
                <a:solidFill>
                  <a:srgbClr val="FF0000"/>
                </a:solidFill>
              </a:rPr>
              <a:t>Fsimage</a:t>
            </a:r>
            <a:r>
              <a:rPr lang="zh-CN" altLang="en-US" sz="2400" dirty="0"/>
              <a:t>被污染。</a:t>
            </a:r>
          </a:p>
          <a:p>
            <a:r>
              <a:rPr lang="zh-CN" altLang="en-US" sz="2400" dirty="0"/>
              <a:t>（因为审计日志无法记录操作者，因此工作人员的修改操作导致日志被污染。）</a:t>
            </a:r>
          </a:p>
          <a:p>
            <a:endParaRPr lang="zh-CN" altLang="zh-CN" sz="2400" dirty="0"/>
          </a:p>
          <a:p>
            <a:endParaRPr lang="en-US" altLang="zh-CN" sz="2000" dirty="0" smtClean="0"/>
          </a:p>
        </p:txBody>
      </p:sp>
      <p:sp>
        <p:nvSpPr>
          <p:cNvPr id="151" name="矩形 150"/>
          <p:cNvSpPr/>
          <p:nvPr/>
        </p:nvSpPr>
        <p:spPr>
          <a:xfrm>
            <a:off x="1829867" y="886317"/>
            <a:ext cx="8973932" cy="461665"/>
          </a:xfrm>
          <a:prstGeom prst="rect">
            <a:avLst/>
          </a:prstGeom>
        </p:spPr>
        <p:txBody>
          <a:bodyPr wrap="none">
            <a:spAutoFit/>
          </a:bodyPr>
          <a:lstStyle/>
          <a:p>
            <a:r>
              <a:rPr lang="en-US" altLang="zh-CN" sz="2400" b="1" dirty="0" smtClean="0"/>
              <a:t>5</a:t>
            </a:r>
            <a:r>
              <a:rPr lang="zh-CN" altLang="en-US" sz="2400" b="1" dirty="0"/>
              <a:t>、</a:t>
            </a:r>
            <a:r>
              <a:rPr lang="zh-CN" altLang="en-US" sz="2400" b="1" dirty="0" smtClean="0"/>
              <a:t>论文</a:t>
            </a:r>
            <a:r>
              <a:rPr lang="zh-CN" altLang="en-US" sz="2400" b="1" dirty="0"/>
              <a:t>句式简单，无复杂的长难句，但是句子间内涵逻辑联系。</a:t>
            </a:r>
            <a:endParaRPr lang="zh-CN" altLang="zh-CN" sz="2400" b="1" dirty="0"/>
          </a:p>
        </p:txBody>
      </p:sp>
    </p:spTree>
    <p:extLst>
      <p:ext uri="{BB962C8B-B14F-4D97-AF65-F5344CB8AC3E}">
        <p14:creationId xmlns:p14="http://schemas.microsoft.com/office/powerpoint/2010/main" val="14812723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1" name="组合 230"/>
          <p:cNvGrpSpPr/>
          <p:nvPr/>
        </p:nvGrpSpPr>
        <p:grpSpPr>
          <a:xfrm>
            <a:off x="9129106" y="0"/>
            <a:ext cx="4241860" cy="7063408"/>
            <a:chOff x="9120851" y="0"/>
            <a:chExt cx="4241860" cy="7063408"/>
          </a:xfrm>
        </p:grpSpPr>
        <p:sp>
          <p:nvSpPr>
            <p:cNvPr id="7" name="Freeform 5"/>
            <p:cNvSpPr/>
            <p:nvPr/>
          </p:nvSpPr>
          <p:spPr bwMode="auto">
            <a:xfrm>
              <a:off x="1210206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2009419" y="1699584"/>
              <a:ext cx="1263955" cy="2051446"/>
            </a:xfrm>
            <a:custGeom>
              <a:avLst/>
              <a:gdLst>
                <a:gd name="T0" fmla="*/ 764 w 764"/>
                <a:gd name="T1" fmla="*/ 1229 h 1240"/>
                <a:gd name="T2" fmla="*/ 747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7"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1192008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11827436"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1173809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1164545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1155611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1463470" y="1699584"/>
              <a:ext cx="1263955" cy="2051446"/>
            </a:xfrm>
            <a:custGeom>
              <a:avLst/>
              <a:gdLst>
                <a:gd name="T0" fmla="*/ 764 w 764"/>
                <a:gd name="T1" fmla="*/ 1229 h 1240"/>
                <a:gd name="T2" fmla="*/ 746 w 764"/>
                <a:gd name="T3" fmla="*/ 1240 h 1240"/>
                <a:gd name="T4" fmla="*/ 0 w 764"/>
                <a:gd name="T5" fmla="*/ 10 h 1240"/>
                <a:gd name="T6" fmla="*/ 17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7"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1137413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11281486"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11192149" y="1699584"/>
              <a:ext cx="1262301" cy="2051446"/>
            </a:xfrm>
            <a:custGeom>
              <a:avLst/>
              <a:gdLst>
                <a:gd name="T0" fmla="*/ 763 w 763"/>
                <a:gd name="T1" fmla="*/ 1229 h 1240"/>
                <a:gd name="T2" fmla="*/ 746 w 763"/>
                <a:gd name="T3" fmla="*/ 1240 h 1240"/>
                <a:gd name="T4" fmla="*/ 0 w 763"/>
                <a:gd name="T5" fmla="*/ 10 h 1240"/>
                <a:gd name="T6" fmla="*/ 16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6"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11101158"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11010166"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1091917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p:nvPr/>
          </p:nvSpPr>
          <p:spPr bwMode="auto">
            <a:xfrm>
              <a:off x="10828183"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1073719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10646200"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1055520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1046256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10373226"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10280580"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10191243"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6"/>
            <p:cNvSpPr/>
            <p:nvPr/>
          </p:nvSpPr>
          <p:spPr bwMode="auto">
            <a:xfrm>
              <a:off x="9904041" y="6792109"/>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7"/>
            <p:cNvSpPr/>
            <p:nvPr/>
          </p:nvSpPr>
          <p:spPr bwMode="auto">
            <a:xfrm>
              <a:off x="9913010" y="6630675"/>
              <a:ext cx="245514" cy="269056"/>
            </a:xfrm>
            <a:custGeom>
              <a:avLst/>
              <a:gdLst>
                <a:gd name="T0" fmla="*/ 219 w 219"/>
                <a:gd name="T1" fmla="*/ 240 h 240"/>
                <a:gd name="T2" fmla="*/ 209 w 219"/>
                <a:gd name="T3" fmla="*/ 119 h 240"/>
                <a:gd name="T4" fmla="*/ 198 w 219"/>
                <a:gd name="T5" fmla="*/ 0 h 240"/>
                <a:gd name="T6" fmla="*/ 99 w 219"/>
                <a:gd name="T7" fmla="*/ 69 h 240"/>
                <a:gd name="T8" fmla="*/ 0 w 219"/>
                <a:gd name="T9" fmla="*/ 138 h 240"/>
                <a:gd name="T10" fmla="*/ 110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9" y="119"/>
                  </a:lnTo>
                  <a:lnTo>
                    <a:pt x="198" y="0"/>
                  </a:lnTo>
                  <a:lnTo>
                    <a:pt x="99" y="69"/>
                  </a:lnTo>
                  <a:lnTo>
                    <a:pt x="0" y="138"/>
                  </a:lnTo>
                  <a:lnTo>
                    <a:pt x="110" y="190"/>
                  </a:lnTo>
                  <a:lnTo>
                    <a:pt x="219" y="24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8"/>
            <p:cNvSpPr/>
            <p:nvPr/>
          </p:nvSpPr>
          <p:spPr bwMode="auto">
            <a:xfrm>
              <a:off x="10143950" y="6622828"/>
              <a:ext cx="244393" cy="271299"/>
            </a:xfrm>
            <a:custGeom>
              <a:avLst/>
              <a:gdLst>
                <a:gd name="T0" fmla="*/ 0 w 218"/>
                <a:gd name="T1" fmla="*/ 0 h 242"/>
                <a:gd name="T2" fmla="*/ 110 w 218"/>
                <a:gd name="T3" fmla="*/ 51 h 242"/>
                <a:gd name="T4" fmla="*/ 218 w 218"/>
                <a:gd name="T5" fmla="*/ 102 h 242"/>
                <a:gd name="T6" fmla="*/ 121 w 218"/>
                <a:gd name="T7" fmla="*/ 171 h 242"/>
                <a:gd name="T8" fmla="*/ 22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0" y="51"/>
                  </a:lnTo>
                  <a:lnTo>
                    <a:pt x="218" y="102"/>
                  </a:lnTo>
                  <a:lnTo>
                    <a:pt x="121" y="171"/>
                  </a:lnTo>
                  <a:lnTo>
                    <a:pt x="22" y="242"/>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9"/>
            <p:cNvSpPr/>
            <p:nvPr/>
          </p:nvSpPr>
          <p:spPr bwMode="auto">
            <a:xfrm>
              <a:off x="10152918" y="6461394"/>
              <a:ext cx="244393" cy="269056"/>
            </a:xfrm>
            <a:custGeom>
              <a:avLst/>
              <a:gdLst>
                <a:gd name="T0" fmla="*/ 218 w 218"/>
                <a:gd name="T1" fmla="*/ 240 h 240"/>
                <a:gd name="T2" fmla="*/ 207 w 218"/>
                <a:gd name="T3" fmla="*/ 119 h 240"/>
                <a:gd name="T4" fmla="*/ 197 w 218"/>
                <a:gd name="T5" fmla="*/ 0 h 240"/>
                <a:gd name="T6" fmla="*/ 98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7" y="0"/>
                  </a:lnTo>
                  <a:lnTo>
                    <a:pt x="98" y="69"/>
                  </a:lnTo>
                  <a:lnTo>
                    <a:pt x="0" y="138"/>
                  </a:lnTo>
                  <a:lnTo>
                    <a:pt x="108" y="190"/>
                  </a:lnTo>
                  <a:lnTo>
                    <a:pt x="218" y="24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0"/>
            <p:cNvSpPr/>
            <p:nvPr/>
          </p:nvSpPr>
          <p:spPr bwMode="auto">
            <a:xfrm>
              <a:off x="10382737" y="6453547"/>
              <a:ext cx="245514" cy="271299"/>
            </a:xfrm>
            <a:custGeom>
              <a:avLst/>
              <a:gdLst>
                <a:gd name="T0" fmla="*/ 0 w 219"/>
                <a:gd name="T1" fmla="*/ 0 h 242"/>
                <a:gd name="T2" fmla="*/ 110 w 219"/>
                <a:gd name="T3" fmla="*/ 51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1"/>
                  </a:lnTo>
                  <a:lnTo>
                    <a:pt x="219" y="102"/>
                  </a:lnTo>
                  <a:lnTo>
                    <a:pt x="120" y="171"/>
                  </a:lnTo>
                  <a:lnTo>
                    <a:pt x="21" y="242"/>
                  </a:lnTo>
                  <a:lnTo>
                    <a:pt x="11"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1"/>
            <p:cNvSpPr/>
            <p:nvPr/>
          </p:nvSpPr>
          <p:spPr bwMode="auto">
            <a:xfrm>
              <a:off x="10391706" y="6289871"/>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2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2"/>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2"/>
            <p:cNvSpPr/>
            <p:nvPr/>
          </p:nvSpPr>
          <p:spPr bwMode="auto">
            <a:xfrm>
              <a:off x="10621525" y="6284266"/>
              <a:ext cx="245514" cy="271299"/>
            </a:xfrm>
            <a:custGeom>
              <a:avLst/>
              <a:gdLst>
                <a:gd name="T0" fmla="*/ 0 w 219"/>
                <a:gd name="T1" fmla="*/ 0 h 242"/>
                <a:gd name="T2" fmla="*/ 109 w 219"/>
                <a:gd name="T3" fmla="*/ 52 h 242"/>
                <a:gd name="T4" fmla="*/ 219 w 219"/>
                <a:gd name="T5" fmla="*/ 102 h 242"/>
                <a:gd name="T6" fmla="*/ 120 w 219"/>
                <a:gd name="T7" fmla="*/ 171 h 242"/>
                <a:gd name="T8" fmla="*/ 23 w 219"/>
                <a:gd name="T9" fmla="*/ 242 h 242"/>
                <a:gd name="T10" fmla="*/ 12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3" y="242"/>
                  </a:lnTo>
                  <a:lnTo>
                    <a:pt x="12"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3"/>
            <p:cNvSpPr/>
            <p:nvPr/>
          </p:nvSpPr>
          <p:spPr bwMode="auto">
            <a:xfrm>
              <a:off x="10630493" y="6120590"/>
              <a:ext cx="245514" cy="271299"/>
            </a:xfrm>
            <a:custGeom>
              <a:avLst/>
              <a:gdLst>
                <a:gd name="T0" fmla="*/ 219 w 219"/>
                <a:gd name="T1" fmla="*/ 242 h 242"/>
                <a:gd name="T2" fmla="*/ 209 w 219"/>
                <a:gd name="T3" fmla="*/ 121 h 242"/>
                <a:gd name="T4" fmla="*/ 198 w 219"/>
                <a:gd name="T5" fmla="*/ 0 h 242"/>
                <a:gd name="T6" fmla="*/ 99 w 219"/>
                <a:gd name="T7" fmla="*/ 71 h 242"/>
                <a:gd name="T8" fmla="*/ 0 w 219"/>
                <a:gd name="T9" fmla="*/ 140 h 242"/>
                <a:gd name="T10" fmla="*/ 110 w 219"/>
                <a:gd name="T11" fmla="*/ 192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9" y="121"/>
                  </a:lnTo>
                  <a:lnTo>
                    <a:pt x="198" y="0"/>
                  </a:lnTo>
                  <a:lnTo>
                    <a:pt x="99" y="71"/>
                  </a:lnTo>
                  <a:lnTo>
                    <a:pt x="0" y="140"/>
                  </a:lnTo>
                  <a:lnTo>
                    <a:pt x="110" y="192"/>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4"/>
            <p:cNvSpPr/>
            <p:nvPr/>
          </p:nvSpPr>
          <p:spPr bwMode="auto">
            <a:xfrm>
              <a:off x="10861433" y="6114984"/>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5"/>
            <p:cNvSpPr/>
            <p:nvPr/>
          </p:nvSpPr>
          <p:spPr bwMode="auto">
            <a:xfrm>
              <a:off x="10870402" y="5951308"/>
              <a:ext cx="244393" cy="271299"/>
            </a:xfrm>
            <a:custGeom>
              <a:avLst/>
              <a:gdLst>
                <a:gd name="T0" fmla="*/ 218 w 218"/>
                <a:gd name="T1" fmla="*/ 242 h 242"/>
                <a:gd name="T2" fmla="*/ 207 w 218"/>
                <a:gd name="T3" fmla="*/ 121 h 242"/>
                <a:gd name="T4" fmla="*/ 197 w 218"/>
                <a:gd name="T5" fmla="*/ 0 h 242"/>
                <a:gd name="T6" fmla="*/ 99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7" y="0"/>
                  </a:lnTo>
                  <a:lnTo>
                    <a:pt x="99" y="71"/>
                  </a:lnTo>
                  <a:lnTo>
                    <a:pt x="0" y="140"/>
                  </a:lnTo>
                  <a:lnTo>
                    <a:pt x="110" y="191"/>
                  </a:lnTo>
                  <a:lnTo>
                    <a:pt x="218"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6"/>
            <p:cNvSpPr/>
            <p:nvPr/>
          </p:nvSpPr>
          <p:spPr bwMode="auto">
            <a:xfrm>
              <a:off x="11100222" y="5945703"/>
              <a:ext cx="245514" cy="271299"/>
            </a:xfrm>
            <a:custGeom>
              <a:avLst/>
              <a:gdLst>
                <a:gd name="T0" fmla="*/ 0 w 219"/>
                <a:gd name="T1" fmla="*/ 0 h 242"/>
                <a:gd name="T2" fmla="*/ 110 w 219"/>
                <a:gd name="T3" fmla="*/ 52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1"/>
                  </a:lnTo>
                  <a:lnTo>
                    <a:pt x="21" y="242"/>
                  </a:lnTo>
                  <a:lnTo>
                    <a:pt x="11"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7"/>
            <p:cNvSpPr/>
            <p:nvPr/>
          </p:nvSpPr>
          <p:spPr bwMode="auto">
            <a:xfrm>
              <a:off x="11109190" y="5782027"/>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8"/>
            <p:cNvSpPr/>
            <p:nvPr/>
          </p:nvSpPr>
          <p:spPr bwMode="auto">
            <a:xfrm>
              <a:off x="12535189" y="4930016"/>
              <a:ext cx="246635" cy="271299"/>
            </a:xfrm>
            <a:custGeom>
              <a:avLst/>
              <a:gdLst>
                <a:gd name="T0" fmla="*/ 0 w 220"/>
                <a:gd name="T1" fmla="*/ 0 h 242"/>
                <a:gd name="T2" fmla="*/ 12 w 220"/>
                <a:gd name="T3" fmla="*/ 121 h 242"/>
                <a:gd name="T4" fmla="*/ 23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2" y="121"/>
                  </a:lnTo>
                  <a:lnTo>
                    <a:pt x="23" y="242"/>
                  </a:lnTo>
                  <a:lnTo>
                    <a:pt x="121" y="172"/>
                  </a:lnTo>
                  <a:lnTo>
                    <a:pt x="220" y="102"/>
                  </a:lnTo>
                  <a:lnTo>
                    <a:pt x="110" y="5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69"/>
            <p:cNvSpPr/>
            <p:nvPr/>
          </p:nvSpPr>
          <p:spPr bwMode="auto">
            <a:xfrm>
              <a:off x="12305370" y="4936742"/>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0"/>
            <p:cNvSpPr/>
            <p:nvPr/>
          </p:nvSpPr>
          <p:spPr bwMode="auto">
            <a:xfrm>
              <a:off x="12296401" y="5099296"/>
              <a:ext cx="246635" cy="271299"/>
            </a:xfrm>
            <a:custGeom>
              <a:avLst/>
              <a:gdLst>
                <a:gd name="T0" fmla="*/ 0 w 220"/>
                <a:gd name="T1" fmla="*/ 0 h 242"/>
                <a:gd name="T2" fmla="*/ 11 w 220"/>
                <a:gd name="T3" fmla="*/ 121 h 242"/>
                <a:gd name="T4" fmla="*/ 22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2"/>
                  </a:lnTo>
                  <a:lnTo>
                    <a:pt x="220" y="102"/>
                  </a:lnTo>
                  <a:lnTo>
                    <a:pt x="110" y="52"/>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1"/>
            <p:cNvSpPr/>
            <p:nvPr/>
          </p:nvSpPr>
          <p:spPr bwMode="auto">
            <a:xfrm>
              <a:off x="12066583" y="5106023"/>
              <a:ext cx="245514" cy="271299"/>
            </a:xfrm>
            <a:custGeom>
              <a:avLst/>
              <a:gdLst>
                <a:gd name="T0" fmla="*/ 219 w 219"/>
                <a:gd name="T1" fmla="*/ 242 h 242"/>
                <a:gd name="T2" fmla="*/ 109 w 219"/>
                <a:gd name="T3" fmla="*/ 190 h 242"/>
                <a:gd name="T4" fmla="*/ 0 w 219"/>
                <a:gd name="T5" fmla="*/ 140 h 242"/>
                <a:gd name="T6" fmla="*/ 98 w 219"/>
                <a:gd name="T7" fmla="*/ 70 h 242"/>
                <a:gd name="T8" fmla="*/ 197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8" y="70"/>
                  </a:lnTo>
                  <a:lnTo>
                    <a:pt x="197"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2"/>
            <p:cNvSpPr/>
            <p:nvPr/>
          </p:nvSpPr>
          <p:spPr bwMode="auto">
            <a:xfrm>
              <a:off x="12057614" y="5268578"/>
              <a:ext cx="244393" cy="271299"/>
            </a:xfrm>
            <a:custGeom>
              <a:avLst/>
              <a:gdLst>
                <a:gd name="T0" fmla="*/ 0 w 218"/>
                <a:gd name="T1" fmla="*/ 0 h 242"/>
                <a:gd name="T2" fmla="*/ 11 w 218"/>
                <a:gd name="T3" fmla="*/ 121 h 242"/>
                <a:gd name="T4" fmla="*/ 22 w 218"/>
                <a:gd name="T5" fmla="*/ 242 h 242"/>
                <a:gd name="T6" fmla="*/ 121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1"/>
                  </a:lnTo>
                  <a:lnTo>
                    <a:pt x="218" y="102"/>
                  </a:lnTo>
                  <a:lnTo>
                    <a:pt x="110" y="52"/>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3"/>
            <p:cNvSpPr/>
            <p:nvPr/>
          </p:nvSpPr>
          <p:spPr bwMode="auto">
            <a:xfrm>
              <a:off x="11826674" y="5275304"/>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4"/>
            <p:cNvSpPr/>
            <p:nvPr/>
          </p:nvSpPr>
          <p:spPr bwMode="auto">
            <a:xfrm>
              <a:off x="11817705" y="5437859"/>
              <a:ext cx="245514" cy="271299"/>
            </a:xfrm>
            <a:custGeom>
              <a:avLst/>
              <a:gdLst>
                <a:gd name="T0" fmla="*/ 0 w 219"/>
                <a:gd name="T1" fmla="*/ 0 h 242"/>
                <a:gd name="T2" fmla="*/ 11 w 219"/>
                <a:gd name="T3" fmla="*/ 121 h 242"/>
                <a:gd name="T4" fmla="*/ 22 w 219"/>
                <a:gd name="T5" fmla="*/ 242 h 242"/>
                <a:gd name="T6" fmla="*/ 121 w 219"/>
                <a:gd name="T7" fmla="*/ 171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2" y="242"/>
                  </a:lnTo>
                  <a:lnTo>
                    <a:pt x="121" y="171"/>
                  </a:lnTo>
                  <a:lnTo>
                    <a:pt x="219" y="102"/>
                  </a:lnTo>
                  <a:lnTo>
                    <a:pt x="110" y="52"/>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5"/>
            <p:cNvSpPr/>
            <p:nvPr/>
          </p:nvSpPr>
          <p:spPr bwMode="auto">
            <a:xfrm>
              <a:off x="11587886" y="5444586"/>
              <a:ext cx="246635" cy="271299"/>
            </a:xfrm>
            <a:custGeom>
              <a:avLst/>
              <a:gdLst>
                <a:gd name="T0" fmla="*/ 220 w 220"/>
                <a:gd name="T1" fmla="*/ 242 h 242"/>
                <a:gd name="T2" fmla="*/ 110 w 220"/>
                <a:gd name="T3" fmla="*/ 190 h 242"/>
                <a:gd name="T4" fmla="*/ 0 w 220"/>
                <a:gd name="T5" fmla="*/ 140 h 242"/>
                <a:gd name="T6" fmla="*/ 99 w 220"/>
                <a:gd name="T7" fmla="*/ 70 h 242"/>
                <a:gd name="T8" fmla="*/ 197 w 220"/>
                <a:gd name="T9" fmla="*/ 0 h 242"/>
                <a:gd name="T10" fmla="*/ 208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7" y="0"/>
                  </a:lnTo>
                  <a:lnTo>
                    <a:pt x="208"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6"/>
            <p:cNvSpPr/>
            <p:nvPr/>
          </p:nvSpPr>
          <p:spPr bwMode="auto">
            <a:xfrm>
              <a:off x="11578918" y="5607141"/>
              <a:ext cx="246635" cy="271299"/>
            </a:xfrm>
            <a:custGeom>
              <a:avLst/>
              <a:gdLst>
                <a:gd name="T0" fmla="*/ 0 w 220"/>
                <a:gd name="T1" fmla="*/ 0 h 242"/>
                <a:gd name="T2" fmla="*/ 11 w 220"/>
                <a:gd name="T3" fmla="*/ 121 h 242"/>
                <a:gd name="T4" fmla="*/ 22 w 220"/>
                <a:gd name="T5" fmla="*/ 242 h 242"/>
                <a:gd name="T6" fmla="*/ 121 w 220"/>
                <a:gd name="T7" fmla="*/ 171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1"/>
                  </a:lnTo>
                  <a:lnTo>
                    <a:pt x="220" y="102"/>
                  </a:lnTo>
                  <a:lnTo>
                    <a:pt x="110" y="52"/>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7"/>
            <p:cNvSpPr/>
            <p:nvPr/>
          </p:nvSpPr>
          <p:spPr bwMode="auto">
            <a:xfrm>
              <a:off x="11347977" y="5612745"/>
              <a:ext cx="245514" cy="272420"/>
            </a:xfrm>
            <a:custGeom>
              <a:avLst/>
              <a:gdLst>
                <a:gd name="T0" fmla="*/ 219 w 219"/>
                <a:gd name="T1" fmla="*/ 243 h 243"/>
                <a:gd name="T2" fmla="*/ 110 w 219"/>
                <a:gd name="T3" fmla="*/ 191 h 243"/>
                <a:gd name="T4" fmla="*/ 0 w 219"/>
                <a:gd name="T5" fmla="*/ 141 h 243"/>
                <a:gd name="T6" fmla="*/ 99 w 219"/>
                <a:gd name="T7" fmla="*/ 71 h 243"/>
                <a:gd name="T8" fmla="*/ 198 w 219"/>
                <a:gd name="T9" fmla="*/ 0 h 243"/>
                <a:gd name="T10" fmla="*/ 209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10" y="191"/>
                  </a:lnTo>
                  <a:lnTo>
                    <a:pt x="0" y="141"/>
                  </a:lnTo>
                  <a:lnTo>
                    <a:pt x="99" y="71"/>
                  </a:lnTo>
                  <a:lnTo>
                    <a:pt x="198" y="0"/>
                  </a:lnTo>
                  <a:lnTo>
                    <a:pt x="209" y="122"/>
                  </a:lnTo>
                  <a:lnTo>
                    <a:pt x="219" y="243"/>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8"/>
            <p:cNvSpPr/>
            <p:nvPr/>
          </p:nvSpPr>
          <p:spPr bwMode="auto">
            <a:xfrm>
              <a:off x="11340130" y="5776422"/>
              <a:ext cx="244393" cy="271299"/>
            </a:xfrm>
            <a:custGeom>
              <a:avLst/>
              <a:gdLst>
                <a:gd name="T0" fmla="*/ 0 w 218"/>
                <a:gd name="T1" fmla="*/ 0 h 242"/>
                <a:gd name="T2" fmla="*/ 11 w 218"/>
                <a:gd name="T3" fmla="*/ 121 h 242"/>
                <a:gd name="T4" fmla="*/ 22 w 218"/>
                <a:gd name="T5" fmla="*/ 242 h 242"/>
                <a:gd name="T6" fmla="*/ 119 w 218"/>
                <a:gd name="T7" fmla="*/ 171 h 242"/>
                <a:gd name="T8" fmla="*/ 218 w 218"/>
                <a:gd name="T9" fmla="*/ 102 h 242"/>
                <a:gd name="T10" fmla="*/ 108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19" y="171"/>
                  </a:lnTo>
                  <a:lnTo>
                    <a:pt x="218" y="102"/>
                  </a:lnTo>
                  <a:lnTo>
                    <a:pt x="108" y="52"/>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9"/>
            <p:cNvSpPr/>
            <p:nvPr/>
          </p:nvSpPr>
          <p:spPr bwMode="auto">
            <a:xfrm>
              <a:off x="9497094" y="6020815"/>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0"/>
            <p:cNvSpPr/>
            <p:nvPr/>
          </p:nvSpPr>
          <p:spPr bwMode="auto">
            <a:xfrm>
              <a:off x="9726912" y="6012967"/>
              <a:ext cx="246635" cy="271299"/>
            </a:xfrm>
            <a:custGeom>
              <a:avLst/>
              <a:gdLst>
                <a:gd name="T0" fmla="*/ 0 w 220"/>
                <a:gd name="T1" fmla="*/ 0 h 242"/>
                <a:gd name="T2" fmla="*/ 110 w 220"/>
                <a:gd name="T3" fmla="*/ 51 h 242"/>
                <a:gd name="T4" fmla="*/ 220 w 220"/>
                <a:gd name="T5" fmla="*/ 102 h 242"/>
                <a:gd name="T6" fmla="*/ 121 w 220"/>
                <a:gd name="T7" fmla="*/ 171 h 242"/>
                <a:gd name="T8" fmla="*/ 23 w 220"/>
                <a:gd name="T9" fmla="*/ 242 h 242"/>
                <a:gd name="T10" fmla="*/ 12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1"/>
                  </a:lnTo>
                  <a:lnTo>
                    <a:pt x="220" y="102"/>
                  </a:lnTo>
                  <a:lnTo>
                    <a:pt x="121" y="171"/>
                  </a:lnTo>
                  <a:lnTo>
                    <a:pt x="23" y="242"/>
                  </a:lnTo>
                  <a:lnTo>
                    <a:pt x="12"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1"/>
            <p:cNvSpPr/>
            <p:nvPr/>
          </p:nvSpPr>
          <p:spPr bwMode="auto">
            <a:xfrm>
              <a:off x="9735881" y="5851534"/>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2"/>
            <p:cNvSpPr/>
            <p:nvPr/>
          </p:nvSpPr>
          <p:spPr bwMode="auto">
            <a:xfrm>
              <a:off x="9967942" y="5843686"/>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3"/>
            <p:cNvSpPr/>
            <p:nvPr/>
          </p:nvSpPr>
          <p:spPr bwMode="auto">
            <a:xfrm>
              <a:off x="9976911" y="5682252"/>
              <a:ext cx="244393" cy="269056"/>
            </a:xfrm>
            <a:custGeom>
              <a:avLst/>
              <a:gdLst>
                <a:gd name="T0" fmla="*/ 218 w 218"/>
                <a:gd name="T1" fmla="*/ 240 h 240"/>
                <a:gd name="T2" fmla="*/ 207 w 218"/>
                <a:gd name="T3" fmla="*/ 119 h 240"/>
                <a:gd name="T4" fmla="*/ 196 w 218"/>
                <a:gd name="T5" fmla="*/ 0 h 240"/>
                <a:gd name="T6" fmla="*/ 99 w 218"/>
                <a:gd name="T7" fmla="*/ 69 h 240"/>
                <a:gd name="T8" fmla="*/ 0 w 218"/>
                <a:gd name="T9" fmla="*/ 138 h 240"/>
                <a:gd name="T10" fmla="*/ 109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9" y="69"/>
                  </a:lnTo>
                  <a:lnTo>
                    <a:pt x="0" y="138"/>
                  </a:lnTo>
                  <a:lnTo>
                    <a:pt x="109" y="190"/>
                  </a:lnTo>
                  <a:lnTo>
                    <a:pt x="218" y="24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4"/>
            <p:cNvSpPr/>
            <p:nvPr/>
          </p:nvSpPr>
          <p:spPr bwMode="auto">
            <a:xfrm>
              <a:off x="10205609" y="5674405"/>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5"/>
            <p:cNvSpPr/>
            <p:nvPr/>
          </p:nvSpPr>
          <p:spPr bwMode="auto">
            <a:xfrm>
              <a:off x="10215698" y="5512971"/>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6"/>
            <p:cNvSpPr/>
            <p:nvPr/>
          </p:nvSpPr>
          <p:spPr bwMode="auto">
            <a:xfrm>
              <a:off x="10446638" y="5505123"/>
              <a:ext cx="244393" cy="271299"/>
            </a:xfrm>
            <a:custGeom>
              <a:avLst/>
              <a:gdLst>
                <a:gd name="T0" fmla="*/ 0 w 218"/>
                <a:gd name="T1" fmla="*/ 0 h 242"/>
                <a:gd name="T2" fmla="*/ 108 w 218"/>
                <a:gd name="T3" fmla="*/ 52 h 242"/>
                <a:gd name="T4" fmla="*/ 218 w 218"/>
                <a:gd name="T5" fmla="*/ 102 h 242"/>
                <a:gd name="T6" fmla="*/ 120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20" y="171"/>
                  </a:lnTo>
                  <a:lnTo>
                    <a:pt x="21" y="242"/>
                  </a:lnTo>
                  <a:lnTo>
                    <a:pt x="11"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7"/>
            <p:cNvSpPr/>
            <p:nvPr/>
          </p:nvSpPr>
          <p:spPr bwMode="auto">
            <a:xfrm>
              <a:off x="10455607" y="53414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2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2"/>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8"/>
            <p:cNvSpPr/>
            <p:nvPr/>
          </p:nvSpPr>
          <p:spPr bwMode="auto">
            <a:xfrm>
              <a:off x="10685426" y="5335842"/>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89"/>
            <p:cNvSpPr/>
            <p:nvPr/>
          </p:nvSpPr>
          <p:spPr bwMode="auto">
            <a:xfrm>
              <a:off x="10694395" y="5172166"/>
              <a:ext cx="245514" cy="272420"/>
            </a:xfrm>
            <a:custGeom>
              <a:avLst/>
              <a:gdLst>
                <a:gd name="T0" fmla="*/ 219 w 219"/>
                <a:gd name="T1" fmla="*/ 243 h 243"/>
                <a:gd name="T2" fmla="*/ 209 w 219"/>
                <a:gd name="T3" fmla="*/ 121 h 243"/>
                <a:gd name="T4" fmla="*/ 196 w 219"/>
                <a:gd name="T5" fmla="*/ 0 h 243"/>
                <a:gd name="T6" fmla="*/ 99 w 219"/>
                <a:gd name="T7" fmla="*/ 71 h 243"/>
                <a:gd name="T8" fmla="*/ 0 w 219"/>
                <a:gd name="T9" fmla="*/ 141 h 243"/>
                <a:gd name="T10" fmla="*/ 110 w 219"/>
                <a:gd name="T11" fmla="*/ 191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209" y="121"/>
                  </a:lnTo>
                  <a:lnTo>
                    <a:pt x="196" y="0"/>
                  </a:lnTo>
                  <a:lnTo>
                    <a:pt x="99" y="71"/>
                  </a:lnTo>
                  <a:lnTo>
                    <a:pt x="0" y="141"/>
                  </a:lnTo>
                  <a:lnTo>
                    <a:pt x="110" y="191"/>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0"/>
            <p:cNvSpPr/>
            <p:nvPr/>
          </p:nvSpPr>
          <p:spPr bwMode="auto">
            <a:xfrm>
              <a:off x="10923093" y="516656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1"/>
            <p:cNvSpPr/>
            <p:nvPr/>
          </p:nvSpPr>
          <p:spPr bwMode="auto">
            <a:xfrm>
              <a:off x="12129362" y="4157599"/>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2"/>
            <p:cNvSpPr/>
            <p:nvPr/>
          </p:nvSpPr>
          <p:spPr bwMode="auto">
            <a:xfrm>
              <a:off x="12120394" y="4320154"/>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3"/>
            <p:cNvSpPr/>
            <p:nvPr/>
          </p:nvSpPr>
          <p:spPr bwMode="auto">
            <a:xfrm>
              <a:off x="11890575" y="4326881"/>
              <a:ext cx="244393" cy="271299"/>
            </a:xfrm>
            <a:custGeom>
              <a:avLst/>
              <a:gdLst>
                <a:gd name="T0" fmla="*/ 218 w 218"/>
                <a:gd name="T1" fmla="*/ 242 h 242"/>
                <a:gd name="T2" fmla="*/ 110 w 218"/>
                <a:gd name="T3" fmla="*/ 190 h 242"/>
                <a:gd name="T4" fmla="*/ 0 w 218"/>
                <a:gd name="T5" fmla="*/ 140 h 242"/>
                <a:gd name="T6" fmla="*/ 99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9" y="70"/>
                  </a:lnTo>
                  <a:lnTo>
                    <a:pt x="197" y="0"/>
                  </a:lnTo>
                  <a:lnTo>
                    <a:pt x="207" y="121"/>
                  </a:lnTo>
                  <a:lnTo>
                    <a:pt x="218"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4"/>
            <p:cNvSpPr/>
            <p:nvPr/>
          </p:nvSpPr>
          <p:spPr bwMode="auto">
            <a:xfrm>
              <a:off x="11881606" y="4489435"/>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5"/>
            <p:cNvSpPr/>
            <p:nvPr/>
          </p:nvSpPr>
          <p:spPr bwMode="auto">
            <a:xfrm>
              <a:off x="11650666" y="4496161"/>
              <a:ext cx="245514" cy="271299"/>
            </a:xfrm>
            <a:custGeom>
              <a:avLst/>
              <a:gdLst>
                <a:gd name="T0" fmla="*/ 219 w 219"/>
                <a:gd name="T1" fmla="*/ 242 h 242"/>
                <a:gd name="T2" fmla="*/ 109 w 219"/>
                <a:gd name="T3" fmla="*/ 190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9" y="70"/>
                  </a:lnTo>
                  <a:lnTo>
                    <a:pt x="198" y="0"/>
                  </a:lnTo>
                  <a:lnTo>
                    <a:pt x="208" y="121"/>
                  </a:lnTo>
                  <a:lnTo>
                    <a:pt x="219"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6"/>
            <p:cNvSpPr/>
            <p:nvPr/>
          </p:nvSpPr>
          <p:spPr bwMode="auto">
            <a:xfrm>
              <a:off x="11641697" y="4658717"/>
              <a:ext cx="245514" cy="271299"/>
            </a:xfrm>
            <a:custGeom>
              <a:avLst/>
              <a:gdLst>
                <a:gd name="T0" fmla="*/ 0 w 219"/>
                <a:gd name="T1" fmla="*/ 0 h 242"/>
                <a:gd name="T2" fmla="*/ 12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2" y="121"/>
                  </a:lnTo>
                  <a:lnTo>
                    <a:pt x="23" y="242"/>
                  </a:lnTo>
                  <a:lnTo>
                    <a:pt x="120" y="172"/>
                  </a:lnTo>
                  <a:lnTo>
                    <a:pt x="219" y="102"/>
                  </a:lnTo>
                  <a:lnTo>
                    <a:pt x="109"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7"/>
            <p:cNvSpPr/>
            <p:nvPr/>
          </p:nvSpPr>
          <p:spPr bwMode="auto">
            <a:xfrm>
              <a:off x="11411879" y="4665443"/>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8"/>
            <p:cNvSpPr/>
            <p:nvPr/>
          </p:nvSpPr>
          <p:spPr bwMode="auto">
            <a:xfrm>
              <a:off x="11402910" y="4827998"/>
              <a:ext cx="245514" cy="271299"/>
            </a:xfrm>
            <a:custGeom>
              <a:avLst/>
              <a:gdLst>
                <a:gd name="T0" fmla="*/ 0 w 219"/>
                <a:gd name="T1" fmla="*/ 0 h 242"/>
                <a:gd name="T2" fmla="*/ 10 w 219"/>
                <a:gd name="T3" fmla="*/ 121 h 242"/>
                <a:gd name="T4" fmla="*/ 21 w 219"/>
                <a:gd name="T5" fmla="*/ 242 h 242"/>
                <a:gd name="T6" fmla="*/ 120 w 219"/>
                <a:gd name="T7" fmla="*/ 171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1"/>
                  </a:lnTo>
                  <a:lnTo>
                    <a:pt x="219" y="102"/>
                  </a:lnTo>
                  <a:lnTo>
                    <a:pt x="109"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99"/>
            <p:cNvSpPr/>
            <p:nvPr/>
          </p:nvSpPr>
          <p:spPr bwMode="auto">
            <a:xfrm>
              <a:off x="11173091" y="4834724"/>
              <a:ext cx="244393" cy="271299"/>
            </a:xfrm>
            <a:custGeom>
              <a:avLst/>
              <a:gdLst>
                <a:gd name="T0" fmla="*/ 218 w 218"/>
                <a:gd name="T1" fmla="*/ 242 h 242"/>
                <a:gd name="T2" fmla="*/ 108 w 218"/>
                <a:gd name="T3" fmla="*/ 190 h 242"/>
                <a:gd name="T4" fmla="*/ 0 w 218"/>
                <a:gd name="T5" fmla="*/ 140 h 242"/>
                <a:gd name="T6" fmla="*/ 97 w 218"/>
                <a:gd name="T7" fmla="*/ 70 h 242"/>
                <a:gd name="T8" fmla="*/ 196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7" y="70"/>
                  </a:lnTo>
                  <a:lnTo>
                    <a:pt x="196" y="0"/>
                  </a:lnTo>
                  <a:lnTo>
                    <a:pt x="207" y="121"/>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0"/>
            <p:cNvSpPr/>
            <p:nvPr/>
          </p:nvSpPr>
          <p:spPr bwMode="auto">
            <a:xfrm>
              <a:off x="11164122" y="4997280"/>
              <a:ext cx="244393" cy="271299"/>
            </a:xfrm>
            <a:custGeom>
              <a:avLst/>
              <a:gdLst>
                <a:gd name="T0" fmla="*/ 0 w 218"/>
                <a:gd name="T1" fmla="*/ 0 h 242"/>
                <a:gd name="T2" fmla="*/ 11 w 218"/>
                <a:gd name="T3" fmla="*/ 121 h 242"/>
                <a:gd name="T4" fmla="*/ 21 w 218"/>
                <a:gd name="T5" fmla="*/ 242 h 242"/>
                <a:gd name="T6" fmla="*/ 120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1" y="242"/>
                  </a:lnTo>
                  <a:lnTo>
                    <a:pt x="120" y="171"/>
                  </a:lnTo>
                  <a:lnTo>
                    <a:pt x="218" y="102"/>
                  </a:lnTo>
                  <a:lnTo>
                    <a:pt x="110"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1"/>
            <p:cNvSpPr/>
            <p:nvPr/>
          </p:nvSpPr>
          <p:spPr bwMode="auto">
            <a:xfrm>
              <a:off x="10933182" y="5002885"/>
              <a:ext cx="245514" cy="272420"/>
            </a:xfrm>
            <a:custGeom>
              <a:avLst/>
              <a:gdLst>
                <a:gd name="T0" fmla="*/ 219 w 219"/>
                <a:gd name="T1" fmla="*/ 243 h 243"/>
                <a:gd name="T2" fmla="*/ 109 w 219"/>
                <a:gd name="T3" fmla="*/ 191 h 243"/>
                <a:gd name="T4" fmla="*/ 0 w 219"/>
                <a:gd name="T5" fmla="*/ 141 h 243"/>
                <a:gd name="T6" fmla="*/ 99 w 219"/>
                <a:gd name="T7" fmla="*/ 71 h 243"/>
                <a:gd name="T8" fmla="*/ 198 w 219"/>
                <a:gd name="T9" fmla="*/ 0 h 243"/>
                <a:gd name="T10" fmla="*/ 208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09" y="191"/>
                  </a:lnTo>
                  <a:lnTo>
                    <a:pt x="0" y="141"/>
                  </a:lnTo>
                  <a:lnTo>
                    <a:pt x="99" y="71"/>
                  </a:lnTo>
                  <a:lnTo>
                    <a:pt x="198" y="0"/>
                  </a:lnTo>
                  <a:lnTo>
                    <a:pt x="208" y="122"/>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2"/>
            <p:cNvSpPr/>
            <p:nvPr/>
          </p:nvSpPr>
          <p:spPr bwMode="auto">
            <a:xfrm>
              <a:off x="10179824" y="5993909"/>
              <a:ext cx="246635" cy="272420"/>
            </a:xfrm>
            <a:custGeom>
              <a:avLst/>
              <a:gdLst>
                <a:gd name="T0" fmla="*/ 0 w 220"/>
                <a:gd name="T1" fmla="*/ 0 h 243"/>
                <a:gd name="T2" fmla="*/ 110 w 220"/>
                <a:gd name="T3" fmla="*/ 51 h 243"/>
                <a:gd name="T4" fmla="*/ 220 w 220"/>
                <a:gd name="T5" fmla="*/ 102 h 243"/>
                <a:gd name="T6" fmla="*/ 121 w 220"/>
                <a:gd name="T7" fmla="*/ 172 h 243"/>
                <a:gd name="T8" fmla="*/ 22 w 220"/>
                <a:gd name="T9" fmla="*/ 243 h 243"/>
                <a:gd name="T10" fmla="*/ 11 w 220"/>
                <a:gd name="T11" fmla="*/ 121 h 243"/>
                <a:gd name="T12" fmla="*/ 0 w 220"/>
                <a:gd name="T13" fmla="*/ 0 h 243"/>
              </a:gdLst>
              <a:ahLst/>
              <a:cxnLst>
                <a:cxn ang="0">
                  <a:pos x="T0" y="T1"/>
                </a:cxn>
                <a:cxn ang="0">
                  <a:pos x="T2" y="T3"/>
                </a:cxn>
                <a:cxn ang="0">
                  <a:pos x="T4" y="T5"/>
                </a:cxn>
                <a:cxn ang="0">
                  <a:pos x="T6" y="T7"/>
                </a:cxn>
                <a:cxn ang="0">
                  <a:pos x="T8" y="T9"/>
                </a:cxn>
                <a:cxn ang="0">
                  <a:pos x="T10" y="T11"/>
                </a:cxn>
                <a:cxn ang="0">
                  <a:pos x="T12" y="T13"/>
                </a:cxn>
              </a:cxnLst>
              <a:rect l="0" t="0" r="r" b="b"/>
              <a:pathLst>
                <a:path w="220" h="243">
                  <a:moveTo>
                    <a:pt x="0" y="0"/>
                  </a:moveTo>
                  <a:lnTo>
                    <a:pt x="110" y="51"/>
                  </a:lnTo>
                  <a:lnTo>
                    <a:pt x="220" y="102"/>
                  </a:lnTo>
                  <a:lnTo>
                    <a:pt x="121" y="172"/>
                  </a:lnTo>
                  <a:lnTo>
                    <a:pt x="22" y="243"/>
                  </a:lnTo>
                  <a:lnTo>
                    <a:pt x="11"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3"/>
            <p:cNvSpPr/>
            <p:nvPr/>
          </p:nvSpPr>
          <p:spPr bwMode="auto">
            <a:xfrm>
              <a:off x="10188792" y="5831354"/>
              <a:ext cx="246635" cy="271299"/>
            </a:xfrm>
            <a:custGeom>
              <a:avLst/>
              <a:gdLst>
                <a:gd name="T0" fmla="*/ 220 w 220"/>
                <a:gd name="T1" fmla="*/ 242 h 242"/>
                <a:gd name="T2" fmla="*/ 208 w 220"/>
                <a:gd name="T3" fmla="*/ 121 h 242"/>
                <a:gd name="T4" fmla="*/ 197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8" y="121"/>
                  </a:lnTo>
                  <a:lnTo>
                    <a:pt x="197" y="0"/>
                  </a:lnTo>
                  <a:lnTo>
                    <a:pt x="99" y="71"/>
                  </a:lnTo>
                  <a:lnTo>
                    <a:pt x="0" y="140"/>
                  </a:lnTo>
                  <a:lnTo>
                    <a:pt x="110" y="190"/>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4"/>
            <p:cNvSpPr/>
            <p:nvPr/>
          </p:nvSpPr>
          <p:spPr bwMode="auto">
            <a:xfrm>
              <a:off x="10418612" y="5825748"/>
              <a:ext cx="246635" cy="269056"/>
            </a:xfrm>
            <a:custGeom>
              <a:avLst/>
              <a:gdLst>
                <a:gd name="T0" fmla="*/ 0 w 220"/>
                <a:gd name="T1" fmla="*/ 0 h 240"/>
                <a:gd name="T2" fmla="*/ 110 w 220"/>
                <a:gd name="T3" fmla="*/ 50 h 240"/>
                <a:gd name="T4" fmla="*/ 220 w 220"/>
                <a:gd name="T5" fmla="*/ 101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1"/>
                  </a:lnTo>
                  <a:lnTo>
                    <a:pt x="121" y="171"/>
                  </a:lnTo>
                  <a:lnTo>
                    <a:pt x="22" y="240"/>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5"/>
            <p:cNvSpPr/>
            <p:nvPr/>
          </p:nvSpPr>
          <p:spPr bwMode="auto">
            <a:xfrm>
              <a:off x="10427580" y="5662072"/>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0"/>
                  </a:lnTo>
                  <a:lnTo>
                    <a:pt x="220"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6"/>
            <p:cNvSpPr/>
            <p:nvPr/>
          </p:nvSpPr>
          <p:spPr bwMode="auto">
            <a:xfrm>
              <a:off x="10659641" y="5656467"/>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7"/>
            <p:cNvSpPr/>
            <p:nvPr/>
          </p:nvSpPr>
          <p:spPr bwMode="auto">
            <a:xfrm>
              <a:off x="10668610" y="5492792"/>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0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0"/>
                  </a:lnTo>
                  <a:lnTo>
                    <a:pt x="218"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8"/>
            <p:cNvSpPr/>
            <p:nvPr/>
          </p:nvSpPr>
          <p:spPr bwMode="auto">
            <a:xfrm>
              <a:off x="10897308" y="5487186"/>
              <a:ext cx="246635" cy="269056"/>
            </a:xfrm>
            <a:custGeom>
              <a:avLst/>
              <a:gdLst>
                <a:gd name="T0" fmla="*/ 0 w 220"/>
                <a:gd name="T1" fmla="*/ 0 h 240"/>
                <a:gd name="T2" fmla="*/ 110 w 220"/>
                <a:gd name="T3" fmla="*/ 50 h 240"/>
                <a:gd name="T4" fmla="*/ 220 w 220"/>
                <a:gd name="T5" fmla="*/ 102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2" y="240"/>
                  </a:lnTo>
                  <a:lnTo>
                    <a:pt x="11"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09"/>
            <p:cNvSpPr/>
            <p:nvPr/>
          </p:nvSpPr>
          <p:spPr bwMode="auto">
            <a:xfrm>
              <a:off x="10907398" y="5323510"/>
              <a:ext cx="245514" cy="271299"/>
            </a:xfrm>
            <a:custGeom>
              <a:avLst/>
              <a:gdLst>
                <a:gd name="T0" fmla="*/ 219 w 219"/>
                <a:gd name="T1" fmla="*/ 242 h 242"/>
                <a:gd name="T2" fmla="*/ 208 w 219"/>
                <a:gd name="T3" fmla="*/ 121 h 242"/>
                <a:gd name="T4" fmla="*/ 198 w 219"/>
                <a:gd name="T5" fmla="*/ 0 h 242"/>
                <a:gd name="T6" fmla="*/ 99 w 219"/>
                <a:gd name="T7" fmla="*/ 71 h 242"/>
                <a:gd name="T8" fmla="*/ 0 w 219"/>
                <a:gd name="T9" fmla="*/ 140 h 242"/>
                <a:gd name="T10" fmla="*/ 109 w 219"/>
                <a:gd name="T11" fmla="*/ 190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8" y="121"/>
                  </a:lnTo>
                  <a:lnTo>
                    <a:pt x="198" y="0"/>
                  </a:lnTo>
                  <a:lnTo>
                    <a:pt x="99" y="71"/>
                  </a:lnTo>
                  <a:lnTo>
                    <a:pt x="0" y="140"/>
                  </a:lnTo>
                  <a:lnTo>
                    <a:pt x="109" y="190"/>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0"/>
            <p:cNvSpPr/>
            <p:nvPr/>
          </p:nvSpPr>
          <p:spPr bwMode="auto">
            <a:xfrm>
              <a:off x="11136096" y="5317905"/>
              <a:ext cx="246635" cy="269056"/>
            </a:xfrm>
            <a:custGeom>
              <a:avLst/>
              <a:gdLst>
                <a:gd name="T0" fmla="*/ 0 w 220"/>
                <a:gd name="T1" fmla="*/ 0 h 240"/>
                <a:gd name="T2" fmla="*/ 110 w 220"/>
                <a:gd name="T3" fmla="*/ 50 h 240"/>
                <a:gd name="T4" fmla="*/ 220 w 220"/>
                <a:gd name="T5" fmla="*/ 102 h 240"/>
                <a:gd name="T6" fmla="*/ 121 w 220"/>
                <a:gd name="T7" fmla="*/ 171 h 240"/>
                <a:gd name="T8" fmla="*/ 23 w 220"/>
                <a:gd name="T9" fmla="*/ 240 h 240"/>
                <a:gd name="T10" fmla="*/ 13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3" y="240"/>
                  </a:lnTo>
                  <a:lnTo>
                    <a:pt x="13"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1"/>
            <p:cNvSpPr/>
            <p:nvPr/>
          </p:nvSpPr>
          <p:spPr bwMode="auto">
            <a:xfrm>
              <a:off x="11145065" y="5154229"/>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2"/>
            <p:cNvSpPr/>
            <p:nvPr/>
          </p:nvSpPr>
          <p:spPr bwMode="auto">
            <a:xfrm>
              <a:off x="11377125" y="5148623"/>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3"/>
            <p:cNvSpPr/>
            <p:nvPr/>
          </p:nvSpPr>
          <p:spPr bwMode="auto">
            <a:xfrm>
              <a:off x="11386094" y="49849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10" y="191"/>
                  </a:lnTo>
                  <a:lnTo>
                    <a:pt x="218"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4"/>
            <p:cNvSpPr/>
            <p:nvPr/>
          </p:nvSpPr>
          <p:spPr bwMode="auto">
            <a:xfrm>
              <a:off x="12812093" y="4132935"/>
              <a:ext cx="245514" cy="270178"/>
            </a:xfrm>
            <a:custGeom>
              <a:avLst/>
              <a:gdLst>
                <a:gd name="T0" fmla="*/ 0 w 219"/>
                <a:gd name="T1" fmla="*/ 0 h 241"/>
                <a:gd name="T2" fmla="*/ 11 w 219"/>
                <a:gd name="T3" fmla="*/ 121 h 241"/>
                <a:gd name="T4" fmla="*/ 21 w 219"/>
                <a:gd name="T5" fmla="*/ 241 h 241"/>
                <a:gd name="T6" fmla="*/ 120 w 219"/>
                <a:gd name="T7" fmla="*/ 171 h 241"/>
                <a:gd name="T8" fmla="*/ 219 w 219"/>
                <a:gd name="T9" fmla="*/ 102 h 241"/>
                <a:gd name="T10" fmla="*/ 110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1" y="121"/>
                  </a:lnTo>
                  <a:lnTo>
                    <a:pt x="21" y="241"/>
                  </a:lnTo>
                  <a:lnTo>
                    <a:pt x="120" y="171"/>
                  </a:lnTo>
                  <a:lnTo>
                    <a:pt x="219" y="102"/>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5"/>
            <p:cNvSpPr/>
            <p:nvPr/>
          </p:nvSpPr>
          <p:spPr bwMode="auto">
            <a:xfrm>
              <a:off x="12582274" y="4138541"/>
              <a:ext cx="244393" cy="270178"/>
            </a:xfrm>
            <a:custGeom>
              <a:avLst/>
              <a:gdLst>
                <a:gd name="T0" fmla="*/ 218 w 218"/>
                <a:gd name="T1" fmla="*/ 241 h 241"/>
                <a:gd name="T2" fmla="*/ 108 w 218"/>
                <a:gd name="T3" fmla="*/ 191 h 241"/>
                <a:gd name="T4" fmla="*/ 0 w 218"/>
                <a:gd name="T5" fmla="*/ 140 h 241"/>
                <a:gd name="T6" fmla="*/ 98 w 218"/>
                <a:gd name="T7" fmla="*/ 70 h 241"/>
                <a:gd name="T8" fmla="*/ 197 w 218"/>
                <a:gd name="T9" fmla="*/ 0 h 241"/>
                <a:gd name="T10" fmla="*/ 207 w 218"/>
                <a:gd name="T11" fmla="*/ 121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108" y="191"/>
                  </a:lnTo>
                  <a:lnTo>
                    <a:pt x="0" y="140"/>
                  </a:lnTo>
                  <a:lnTo>
                    <a:pt x="98" y="70"/>
                  </a:lnTo>
                  <a:lnTo>
                    <a:pt x="197" y="0"/>
                  </a:lnTo>
                  <a:lnTo>
                    <a:pt x="207" y="121"/>
                  </a:lnTo>
                  <a:lnTo>
                    <a:pt x="218" y="241"/>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6"/>
            <p:cNvSpPr/>
            <p:nvPr/>
          </p:nvSpPr>
          <p:spPr bwMode="auto">
            <a:xfrm>
              <a:off x="12573305" y="4302217"/>
              <a:ext cx="244393" cy="270178"/>
            </a:xfrm>
            <a:custGeom>
              <a:avLst/>
              <a:gdLst>
                <a:gd name="T0" fmla="*/ 0 w 218"/>
                <a:gd name="T1" fmla="*/ 0 h 241"/>
                <a:gd name="T2" fmla="*/ 11 w 218"/>
                <a:gd name="T3" fmla="*/ 121 h 241"/>
                <a:gd name="T4" fmla="*/ 21 w 218"/>
                <a:gd name="T5" fmla="*/ 241 h 241"/>
                <a:gd name="T6" fmla="*/ 120 w 218"/>
                <a:gd name="T7" fmla="*/ 171 h 241"/>
                <a:gd name="T8" fmla="*/ 218 w 218"/>
                <a:gd name="T9" fmla="*/ 102 h 241"/>
                <a:gd name="T10" fmla="*/ 110 w 218"/>
                <a:gd name="T11" fmla="*/ 50 h 241"/>
                <a:gd name="T12" fmla="*/ 0 w 218"/>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0" y="0"/>
                  </a:moveTo>
                  <a:lnTo>
                    <a:pt x="11" y="121"/>
                  </a:lnTo>
                  <a:lnTo>
                    <a:pt x="21" y="241"/>
                  </a:lnTo>
                  <a:lnTo>
                    <a:pt x="120" y="171"/>
                  </a:lnTo>
                  <a:lnTo>
                    <a:pt x="218" y="102"/>
                  </a:lnTo>
                  <a:lnTo>
                    <a:pt x="110" y="50"/>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7"/>
            <p:cNvSpPr/>
            <p:nvPr/>
          </p:nvSpPr>
          <p:spPr bwMode="auto">
            <a:xfrm>
              <a:off x="12342365" y="4307822"/>
              <a:ext cx="245514" cy="271299"/>
            </a:xfrm>
            <a:custGeom>
              <a:avLst/>
              <a:gdLst>
                <a:gd name="T0" fmla="*/ 219 w 219"/>
                <a:gd name="T1" fmla="*/ 242 h 242"/>
                <a:gd name="T2" fmla="*/ 109 w 219"/>
                <a:gd name="T3" fmla="*/ 191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0"/>
                  </a:lnTo>
                  <a:lnTo>
                    <a:pt x="198"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8"/>
            <p:cNvSpPr/>
            <p:nvPr/>
          </p:nvSpPr>
          <p:spPr bwMode="auto">
            <a:xfrm>
              <a:off x="12333397" y="4471498"/>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9"/>
            <p:cNvSpPr/>
            <p:nvPr/>
          </p:nvSpPr>
          <p:spPr bwMode="auto">
            <a:xfrm>
              <a:off x="12103578" y="4477103"/>
              <a:ext cx="245514" cy="271299"/>
            </a:xfrm>
            <a:custGeom>
              <a:avLst/>
              <a:gdLst>
                <a:gd name="T0" fmla="*/ 219 w 219"/>
                <a:gd name="T1" fmla="*/ 242 h 242"/>
                <a:gd name="T2" fmla="*/ 110 w 219"/>
                <a:gd name="T3" fmla="*/ 191 h 242"/>
                <a:gd name="T4" fmla="*/ 0 w 219"/>
                <a:gd name="T5" fmla="*/ 140 h 242"/>
                <a:gd name="T6" fmla="*/ 99 w 219"/>
                <a:gd name="T7" fmla="*/ 70 h 242"/>
                <a:gd name="T8" fmla="*/ 196 w 219"/>
                <a:gd name="T9" fmla="*/ 0 h 242"/>
                <a:gd name="T10" fmla="*/ 207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1"/>
                  </a:lnTo>
                  <a:lnTo>
                    <a:pt x="0" y="140"/>
                  </a:lnTo>
                  <a:lnTo>
                    <a:pt x="99" y="70"/>
                  </a:lnTo>
                  <a:lnTo>
                    <a:pt x="196" y="0"/>
                  </a:lnTo>
                  <a:lnTo>
                    <a:pt x="207" y="121"/>
                  </a:lnTo>
                  <a:lnTo>
                    <a:pt x="219"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0"/>
            <p:cNvSpPr/>
            <p:nvPr/>
          </p:nvSpPr>
          <p:spPr bwMode="auto">
            <a:xfrm>
              <a:off x="12094609" y="4640780"/>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1"/>
            <p:cNvSpPr/>
            <p:nvPr/>
          </p:nvSpPr>
          <p:spPr bwMode="auto">
            <a:xfrm>
              <a:off x="11862548" y="4646385"/>
              <a:ext cx="246635" cy="271299"/>
            </a:xfrm>
            <a:custGeom>
              <a:avLst/>
              <a:gdLst>
                <a:gd name="T0" fmla="*/ 220 w 220"/>
                <a:gd name="T1" fmla="*/ 242 h 242"/>
                <a:gd name="T2" fmla="*/ 110 w 220"/>
                <a:gd name="T3" fmla="*/ 191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8" y="0"/>
                  </a:lnTo>
                  <a:lnTo>
                    <a:pt x="209"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22"/>
            <p:cNvSpPr/>
            <p:nvPr/>
          </p:nvSpPr>
          <p:spPr bwMode="auto">
            <a:xfrm>
              <a:off x="11855822" y="4810061"/>
              <a:ext cx="244393" cy="269056"/>
            </a:xfrm>
            <a:custGeom>
              <a:avLst/>
              <a:gdLst>
                <a:gd name="T0" fmla="*/ 0 w 218"/>
                <a:gd name="T1" fmla="*/ 0 h 240"/>
                <a:gd name="T2" fmla="*/ 11 w 218"/>
                <a:gd name="T3" fmla="*/ 121 h 240"/>
                <a:gd name="T4" fmla="*/ 21 w 218"/>
                <a:gd name="T5" fmla="*/ 240 h 240"/>
                <a:gd name="T6" fmla="*/ 119 w 218"/>
                <a:gd name="T7" fmla="*/ 171 h 240"/>
                <a:gd name="T8" fmla="*/ 218 w 218"/>
                <a:gd name="T9" fmla="*/ 102 h 240"/>
                <a:gd name="T10" fmla="*/ 108 w 218"/>
                <a:gd name="T11" fmla="*/ 50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1" y="121"/>
                  </a:lnTo>
                  <a:lnTo>
                    <a:pt x="21" y="240"/>
                  </a:lnTo>
                  <a:lnTo>
                    <a:pt x="119" y="171"/>
                  </a:lnTo>
                  <a:lnTo>
                    <a:pt x="218" y="102"/>
                  </a:lnTo>
                  <a:lnTo>
                    <a:pt x="108" y="50"/>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23"/>
            <p:cNvSpPr/>
            <p:nvPr/>
          </p:nvSpPr>
          <p:spPr bwMode="auto">
            <a:xfrm>
              <a:off x="11624882" y="4815666"/>
              <a:ext cx="245514" cy="271299"/>
            </a:xfrm>
            <a:custGeom>
              <a:avLst/>
              <a:gdLst>
                <a:gd name="T0" fmla="*/ 219 w 219"/>
                <a:gd name="T1" fmla="*/ 242 h 242"/>
                <a:gd name="T2" fmla="*/ 109 w 219"/>
                <a:gd name="T3" fmla="*/ 191 h 242"/>
                <a:gd name="T4" fmla="*/ 0 w 219"/>
                <a:gd name="T5" fmla="*/ 140 h 242"/>
                <a:gd name="T6" fmla="*/ 99 w 219"/>
                <a:gd name="T7" fmla="*/ 71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1"/>
                  </a:lnTo>
                  <a:lnTo>
                    <a:pt x="198" y="0"/>
                  </a:lnTo>
                  <a:lnTo>
                    <a:pt x="208" y="121"/>
                  </a:lnTo>
                  <a:lnTo>
                    <a:pt x="219"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24"/>
            <p:cNvSpPr/>
            <p:nvPr/>
          </p:nvSpPr>
          <p:spPr bwMode="auto">
            <a:xfrm>
              <a:off x="11614792" y="4979342"/>
              <a:ext cx="246635" cy="269056"/>
            </a:xfrm>
            <a:custGeom>
              <a:avLst/>
              <a:gdLst>
                <a:gd name="T0" fmla="*/ 0 w 220"/>
                <a:gd name="T1" fmla="*/ 0 h 240"/>
                <a:gd name="T2" fmla="*/ 11 w 220"/>
                <a:gd name="T3" fmla="*/ 121 h 240"/>
                <a:gd name="T4" fmla="*/ 22 w 220"/>
                <a:gd name="T5" fmla="*/ 240 h 240"/>
                <a:gd name="T6" fmla="*/ 121 w 220"/>
                <a:gd name="T7" fmla="*/ 171 h 240"/>
                <a:gd name="T8" fmla="*/ 220 w 220"/>
                <a:gd name="T9" fmla="*/ 102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21"/>
                  </a:lnTo>
                  <a:lnTo>
                    <a:pt x="22" y="240"/>
                  </a:lnTo>
                  <a:lnTo>
                    <a:pt x="121" y="171"/>
                  </a:lnTo>
                  <a:lnTo>
                    <a:pt x="220" y="102"/>
                  </a:lnTo>
                  <a:lnTo>
                    <a:pt x="110" y="50"/>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25"/>
            <p:cNvSpPr/>
            <p:nvPr/>
          </p:nvSpPr>
          <p:spPr bwMode="auto">
            <a:xfrm>
              <a:off x="9960094" y="6296597"/>
              <a:ext cx="244393" cy="269056"/>
            </a:xfrm>
            <a:custGeom>
              <a:avLst/>
              <a:gdLst>
                <a:gd name="T0" fmla="*/ 218 w 218"/>
                <a:gd name="T1" fmla="*/ 240 h 240"/>
                <a:gd name="T2" fmla="*/ 207 w 218"/>
                <a:gd name="T3" fmla="*/ 119 h 240"/>
                <a:gd name="T4" fmla="*/ 196 w 218"/>
                <a:gd name="T5" fmla="*/ 0 h 240"/>
                <a:gd name="T6" fmla="*/ 97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7" y="69"/>
                  </a:lnTo>
                  <a:lnTo>
                    <a:pt x="0" y="138"/>
                  </a:lnTo>
                  <a:lnTo>
                    <a:pt x="108" y="190"/>
                  </a:lnTo>
                  <a:lnTo>
                    <a:pt x="218"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26"/>
            <p:cNvSpPr/>
            <p:nvPr/>
          </p:nvSpPr>
          <p:spPr bwMode="auto">
            <a:xfrm>
              <a:off x="10188792" y="628875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27"/>
            <p:cNvSpPr/>
            <p:nvPr/>
          </p:nvSpPr>
          <p:spPr bwMode="auto">
            <a:xfrm>
              <a:off x="10198882" y="6127316"/>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8"/>
            <p:cNvSpPr/>
            <p:nvPr/>
          </p:nvSpPr>
          <p:spPr bwMode="auto">
            <a:xfrm>
              <a:off x="10427580" y="6119468"/>
              <a:ext cx="246635" cy="271299"/>
            </a:xfrm>
            <a:custGeom>
              <a:avLst/>
              <a:gdLst>
                <a:gd name="T0" fmla="*/ 0 w 220"/>
                <a:gd name="T1" fmla="*/ 0 h 242"/>
                <a:gd name="T2" fmla="*/ 110 w 220"/>
                <a:gd name="T3" fmla="*/ 52 h 242"/>
                <a:gd name="T4" fmla="*/ 220 w 220"/>
                <a:gd name="T5" fmla="*/ 102 h 242"/>
                <a:gd name="T6" fmla="*/ 121 w 220"/>
                <a:gd name="T7" fmla="*/ 171 h 242"/>
                <a:gd name="T8" fmla="*/ 23 w 220"/>
                <a:gd name="T9" fmla="*/ 242 h 242"/>
                <a:gd name="T10" fmla="*/ 13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3" y="242"/>
                  </a:lnTo>
                  <a:lnTo>
                    <a:pt x="13"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29"/>
            <p:cNvSpPr/>
            <p:nvPr/>
          </p:nvSpPr>
          <p:spPr bwMode="auto">
            <a:xfrm>
              <a:off x="10437670" y="5958034"/>
              <a:ext cx="245514" cy="270178"/>
            </a:xfrm>
            <a:custGeom>
              <a:avLst/>
              <a:gdLst>
                <a:gd name="T0" fmla="*/ 219 w 219"/>
                <a:gd name="T1" fmla="*/ 241 h 241"/>
                <a:gd name="T2" fmla="*/ 208 w 219"/>
                <a:gd name="T3" fmla="*/ 119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19"/>
                  </a:lnTo>
                  <a:lnTo>
                    <a:pt x="198" y="0"/>
                  </a:lnTo>
                  <a:lnTo>
                    <a:pt x="99" y="69"/>
                  </a:lnTo>
                  <a:lnTo>
                    <a:pt x="0" y="139"/>
                  </a:lnTo>
                  <a:lnTo>
                    <a:pt x="109" y="190"/>
                  </a:lnTo>
                  <a:lnTo>
                    <a:pt x="219" y="241"/>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30"/>
            <p:cNvSpPr/>
            <p:nvPr/>
          </p:nvSpPr>
          <p:spPr bwMode="auto">
            <a:xfrm>
              <a:off x="10668610" y="5950188"/>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1"/>
            <p:cNvSpPr/>
            <p:nvPr/>
          </p:nvSpPr>
          <p:spPr bwMode="auto">
            <a:xfrm>
              <a:off x="10677578" y="5788754"/>
              <a:ext cx="244393" cy="270178"/>
            </a:xfrm>
            <a:custGeom>
              <a:avLst/>
              <a:gdLst>
                <a:gd name="T0" fmla="*/ 218 w 218"/>
                <a:gd name="T1" fmla="*/ 241 h 241"/>
                <a:gd name="T2" fmla="*/ 207 w 218"/>
                <a:gd name="T3" fmla="*/ 120 h 241"/>
                <a:gd name="T4" fmla="*/ 196 w 218"/>
                <a:gd name="T5" fmla="*/ 0 h 241"/>
                <a:gd name="T6" fmla="*/ 99 w 218"/>
                <a:gd name="T7" fmla="*/ 69 h 241"/>
                <a:gd name="T8" fmla="*/ 0 w 218"/>
                <a:gd name="T9" fmla="*/ 139 h 241"/>
                <a:gd name="T10" fmla="*/ 110 w 218"/>
                <a:gd name="T11" fmla="*/ 190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207" y="120"/>
                  </a:lnTo>
                  <a:lnTo>
                    <a:pt x="196" y="0"/>
                  </a:lnTo>
                  <a:lnTo>
                    <a:pt x="99" y="69"/>
                  </a:lnTo>
                  <a:lnTo>
                    <a:pt x="0" y="139"/>
                  </a:lnTo>
                  <a:lnTo>
                    <a:pt x="110" y="190"/>
                  </a:lnTo>
                  <a:lnTo>
                    <a:pt x="218" y="241"/>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2"/>
            <p:cNvSpPr/>
            <p:nvPr/>
          </p:nvSpPr>
          <p:spPr bwMode="auto">
            <a:xfrm>
              <a:off x="10907398" y="5780906"/>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33"/>
            <p:cNvSpPr/>
            <p:nvPr/>
          </p:nvSpPr>
          <p:spPr bwMode="auto">
            <a:xfrm>
              <a:off x="10916367" y="5619472"/>
              <a:ext cx="245514" cy="270178"/>
            </a:xfrm>
            <a:custGeom>
              <a:avLst/>
              <a:gdLst>
                <a:gd name="T0" fmla="*/ 219 w 219"/>
                <a:gd name="T1" fmla="*/ 241 h 241"/>
                <a:gd name="T2" fmla="*/ 209 w 219"/>
                <a:gd name="T3" fmla="*/ 120 h 241"/>
                <a:gd name="T4" fmla="*/ 198 w 219"/>
                <a:gd name="T5" fmla="*/ 0 h 241"/>
                <a:gd name="T6" fmla="*/ 99 w 219"/>
                <a:gd name="T7" fmla="*/ 69 h 241"/>
                <a:gd name="T8" fmla="*/ 0 w 219"/>
                <a:gd name="T9" fmla="*/ 139 h 241"/>
                <a:gd name="T10" fmla="*/ 110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9" y="120"/>
                  </a:lnTo>
                  <a:lnTo>
                    <a:pt x="198" y="0"/>
                  </a:lnTo>
                  <a:lnTo>
                    <a:pt x="99" y="69"/>
                  </a:lnTo>
                  <a:lnTo>
                    <a:pt x="0" y="139"/>
                  </a:lnTo>
                  <a:lnTo>
                    <a:pt x="110" y="190"/>
                  </a:lnTo>
                  <a:lnTo>
                    <a:pt x="219" y="241"/>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34"/>
            <p:cNvSpPr/>
            <p:nvPr/>
          </p:nvSpPr>
          <p:spPr bwMode="auto">
            <a:xfrm>
              <a:off x="11147306" y="5611625"/>
              <a:ext cx="244393" cy="271299"/>
            </a:xfrm>
            <a:custGeom>
              <a:avLst/>
              <a:gdLst>
                <a:gd name="T0" fmla="*/ 0 w 218"/>
                <a:gd name="T1" fmla="*/ 0 h 242"/>
                <a:gd name="T2" fmla="*/ 108 w 218"/>
                <a:gd name="T3" fmla="*/ 52 h 242"/>
                <a:gd name="T4" fmla="*/ 218 w 218"/>
                <a:gd name="T5" fmla="*/ 102 h 242"/>
                <a:gd name="T6" fmla="*/ 119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19" y="171"/>
                  </a:lnTo>
                  <a:lnTo>
                    <a:pt x="21" y="242"/>
                  </a:lnTo>
                  <a:lnTo>
                    <a:pt x="11"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35"/>
            <p:cNvSpPr/>
            <p:nvPr/>
          </p:nvSpPr>
          <p:spPr bwMode="auto">
            <a:xfrm>
              <a:off x="11155153" y="5450191"/>
              <a:ext cx="245514" cy="270178"/>
            </a:xfrm>
            <a:custGeom>
              <a:avLst/>
              <a:gdLst>
                <a:gd name="T0" fmla="*/ 219 w 219"/>
                <a:gd name="T1" fmla="*/ 241 h 241"/>
                <a:gd name="T2" fmla="*/ 208 w 219"/>
                <a:gd name="T3" fmla="*/ 120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20"/>
                  </a:lnTo>
                  <a:lnTo>
                    <a:pt x="198" y="0"/>
                  </a:lnTo>
                  <a:lnTo>
                    <a:pt x="99" y="69"/>
                  </a:lnTo>
                  <a:lnTo>
                    <a:pt x="0" y="139"/>
                  </a:lnTo>
                  <a:lnTo>
                    <a:pt x="109" y="190"/>
                  </a:lnTo>
                  <a:lnTo>
                    <a:pt x="219" y="241"/>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36"/>
            <p:cNvSpPr/>
            <p:nvPr/>
          </p:nvSpPr>
          <p:spPr bwMode="auto">
            <a:xfrm>
              <a:off x="11386094" y="5442343"/>
              <a:ext cx="245514" cy="271299"/>
            </a:xfrm>
            <a:custGeom>
              <a:avLst/>
              <a:gdLst>
                <a:gd name="T0" fmla="*/ 0 w 219"/>
                <a:gd name="T1" fmla="*/ 0 h 242"/>
                <a:gd name="T2" fmla="*/ 110 w 219"/>
                <a:gd name="T3" fmla="*/ 52 h 242"/>
                <a:gd name="T4" fmla="*/ 219 w 219"/>
                <a:gd name="T5" fmla="*/ 102 h 242"/>
                <a:gd name="T6" fmla="*/ 120 w 219"/>
                <a:gd name="T7" fmla="*/ 172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2"/>
                  </a:lnTo>
                  <a:lnTo>
                    <a:pt x="21"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7"/>
            <p:cNvSpPr/>
            <p:nvPr/>
          </p:nvSpPr>
          <p:spPr bwMode="auto">
            <a:xfrm>
              <a:off x="12591243" y="4433382"/>
              <a:ext cx="244393" cy="271299"/>
            </a:xfrm>
            <a:custGeom>
              <a:avLst/>
              <a:gdLst>
                <a:gd name="T0" fmla="*/ 218 w 218"/>
                <a:gd name="T1" fmla="*/ 242 h 242"/>
                <a:gd name="T2" fmla="*/ 110 w 218"/>
                <a:gd name="T3" fmla="*/ 190 h 242"/>
                <a:gd name="T4" fmla="*/ 0 w 218"/>
                <a:gd name="T5" fmla="*/ 140 h 242"/>
                <a:gd name="T6" fmla="*/ 98 w 218"/>
                <a:gd name="T7" fmla="*/ 71 h 242"/>
                <a:gd name="T8" fmla="*/ 197 w 218"/>
                <a:gd name="T9" fmla="*/ 0 h 242"/>
                <a:gd name="T10" fmla="*/ 208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8" y="71"/>
                  </a:lnTo>
                  <a:lnTo>
                    <a:pt x="197" y="0"/>
                  </a:lnTo>
                  <a:lnTo>
                    <a:pt x="208" y="121"/>
                  </a:lnTo>
                  <a:lnTo>
                    <a:pt x="218"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38"/>
            <p:cNvSpPr/>
            <p:nvPr/>
          </p:nvSpPr>
          <p:spPr bwMode="auto">
            <a:xfrm>
              <a:off x="12582274" y="4595937"/>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39"/>
            <p:cNvSpPr/>
            <p:nvPr/>
          </p:nvSpPr>
          <p:spPr bwMode="auto">
            <a:xfrm>
              <a:off x="12351334" y="4602663"/>
              <a:ext cx="245514" cy="271299"/>
            </a:xfrm>
            <a:custGeom>
              <a:avLst/>
              <a:gdLst>
                <a:gd name="T0" fmla="*/ 219 w 219"/>
                <a:gd name="T1" fmla="*/ 242 h 242"/>
                <a:gd name="T2" fmla="*/ 110 w 219"/>
                <a:gd name="T3" fmla="*/ 190 h 242"/>
                <a:gd name="T4" fmla="*/ 0 w 219"/>
                <a:gd name="T5" fmla="*/ 140 h 242"/>
                <a:gd name="T6" fmla="*/ 99 w 219"/>
                <a:gd name="T7" fmla="*/ 71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1"/>
                  </a:lnTo>
                  <a:lnTo>
                    <a:pt x="198" y="0"/>
                  </a:lnTo>
                  <a:lnTo>
                    <a:pt x="209" y="121"/>
                  </a:lnTo>
                  <a:lnTo>
                    <a:pt x="219"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40"/>
            <p:cNvSpPr/>
            <p:nvPr/>
          </p:nvSpPr>
          <p:spPr bwMode="auto">
            <a:xfrm>
              <a:off x="12342365" y="4765218"/>
              <a:ext cx="245514" cy="271299"/>
            </a:xfrm>
            <a:custGeom>
              <a:avLst/>
              <a:gdLst>
                <a:gd name="T0" fmla="*/ 0 w 219"/>
                <a:gd name="T1" fmla="*/ 0 h 242"/>
                <a:gd name="T2" fmla="*/ 10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3" y="242"/>
                  </a:lnTo>
                  <a:lnTo>
                    <a:pt x="120" y="172"/>
                  </a:lnTo>
                  <a:lnTo>
                    <a:pt x="219" y="102"/>
                  </a:lnTo>
                  <a:lnTo>
                    <a:pt x="109"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1"/>
            <p:cNvSpPr/>
            <p:nvPr/>
          </p:nvSpPr>
          <p:spPr bwMode="auto">
            <a:xfrm>
              <a:off x="12112546" y="4771944"/>
              <a:ext cx="246635" cy="271299"/>
            </a:xfrm>
            <a:custGeom>
              <a:avLst/>
              <a:gdLst>
                <a:gd name="T0" fmla="*/ 220 w 220"/>
                <a:gd name="T1" fmla="*/ 242 h 242"/>
                <a:gd name="T2" fmla="*/ 110 w 220"/>
                <a:gd name="T3" fmla="*/ 190 h 242"/>
                <a:gd name="T4" fmla="*/ 0 w 220"/>
                <a:gd name="T5" fmla="*/ 140 h 242"/>
                <a:gd name="T6" fmla="*/ 99 w 220"/>
                <a:gd name="T7" fmla="*/ 71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1"/>
                  </a:lnTo>
                  <a:lnTo>
                    <a:pt x="198" y="0"/>
                  </a:lnTo>
                  <a:lnTo>
                    <a:pt x="209" y="121"/>
                  </a:lnTo>
                  <a:lnTo>
                    <a:pt x="220"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42"/>
            <p:cNvSpPr/>
            <p:nvPr/>
          </p:nvSpPr>
          <p:spPr bwMode="auto">
            <a:xfrm>
              <a:off x="12103578" y="4934499"/>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43"/>
            <p:cNvSpPr/>
            <p:nvPr/>
          </p:nvSpPr>
          <p:spPr bwMode="auto">
            <a:xfrm>
              <a:off x="11873759" y="4941226"/>
              <a:ext cx="244393" cy="271299"/>
            </a:xfrm>
            <a:custGeom>
              <a:avLst/>
              <a:gdLst>
                <a:gd name="T0" fmla="*/ 218 w 218"/>
                <a:gd name="T1" fmla="*/ 242 h 242"/>
                <a:gd name="T2" fmla="*/ 108 w 218"/>
                <a:gd name="T3" fmla="*/ 190 h 242"/>
                <a:gd name="T4" fmla="*/ 0 w 218"/>
                <a:gd name="T5" fmla="*/ 140 h 242"/>
                <a:gd name="T6" fmla="*/ 98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8" y="70"/>
                  </a:lnTo>
                  <a:lnTo>
                    <a:pt x="197" y="0"/>
                  </a:lnTo>
                  <a:lnTo>
                    <a:pt x="207" y="121"/>
                  </a:lnTo>
                  <a:lnTo>
                    <a:pt x="218"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44"/>
            <p:cNvSpPr/>
            <p:nvPr/>
          </p:nvSpPr>
          <p:spPr bwMode="auto">
            <a:xfrm>
              <a:off x="11864790" y="5103780"/>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45"/>
            <p:cNvSpPr/>
            <p:nvPr/>
          </p:nvSpPr>
          <p:spPr bwMode="auto">
            <a:xfrm>
              <a:off x="11633850" y="5110507"/>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46"/>
            <p:cNvSpPr/>
            <p:nvPr/>
          </p:nvSpPr>
          <p:spPr bwMode="auto">
            <a:xfrm>
              <a:off x="11624882" y="5273062"/>
              <a:ext cx="245514" cy="271299"/>
            </a:xfrm>
            <a:custGeom>
              <a:avLst/>
              <a:gdLst>
                <a:gd name="T0" fmla="*/ 0 w 219"/>
                <a:gd name="T1" fmla="*/ 0 h 242"/>
                <a:gd name="T2" fmla="*/ 10 w 219"/>
                <a:gd name="T3" fmla="*/ 121 h 242"/>
                <a:gd name="T4" fmla="*/ 21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2"/>
                  </a:lnTo>
                  <a:lnTo>
                    <a:pt x="219" y="102"/>
                  </a:lnTo>
                  <a:lnTo>
                    <a:pt x="109"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47"/>
            <p:cNvSpPr/>
            <p:nvPr/>
          </p:nvSpPr>
          <p:spPr bwMode="auto">
            <a:xfrm>
              <a:off x="11395062" y="5279789"/>
              <a:ext cx="246635" cy="271299"/>
            </a:xfrm>
            <a:custGeom>
              <a:avLst/>
              <a:gdLst>
                <a:gd name="T0" fmla="*/ 220 w 220"/>
                <a:gd name="T1" fmla="*/ 242 h 242"/>
                <a:gd name="T2" fmla="*/ 110 w 220"/>
                <a:gd name="T3" fmla="*/ 191 h 242"/>
                <a:gd name="T4" fmla="*/ 0 w 220"/>
                <a:gd name="T5" fmla="*/ 140 h 242"/>
                <a:gd name="T6" fmla="*/ 99 w 220"/>
                <a:gd name="T7" fmla="*/ 70 h 242"/>
                <a:gd name="T8" fmla="*/ 196 w 220"/>
                <a:gd name="T9" fmla="*/ 0 h 242"/>
                <a:gd name="T10" fmla="*/ 207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6" y="0"/>
                  </a:lnTo>
                  <a:lnTo>
                    <a:pt x="207" y="121"/>
                  </a:lnTo>
                  <a:lnTo>
                    <a:pt x="220" y="242"/>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60"/>
            <p:cNvSpPr/>
            <p:nvPr/>
          </p:nvSpPr>
          <p:spPr bwMode="auto">
            <a:xfrm>
              <a:off x="12387208" y="3831368"/>
              <a:ext cx="246635" cy="269056"/>
            </a:xfrm>
            <a:custGeom>
              <a:avLst/>
              <a:gdLst>
                <a:gd name="T0" fmla="*/ 0 w 220"/>
                <a:gd name="T1" fmla="*/ 0 h 240"/>
                <a:gd name="T2" fmla="*/ 11 w 220"/>
                <a:gd name="T3" fmla="*/ 119 h 240"/>
                <a:gd name="T4" fmla="*/ 22 w 220"/>
                <a:gd name="T5" fmla="*/ 240 h 240"/>
                <a:gd name="T6" fmla="*/ 121 w 220"/>
                <a:gd name="T7" fmla="*/ 171 h 240"/>
                <a:gd name="T8" fmla="*/ 220 w 220"/>
                <a:gd name="T9" fmla="*/ 100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19"/>
                  </a:lnTo>
                  <a:lnTo>
                    <a:pt x="22" y="240"/>
                  </a:lnTo>
                  <a:lnTo>
                    <a:pt x="121" y="171"/>
                  </a:lnTo>
                  <a:lnTo>
                    <a:pt x="220" y="100"/>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71"/>
            <p:cNvSpPr/>
            <p:nvPr/>
          </p:nvSpPr>
          <p:spPr bwMode="auto">
            <a:xfrm>
              <a:off x="10621525" y="5801085"/>
              <a:ext cx="1321740" cy="962998"/>
            </a:xfrm>
            <a:custGeom>
              <a:avLst/>
              <a:gdLst>
                <a:gd name="T0" fmla="*/ 9 w 1179"/>
                <a:gd name="T1" fmla="*/ 859 h 859"/>
                <a:gd name="T2" fmla="*/ 0 w 1179"/>
                <a:gd name="T3" fmla="*/ 846 h 859"/>
                <a:gd name="T4" fmla="*/ 1179 w 1179"/>
                <a:gd name="T5" fmla="*/ 0 h 859"/>
                <a:gd name="T6" fmla="*/ 1179 w 1179"/>
                <a:gd name="T7" fmla="*/ 216 h 859"/>
                <a:gd name="T8" fmla="*/ 1163 w 1179"/>
                <a:gd name="T9" fmla="*/ 216 h 859"/>
                <a:gd name="T10" fmla="*/ 1163 w 1179"/>
                <a:gd name="T11" fmla="*/ 32 h 859"/>
                <a:gd name="T12" fmla="*/ 9 w 1179"/>
                <a:gd name="T13" fmla="*/ 859 h 859"/>
              </a:gdLst>
              <a:ahLst/>
              <a:cxnLst>
                <a:cxn ang="0">
                  <a:pos x="T0" y="T1"/>
                </a:cxn>
                <a:cxn ang="0">
                  <a:pos x="T2" y="T3"/>
                </a:cxn>
                <a:cxn ang="0">
                  <a:pos x="T4" y="T5"/>
                </a:cxn>
                <a:cxn ang="0">
                  <a:pos x="T6" y="T7"/>
                </a:cxn>
                <a:cxn ang="0">
                  <a:pos x="T8" y="T9"/>
                </a:cxn>
                <a:cxn ang="0">
                  <a:pos x="T10" y="T11"/>
                </a:cxn>
                <a:cxn ang="0">
                  <a:pos x="T12" y="T13"/>
                </a:cxn>
              </a:cxnLst>
              <a:rect l="0" t="0" r="r" b="b"/>
              <a:pathLst>
                <a:path w="1179" h="859">
                  <a:moveTo>
                    <a:pt x="9" y="859"/>
                  </a:moveTo>
                  <a:lnTo>
                    <a:pt x="0" y="846"/>
                  </a:lnTo>
                  <a:lnTo>
                    <a:pt x="1179" y="0"/>
                  </a:lnTo>
                  <a:lnTo>
                    <a:pt x="1179" y="216"/>
                  </a:lnTo>
                  <a:lnTo>
                    <a:pt x="1163" y="216"/>
                  </a:lnTo>
                  <a:lnTo>
                    <a:pt x="1163" y="32"/>
                  </a:lnTo>
                  <a:lnTo>
                    <a:pt x="9" y="85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9284636" y="0"/>
              <a:ext cx="2918347" cy="3518892"/>
            </a:xfrm>
            <a:custGeom>
              <a:avLst/>
              <a:gdLst>
                <a:gd name="T0" fmla="*/ 0 w 1764"/>
                <a:gd name="T1" fmla="*/ 2127 h 2127"/>
                <a:gd name="T2" fmla="*/ 1764 w 1764"/>
                <a:gd name="T3" fmla="*/ 1079 h 2127"/>
                <a:gd name="T4" fmla="*/ 1764 w 1764"/>
                <a:gd name="T5" fmla="*/ 0 h 2127"/>
                <a:gd name="T6" fmla="*/ 0 w 1764"/>
                <a:gd name="T7" fmla="*/ 1044 h 2127"/>
                <a:gd name="T8" fmla="*/ 0 w 1764"/>
                <a:gd name="T9" fmla="*/ 2127 h 2127"/>
              </a:gdLst>
              <a:ahLst/>
              <a:cxnLst>
                <a:cxn ang="0">
                  <a:pos x="T0" y="T1"/>
                </a:cxn>
                <a:cxn ang="0">
                  <a:pos x="T2" y="T3"/>
                </a:cxn>
                <a:cxn ang="0">
                  <a:pos x="T4" y="T5"/>
                </a:cxn>
                <a:cxn ang="0">
                  <a:pos x="T6" y="T7"/>
                </a:cxn>
                <a:cxn ang="0">
                  <a:pos x="T8" y="T9"/>
                </a:cxn>
              </a:cxnLst>
              <a:rect l="0" t="0" r="r" b="b"/>
              <a:pathLst>
                <a:path w="1764" h="2127">
                  <a:moveTo>
                    <a:pt x="0" y="2127"/>
                  </a:moveTo>
                  <a:lnTo>
                    <a:pt x="1764" y="1079"/>
                  </a:lnTo>
                  <a:lnTo>
                    <a:pt x="1764" y="0"/>
                  </a:lnTo>
                  <a:lnTo>
                    <a:pt x="0" y="1044"/>
                  </a:lnTo>
                  <a:lnTo>
                    <a:pt x="0" y="2127"/>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9284636" y="1727185"/>
              <a:ext cx="2918347" cy="3527163"/>
            </a:xfrm>
            <a:custGeom>
              <a:avLst/>
              <a:gdLst>
                <a:gd name="T0" fmla="*/ 1764 w 1764"/>
                <a:gd name="T1" fmla="*/ 2132 h 2132"/>
                <a:gd name="T2" fmla="*/ 0 w 1764"/>
                <a:gd name="T3" fmla="*/ 1084 h 2132"/>
                <a:gd name="T4" fmla="*/ 0 w 1764"/>
                <a:gd name="T5" fmla="*/ 0 h 2132"/>
                <a:gd name="T6" fmla="*/ 1764 w 1764"/>
                <a:gd name="T7" fmla="*/ 1049 h 2132"/>
                <a:gd name="T8" fmla="*/ 1764 w 1764"/>
                <a:gd name="T9" fmla="*/ 2132 h 2132"/>
              </a:gdLst>
              <a:ahLst/>
              <a:cxnLst>
                <a:cxn ang="0">
                  <a:pos x="T0" y="T1"/>
                </a:cxn>
                <a:cxn ang="0">
                  <a:pos x="T2" y="T3"/>
                </a:cxn>
                <a:cxn ang="0">
                  <a:pos x="T4" y="T5"/>
                </a:cxn>
                <a:cxn ang="0">
                  <a:pos x="T6" y="T7"/>
                </a:cxn>
                <a:cxn ang="0">
                  <a:pos x="T8" y="T9"/>
                </a:cxn>
              </a:cxnLst>
              <a:rect l="0" t="0" r="r" b="b"/>
              <a:pathLst>
                <a:path w="1764" h="2132">
                  <a:moveTo>
                    <a:pt x="1764" y="2132"/>
                  </a:moveTo>
                  <a:lnTo>
                    <a:pt x="0" y="1084"/>
                  </a:lnTo>
                  <a:lnTo>
                    <a:pt x="0" y="0"/>
                  </a:lnTo>
                  <a:lnTo>
                    <a:pt x="1764" y="1049"/>
                  </a:lnTo>
                  <a:lnTo>
                    <a:pt x="1764" y="2132"/>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9120851" y="150549"/>
              <a:ext cx="2536183" cy="2288024"/>
            </a:xfrm>
            <a:custGeom>
              <a:avLst/>
              <a:gdLst>
                <a:gd name="T0" fmla="*/ 16 w 1533"/>
                <a:gd name="T1" fmla="*/ 1383 h 1383"/>
                <a:gd name="T2" fmla="*/ 0 w 1533"/>
                <a:gd name="T3" fmla="*/ 1383 h 1383"/>
                <a:gd name="T4" fmla="*/ 0 w 1533"/>
                <a:gd name="T5" fmla="*/ 881 h 1383"/>
                <a:gd name="T6" fmla="*/ 4 w 1533"/>
                <a:gd name="T7" fmla="*/ 880 h 1383"/>
                <a:gd name="T8" fmla="*/ 1525 w 1533"/>
                <a:gd name="T9" fmla="*/ 0 h 1383"/>
                <a:gd name="T10" fmla="*/ 1533 w 1533"/>
                <a:gd name="T11" fmla="*/ 15 h 1383"/>
                <a:gd name="T12" fmla="*/ 16 w 1533"/>
                <a:gd name="T13" fmla="*/ 891 h 1383"/>
                <a:gd name="T14" fmla="*/ 16 w 1533"/>
                <a:gd name="T15" fmla="*/ 1383 h 13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3" h="1383">
                  <a:moveTo>
                    <a:pt x="16" y="1383"/>
                  </a:moveTo>
                  <a:lnTo>
                    <a:pt x="0" y="1383"/>
                  </a:lnTo>
                  <a:lnTo>
                    <a:pt x="0" y="881"/>
                  </a:lnTo>
                  <a:lnTo>
                    <a:pt x="4" y="880"/>
                  </a:lnTo>
                  <a:lnTo>
                    <a:pt x="1525" y="0"/>
                  </a:lnTo>
                  <a:lnTo>
                    <a:pt x="1533" y="15"/>
                  </a:lnTo>
                  <a:lnTo>
                    <a:pt x="16" y="891"/>
                  </a:lnTo>
                  <a:lnTo>
                    <a:pt x="16" y="1383"/>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9" name="组合 208"/>
          <p:cNvGrpSpPr/>
          <p:nvPr/>
        </p:nvGrpSpPr>
        <p:grpSpPr>
          <a:xfrm>
            <a:off x="-875182" y="5889892"/>
            <a:ext cx="2214564" cy="1433513"/>
            <a:chOff x="-817307" y="5727842"/>
            <a:chExt cx="2214564" cy="1433513"/>
          </a:xfrm>
        </p:grpSpPr>
        <p:sp>
          <p:nvSpPr>
            <p:cNvPr id="184" name="Freeform 175"/>
            <p:cNvSpPr/>
            <p:nvPr/>
          </p:nvSpPr>
          <p:spPr bwMode="auto">
            <a:xfrm>
              <a:off x="-817307"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76"/>
            <p:cNvSpPr/>
            <p:nvPr/>
          </p:nvSpPr>
          <p:spPr bwMode="auto">
            <a:xfrm>
              <a:off x="-755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77"/>
            <p:cNvSpPr/>
            <p:nvPr/>
          </p:nvSpPr>
          <p:spPr bwMode="auto">
            <a:xfrm>
              <a:off x="-690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78"/>
            <p:cNvSpPr/>
            <p:nvPr/>
          </p:nvSpPr>
          <p:spPr bwMode="auto">
            <a:xfrm>
              <a:off x="-628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79"/>
            <p:cNvSpPr/>
            <p:nvPr/>
          </p:nvSpPr>
          <p:spPr bwMode="auto">
            <a:xfrm>
              <a:off x="-563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80"/>
            <p:cNvSpPr/>
            <p:nvPr/>
          </p:nvSpPr>
          <p:spPr bwMode="auto">
            <a:xfrm>
              <a:off x="-501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81"/>
            <p:cNvSpPr/>
            <p:nvPr/>
          </p:nvSpPr>
          <p:spPr bwMode="auto">
            <a:xfrm>
              <a:off x="-436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82"/>
            <p:cNvSpPr/>
            <p:nvPr/>
          </p:nvSpPr>
          <p:spPr bwMode="auto">
            <a:xfrm>
              <a:off x="-374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83"/>
            <p:cNvSpPr/>
            <p:nvPr/>
          </p:nvSpPr>
          <p:spPr bwMode="auto">
            <a:xfrm>
              <a:off x="-309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84"/>
            <p:cNvSpPr/>
            <p:nvPr/>
          </p:nvSpPr>
          <p:spPr bwMode="auto">
            <a:xfrm>
              <a:off x="-247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85"/>
            <p:cNvSpPr/>
            <p:nvPr/>
          </p:nvSpPr>
          <p:spPr bwMode="auto">
            <a:xfrm>
              <a:off x="-182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86"/>
            <p:cNvSpPr/>
            <p:nvPr/>
          </p:nvSpPr>
          <p:spPr bwMode="auto">
            <a:xfrm>
              <a:off x="-120394" y="5727842"/>
              <a:ext cx="881063" cy="1433513"/>
            </a:xfrm>
            <a:custGeom>
              <a:avLst/>
              <a:gdLst>
                <a:gd name="T0" fmla="*/ 0 w 555"/>
                <a:gd name="T1" fmla="*/ 895 h 903"/>
                <a:gd name="T2" fmla="*/ 13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3"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87"/>
            <p:cNvSpPr/>
            <p:nvPr/>
          </p:nvSpPr>
          <p:spPr bwMode="auto">
            <a:xfrm>
              <a:off x="-55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88"/>
            <p:cNvSpPr/>
            <p:nvPr/>
          </p:nvSpPr>
          <p:spPr bwMode="auto">
            <a:xfrm>
              <a:off x="6606" y="5727842"/>
              <a:ext cx="882650" cy="1433513"/>
            </a:xfrm>
            <a:custGeom>
              <a:avLst/>
              <a:gdLst>
                <a:gd name="T0" fmla="*/ 0 w 556"/>
                <a:gd name="T1" fmla="*/ 895 h 903"/>
                <a:gd name="T2" fmla="*/ 13 w 556"/>
                <a:gd name="T3" fmla="*/ 903 h 903"/>
                <a:gd name="T4" fmla="*/ 556 w 556"/>
                <a:gd name="T5" fmla="*/ 7 h 903"/>
                <a:gd name="T6" fmla="*/ 543 w 556"/>
                <a:gd name="T7" fmla="*/ 0 h 903"/>
                <a:gd name="T8" fmla="*/ 0 w 556"/>
                <a:gd name="T9" fmla="*/ 895 h 903"/>
              </a:gdLst>
              <a:ahLst/>
              <a:cxnLst>
                <a:cxn ang="0">
                  <a:pos x="T0" y="T1"/>
                </a:cxn>
                <a:cxn ang="0">
                  <a:pos x="T2" y="T3"/>
                </a:cxn>
                <a:cxn ang="0">
                  <a:pos x="T4" y="T5"/>
                </a:cxn>
                <a:cxn ang="0">
                  <a:pos x="T6" y="T7"/>
                </a:cxn>
                <a:cxn ang="0">
                  <a:pos x="T8" y="T9"/>
                </a:cxn>
              </a:cxnLst>
              <a:rect l="0" t="0" r="r" b="b"/>
              <a:pathLst>
                <a:path w="556" h="903">
                  <a:moveTo>
                    <a:pt x="0" y="895"/>
                  </a:moveTo>
                  <a:lnTo>
                    <a:pt x="13" y="903"/>
                  </a:lnTo>
                  <a:lnTo>
                    <a:pt x="556"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89"/>
            <p:cNvSpPr/>
            <p:nvPr/>
          </p:nvSpPr>
          <p:spPr bwMode="auto">
            <a:xfrm>
              <a:off x="716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90"/>
            <p:cNvSpPr/>
            <p:nvPr/>
          </p:nvSpPr>
          <p:spPr bwMode="auto">
            <a:xfrm>
              <a:off x="135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91"/>
            <p:cNvSpPr/>
            <p:nvPr/>
          </p:nvSpPr>
          <p:spPr bwMode="auto">
            <a:xfrm>
              <a:off x="198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92"/>
            <p:cNvSpPr/>
            <p:nvPr/>
          </p:nvSpPr>
          <p:spPr bwMode="auto">
            <a:xfrm>
              <a:off x="262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93"/>
            <p:cNvSpPr/>
            <p:nvPr/>
          </p:nvSpPr>
          <p:spPr bwMode="auto">
            <a:xfrm>
              <a:off x="325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94"/>
            <p:cNvSpPr/>
            <p:nvPr/>
          </p:nvSpPr>
          <p:spPr bwMode="auto">
            <a:xfrm>
              <a:off x="389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95"/>
            <p:cNvSpPr/>
            <p:nvPr/>
          </p:nvSpPr>
          <p:spPr bwMode="auto">
            <a:xfrm>
              <a:off x="452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96"/>
            <p:cNvSpPr/>
            <p:nvPr/>
          </p:nvSpPr>
          <p:spPr bwMode="auto">
            <a:xfrm>
              <a:off x="516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06" name="Freeform 197"/>
          <p:cNvSpPr/>
          <p:nvPr/>
        </p:nvSpPr>
        <p:spPr bwMode="auto">
          <a:xfrm rot="21432096">
            <a:off x="262194" y="5890092"/>
            <a:ext cx="1541463" cy="1185863"/>
          </a:xfrm>
          <a:custGeom>
            <a:avLst/>
            <a:gdLst>
              <a:gd name="T0" fmla="*/ 8 w 971"/>
              <a:gd name="T1" fmla="*/ 747 h 747"/>
              <a:gd name="T2" fmla="*/ 0 w 971"/>
              <a:gd name="T3" fmla="*/ 732 h 747"/>
              <a:gd name="T4" fmla="*/ 937 w 971"/>
              <a:gd name="T5" fmla="*/ 181 h 747"/>
              <a:gd name="T6" fmla="*/ 631 w 971"/>
              <a:gd name="T7" fmla="*/ 15 h 747"/>
              <a:gd name="T8" fmla="*/ 639 w 971"/>
              <a:gd name="T9" fmla="*/ 0 h 747"/>
              <a:gd name="T10" fmla="*/ 971 w 971"/>
              <a:gd name="T11" fmla="*/ 181 h 747"/>
              <a:gd name="T12" fmla="*/ 8 w 971"/>
              <a:gd name="T13" fmla="*/ 747 h 747"/>
            </a:gdLst>
            <a:ahLst/>
            <a:cxnLst>
              <a:cxn ang="0">
                <a:pos x="T0" y="T1"/>
              </a:cxn>
              <a:cxn ang="0">
                <a:pos x="T2" y="T3"/>
              </a:cxn>
              <a:cxn ang="0">
                <a:pos x="T4" y="T5"/>
              </a:cxn>
              <a:cxn ang="0">
                <a:pos x="T6" y="T7"/>
              </a:cxn>
              <a:cxn ang="0">
                <a:pos x="T8" y="T9"/>
              </a:cxn>
              <a:cxn ang="0">
                <a:pos x="T10" y="T11"/>
              </a:cxn>
              <a:cxn ang="0">
                <a:pos x="T12" y="T13"/>
              </a:cxn>
            </a:cxnLst>
            <a:rect l="0" t="0" r="r" b="b"/>
            <a:pathLst>
              <a:path w="971" h="747">
                <a:moveTo>
                  <a:pt x="8" y="747"/>
                </a:moveTo>
                <a:lnTo>
                  <a:pt x="0" y="732"/>
                </a:lnTo>
                <a:lnTo>
                  <a:pt x="937" y="181"/>
                </a:lnTo>
                <a:lnTo>
                  <a:pt x="631" y="15"/>
                </a:lnTo>
                <a:lnTo>
                  <a:pt x="639" y="0"/>
                </a:lnTo>
                <a:lnTo>
                  <a:pt x="971" y="181"/>
                </a:lnTo>
                <a:lnTo>
                  <a:pt x="8" y="747"/>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98"/>
          <p:cNvSpPr/>
          <p:nvPr/>
        </p:nvSpPr>
        <p:spPr bwMode="auto">
          <a:xfrm>
            <a:off x="-7681" y="4897580"/>
            <a:ext cx="1355725" cy="1927225"/>
          </a:xfrm>
          <a:custGeom>
            <a:avLst/>
            <a:gdLst>
              <a:gd name="T0" fmla="*/ 854 w 854"/>
              <a:gd name="T1" fmla="*/ 654 h 1214"/>
              <a:gd name="T2" fmla="*/ 0 w 854"/>
              <a:gd name="T3" fmla="*/ 1214 h 1214"/>
              <a:gd name="T4" fmla="*/ 0 w 854"/>
              <a:gd name="T5" fmla="*/ 560 h 1214"/>
              <a:gd name="T6" fmla="*/ 854 w 854"/>
              <a:gd name="T7" fmla="*/ 0 h 1214"/>
              <a:gd name="T8" fmla="*/ 854 w 854"/>
              <a:gd name="T9" fmla="*/ 654 h 1214"/>
            </a:gdLst>
            <a:ahLst/>
            <a:cxnLst>
              <a:cxn ang="0">
                <a:pos x="T0" y="T1"/>
              </a:cxn>
              <a:cxn ang="0">
                <a:pos x="T2" y="T3"/>
              </a:cxn>
              <a:cxn ang="0">
                <a:pos x="T4" y="T5"/>
              </a:cxn>
              <a:cxn ang="0">
                <a:pos x="T6" y="T7"/>
              </a:cxn>
              <a:cxn ang="0">
                <a:pos x="T8" y="T9"/>
              </a:cxn>
            </a:cxnLst>
            <a:rect l="0" t="0" r="r" b="b"/>
            <a:pathLst>
              <a:path w="854" h="1214">
                <a:moveTo>
                  <a:pt x="854" y="654"/>
                </a:moveTo>
                <a:lnTo>
                  <a:pt x="0" y="1214"/>
                </a:lnTo>
                <a:lnTo>
                  <a:pt x="0" y="560"/>
                </a:lnTo>
                <a:lnTo>
                  <a:pt x="854" y="0"/>
                </a:lnTo>
                <a:lnTo>
                  <a:pt x="854" y="654"/>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5"/>
          <p:cNvSpPr>
            <a:spLocks noEditPoints="1"/>
          </p:cNvSpPr>
          <p:nvPr/>
        </p:nvSpPr>
        <p:spPr bwMode="auto">
          <a:xfrm flipH="1" flipV="1">
            <a:off x="520581" y="363109"/>
            <a:ext cx="504346" cy="424069"/>
          </a:xfrm>
          <a:custGeom>
            <a:avLst/>
            <a:gdLst>
              <a:gd name="T0" fmla="*/ 118 w 285"/>
              <a:gd name="T1" fmla="*/ 131 h 240"/>
              <a:gd name="T2" fmla="*/ 118 w 285"/>
              <a:gd name="T3" fmla="*/ 240 h 240"/>
              <a:gd name="T4" fmla="*/ 0 w 285"/>
              <a:gd name="T5" fmla="*/ 240 h 240"/>
              <a:gd name="T6" fmla="*/ 0 w 285"/>
              <a:gd name="T7" fmla="*/ 131 h 240"/>
              <a:gd name="T8" fmla="*/ 32 w 285"/>
              <a:gd name="T9" fmla="*/ 39 h 240"/>
              <a:gd name="T10" fmla="*/ 118 w 285"/>
              <a:gd name="T11" fmla="*/ 0 h 240"/>
              <a:gd name="T12" fmla="*/ 118 w 285"/>
              <a:gd name="T13" fmla="*/ 55 h 240"/>
              <a:gd name="T14" fmla="*/ 75 w 285"/>
              <a:gd name="T15" fmla="*/ 70 h 240"/>
              <a:gd name="T16" fmla="*/ 53 w 285"/>
              <a:gd name="T17" fmla="*/ 115 h 240"/>
              <a:gd name="T18" fmla="*/ 53 w 285"/>
              <a:gd name="T19" fmla="*/ 131 h 240"/>
              <a:gd name="T20" fmla="*/ 118 w 285"/>
              <a:gd name="T21" fmla="*/ 131 h 240"/>
              <a:gd name="T22" fmla="*/ 285 w 285"/>
              <a:gd name="T23" fmla="*/ 131 h 240"/>
              <a:gd name="T24" fmla="*/ 285 w 285"/>
              <a:gd name="T25" fmla="*/ 240 h 240"/>
              <a:gd name="T26" fmla="*/ 167 w 285"/>
              <a:gd name="T27" fmla="*/ 240 h 240"/>
              <a:gd name="T28" fmla="*/ 167 w 285"/>
              <a:gd name="T29" fmla="*/ 136 h 240"/>
              <a:gd name="T30" fmla="*/ 199 w 285"/>
              <a:gd name="T31" fmla="*/ 41 h 240"/>
              <a:gd name="T32" fmla="*/ 285 w 285"/>
              <a:gd name="T33" fmla="*/ 0 h 240"/>
              <a:gd name="T34" fmla="*/ 285 w 285"/>
              <a:gd name="T35" fmla="*/ 55 h 240"/>
              <a:gd name="T36" fmla="*/ 241 w 285"/>
              <a:gd name="T37" fmla="*/ 70 h 240"/>
              <a:gd name="T38" fmla="*/ 219 w 285"/>
              <a:gd name="T39" fmla="*/ 115 h 240"/>
              <a:gd name="T40" fmla="*/ 219 w 285"/>
              <a:gd name="T41" fmla="*/ 131 h 240"/>
              <a:gd name="T42" fmla="*/ 285 w 285"/>
              <a:gd name="T43" fmla="*/ 13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5" h="240">
                <a:moveTo>
                  <a:pt x="118" y="131"/>
                </a:moveTo>
                <a:cubicBezTo>
                  <a:pt x="118" y="240"/>
                  <a:pt x="118" y="240"/>
                  <a:pt x="118" y="240"/>
                </a:cubicBezTo>
                <a:cubicBezTo>
                  <a:pt x="0" y="240"/>
                  <a:pt x="0" y="240"/>
                  <a:pt x="0" y="240"/>
                </a:cubicBezTo>
                <a:cubicBezTo>
                  <a:pt x="0" y="131"/>
                  <a:pt x="0" y="131"/>
                  <a:pt x="0" y="131"/>
                </a:cubicBezTo>
                <a:cubicBezTo>
                  <a:pt x="0" y="95"/>
                  <a:pt x="11" y="64"/>
                  <a:pt x="32" y="39"/>
                </a:cubicBezTo>
                <a:cubicBezTo>
                  <a:pt x="51" y="17"/>
                  <a:pt x="80" y="4"/>
                  <a:pt x="118" y="0"/>
                </a:cubicBezTo>
                <a:cubicBezTo>
                  <a:pt x="118" y="55"/>
                  <a:pt x="118" y="55"/>
                  <a:pt x="118" y="55"/>
                </a:cubicBezTo>
                <a:cubicBezTo>
                  <a:pt x="101" y="55"/>
                  <a:pt x="87" y="60"/>
                  <a:pt x="75" y="70"/>
                </a:cubicBezTo>
                <a:cubicBezTo>
                  <a:pt x="60" y="80"/>
                  <a:pt x="53" y="95"/>
                  <a:pt x="53" y="115"/>
                </a:cubicBezTo>
                <a:cubicBezTo>
                  <a:pt x="53" y="120"/>
                  <a:pt x="53" y="125"/>
                  <a:pt x="53" y="131"/>
                </a:cubicBezTo>
                <a:lnTo>
                  <a:pt x="118" y="131"/>
                </a:lnTo>
                <a:close/>
                <a:moveTo>
                  <a:pt x="285" y="131"/>
                </a:moveTo>
                <a:cubicBezTo>
                  <a:pt x="285" y="240"/>
                  <a:pt x="285" y="240"/>
                  <a:pt x="285" y="240"/>
                </a:cubicBezTo>
                <a:cubicBezTo>
                  <a:pt x="167" y="240"/>
                  <a:pt x="167" y="240"/>
                  <a:pt x="167" y="240"/>
                </a:cubicBezTo>
                <a:cubicBezTo>
                  <a:pt x="167" y="136"/>
                  <a:pt x="167" y="136"/>
                  <a:pt x="167" y="136"/>
                </a:cubicBezTo>
                <a:cubicBezTo>
                  <a:pt x="167" y="98"/>
                  <a:pt x="178" y="66"/>
                  <a:pt x="199" y="41"/>
                </a:cubicBezTo>
                <a:cubicBezTo>
                  <a:pt x="218" y="18"/>
                  <a:pt x="247" y="4"/>
                  <a:pt x="285" y="0"/>
                </a:cubicBezTo>
                <a:cubicBezTo>
                  <a:pt x="285" y="55"/>
                  <a:pt x="285" y="55"/>
                  <a:pt x="285" y="55"/>
                </a:cubicBezTo>
                <a:cubicBezTo>
                  <a:pt x="269" y="55"/>
                  <a:pt x="254" y="60"/>
                  <a:pt x="241" y="70"/>
                </a:cubicBezTo>
                <a:cubicBezTo>
                  <a:pt x="227" y="80"/>
                  <a:pt x="219" y="95"/>
                  <a:pt x="219" y="115"/>
                </a:cubicBezTo>
                <a:cubicBezTo>
                  <a:pt x="219" y="120"/>
                  <a:pt x="219" y="125"/>
                  <a:pt x="219" y="131"/>
                </a:cubicBezTo>
                <a:lnTo>
                  <a:pt x="285" y="131"/>
                </a:lnTo>
                <a:close/>
              </a:path>
            </a:pathLst>
          </a:custGeom>
          <a:solidFill>
            <a:srgbClr val="073141">
              <a:alpha val="83000"/>
            </a:srgbClr>
          </a:solidFill>
          <a:ln>
            <a:noFill/>
          </a:ln>
        </p:spPr>
        <p:txBody>
          <a:bodyPr vert="horz" wrap="square" lIns="91440" tIns="45720" rIns="91440" bIns="45720" numCol="1" anchor="t" anchorCtr="0" compatLnSpc="1"/>
          <a:lstStyle/>
          <a:p>
            <a:endParaRPr lang="zh-CN" altLang="en-US">
              <a:solidFill>
                <a:srgbClr val="45A1BA"/>
              </a:solidFill>
            </a:endParaRPr>
          </a:p>
        </p:txBody>
      </p:sp>
      <p:sp>
        <p:nvSpPr>
          <p:cNvPr id="156" name="矩形 155"/>
          <p:cNvSpPr/>
          <p:nvPr/>
        </p:nvSpPr>
        <p:spPr>
          <a:xfrm>
            <a:off x="1831908" y="362994"/>
            <a:ext cx="2795958" cy="461665"/>
          </a:xfrm>
          <a:prstGeom prst="rect">
            <a:avLst/>
          </a:prstGeom>
        </p:spPr>
        <p:txBody>
          <a:bodyPr wrap="none">
            <a:spAutoFit/>
          </a:bodyPr>
          <a:lstStyle/>
          <a:p>
            <a:r>
              <a:rPr lang="en-US" altLang="zh-CN" sz="2400" dirty="0" smtClean="0"/>
              <a:t>Part3        by</a:t>
            </a:r>
            <a:r>
              <a:rPr lang="zh-CN" altLang="en-US" sz="2400" dirty="0" smtClean="0"/>
              <a:t>王煜文</a:t>
            </a:r>
            <a:endParaRPr lang="zh-CN" altLang="zh-CN" sz="2400" dirty="0"/>
          </a:p>
        </p:txBody>
      </p:sp>
      <p:sp>
        <p:nvSpPr>
          <p:cNvPr id="157" name="Rectangle 11"/>
          <p:cNvSpPr/>
          <p:nvPr/>
        </p:nvSpPr>
        <p:spPr>
          <a:xfrm>
            <a:off x="1829867" y="1594944"/>
            <a:ext cx="7229755" cy="3354765"/>
          </a:xfrm>
          <a:prstGeom prst="rect">
            <a:avLst/>
          </a:prstGeom>
        </p:spPr>
        <p:txBody>
          <a:bodyPr wrap="square">
            <a:spAutoFit/>
          </a:bodyPr>
          <a:lstStyle/>
          <a:p>
            <a:pPr algn="just">
              <a:spcAft>
                <a:spcPts val="0"/>
              </a:spcAft>
            </a:pPr>
            <a:r>
              <a:rPr lang="zh-CN" altLang="zh-CN" sz="2400" kern="100" dirty="0" smtClean="0">
                <a:latin typeface="等线" panose="02010600030101010101" pitchFamily="2" charset="-122"/>
                <a:cs typeface="Times New Roman" panose="02020603050405020304" pitchFamily="18" charset="0"/>
              </a:rPr>
              <a:t>例子：</a:t>
            </a:r>
          </a:p>
          <a:p>
            <a:r>
              <a:rPr lang="en-US" altLang="zh-CN" sz="2400" dirty="0" smtClean="0"/>
              <a:t>    However</a:t>
            </a:r>
            <a:r>
              <a:rPr lang="en-US" altLang="zh-CN" sz="2400" dirty="0"/>
              <a:t>, if attackers tampered with the Hadoop logs from the data node or the name node, </a:t>
            </a:r>
            <a:r>
              <a:rPr lang="en-US" altLang="zh-CN" sz="2400" dirty="0">
                <a:solidFill>
                  <a:srgbClr val="FF0000"/>
                </a:solidFill>
              </a:rPr>
              <a:t>how do we investigate such a case?</a:t>
            </a:r>
            <a:endParaRPr lang="zh-CN" altLang="zh-CN" sz="2400" dirty="0">
              <a:solidFill>
                <a:srgbClr val="FF0000"/>
              </a:solidFill>
            </a:endParaRPr>
          </a:p>
          <a:p>
            <a:r>
              <a:rPr lang="en-US" altLang="zh-CN" sz="2400" dirty="0" smtClean="0"/>
              <a:t>    </a:t>
            </a:r>
            <a:r>
              <a:rPr lang="zh-CN" altLang="zh-CN" sz="2400" dirty="0" smtClean="0"/>
              <a:t>但是</a:t>
            </a:r>
            <a:r>
              <a:rPr lang="zh-CN" altLang="zh-CN" sz="2400" dirty="0"/>
              <a:t>，如果在攻击者篡改了数据节点或名称节点的</a:t>
            </a:r>
            <a:r>
              <a:rPr lang="en-US" altLang="zh-CN" sz="2400" dirty="0"/>
              <a:t>Hadoop</a:t>
            </a:r>
            <a:r>
              <a:rPr lang="zh-CN" altLang="zh-CN" sz="2400" dirty="0"/>
              <a:t>日志的情况下我们该如何调查？</a:t>
            </a:r>
          </a:p>
          <a:p>
            <a:r>
              <a:rPr lang="zh-CN" altLang="zh-CN" sz="2400" dirty="0"/>
              <a:t>（将从句整合进主句）</a:t>
            </a:r>
          </a:p>
          <a:p>
            <a:endParaRPr lang="zh-CN" altLang="zh-CN" sz="2400" dirty="0"/>
          </a:p>
          <a:p>
            <a:endParaRPr lang="en-US" altLang="zh-CN" sz="2000" dirty="0" smtClean="0"/>
          </a:p>
        </p:txBody>
      </p:sp>
      <p:sp>
        <p:nvSpPr>
          <p:cNvPr id="151" name="矩形 150"/>
          <p:cNvSpPr/>
          <p:nvPr/>
        </p:nvSpPr>
        <p:spPr>
          <a:xfrm>
            <a:off x="1829867" y="886317"/>
            <a:ext cx="4049507" cy="461665"/>
          </a:xfrm>
          <a:prstGeom prst="rect">
            <a:avLst/>
          </a:prstGeom>
        </p:spPr>
        <p:txBody>
          <a:bodyPr wrap="none">
            <a:spAutoFit/>
          </a:bodyPr>
          <a:lstStyle/>
          <a:p>
            <a:r>
              <a:rPr lang="en-US" altLang="zh-CN" sz="2400" b="1" dirty="0" smtClean="0"/>
              <a:t>6</a:t>
            </a:r>
            <a:r>
              <a:rPr lang="zh-CN" altLang="en-US" sz="2400" b="1" dirty="0"/>
              <a:t>、</a:t>
            </a:r>
            <a:r>
              <a:rPr lang="zh-CN" altLang="en-US" sz="2400" b="1" dirty="0" smtClean="0"/>
              <a:t>主句</a:t>
            </a:r>
            <a:r>
              <a:rPr lang="zh-CN" altLang="en-US" sz="2400" b="1" dirty="0"/>
              <a:t>从句之间合并翻译。</a:t>
            </a:r>
            <a:endParaRPr lang="zh-CN" altLang="zh-CN" sz="2400" b="1" dirty="0"/>
          </a:p>
        </p:txBody>
      </p:sp>
    </p:spTree>
    <p:extLst>
      <p:ext uri="{BB962C8B-B14F-4D97-AF65-F5344CB8AC3E}">
        <p14:creationId xmlns:p14="http://schemas.microsoft.com/office/powerpoint/2010/main" val="4371128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文本框 154"/>
          <p:cNvSpPr txBox="1"/>
          <p:nvPr/>
        </p:nvSpPr>
        <p:spPr>
          <a:xfrm>
            <a:off x="-415549" y="2043063"/>
            <a:ext cx="3722352" cy="2492990"/>
          </a:xfrm>
          <a:prstGeom prst="rect">
            <a:avLst/>
          </a:prstGeom>
          <a:noFill/>
          <a:ln>
            <a:noFill/>
          </a:ln>
        </p:spPr>
        <p:txBody>
          <a:bodyPr wrap="square" rtlCol="0">
            <a:spAutoFit/>
          </a:bodyPr>
          <a:lstStyle/>
          <a:p>
            <a:pPr algn="ctr"/>
            <a:r>
              <a:rPr lang="en-US" altLang="zh-CN" sz="6000" dirty="0">
                <a:solidFill>
                  <a:srgbClr val="073141"/>
                </a:solidFill>
                <a:latin typeface="微软雅黑" panose="020B0503020204020204" pitchFamily="34" charset="-122"/>
                <a:ea typeface="微软雅黑" panose="020B0503020204020204" pitchFamily="34" charset="-122"/>
              </a:rPr>
              <a:t>PART</a:t>
            </a:r>
          </a:p>
          <a:p>
            <a:pPr algn="ctr"/>
            <a:r>
              <a:rPr lang="en-US" altLang="zh-CN" sz="9600" dirty="0">
                <a:solidFill>
                  <a:srgbClr val="073141"/>
                </a:solidFill>
                <a:latin typeface="微软雅黑" panose="020B0503020204020204" pitchFamily="34" charset="-122"/>
                <a:ea typeface="微软雅黑" panose="020B0503020204020204" pitchFamily="34" charset="-122"/>
              </a:rPr>
              <a:t>02</a:t>
            </a:r>
            <a:endParaRPr lang="zh-CN" altLang="en-US" sz="9600" dirty="0">
              <a:solidFill>
                <a:srgbClr val="073141"/>
              </a:solidFill>
              <a:latin typeface="微软雅黑" panose="020B0503020204020204" pitchFamily="34" charset="-122"/>
              <a:ea typeface="微软雅黑" panose="020B0503020204020204" pitchFamily="34" charset="-122"/>
            </a:endParaRPr>
          </a:p>
        </p:txBody>
      </p:sp>
      <p:grpSp>
        <p:nvGrpSpPr>
          <p:cNvPr id="231" name="组合 230"/>
          <p:cNvGrpSpPr/>
          <p:nvPr/>
        </p:nvGrpSpPr>
        <p:grpSpPr>
          <a:xfrm>
            <a:off x="9120851" y="0"/>
            <a:ext cx="4241860" cy="7063408"/>
            <a:chOff x="9120851" y="0"/>
            <a:chExt cx="4241860" cy="7063408"/>
          </a:xfrm>
        </p:grpSpPr>
        <p:sp>
          <p:nvSpPr>
            <p:cNvPr id="7" name="Freeform 5"/>
            <p:cNvSpPr/>
            <p:nvPr/>
          </p:nvSpPr>
          <p:spPr bwMode="auto">
            <a:xfrm>
              <a:off x="1210206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2009419" y="1699584"/>
              <a:ext cx="1263955" cy="2051446"/>
            </a:xfrm>
            <a:custGeom>
              <a:avLst/>
              <a:gdLst>
                <a:gd name="T0" fmla="*/ 764 w 764"/>
                <a:gd name="T1" fmla="*/ 1229 h 1240"/>
                <a:gd name="T2" fmla="*/ 747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7"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1192008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11827436"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1173809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1164545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1155611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1463470" y="1699584"/>
              <a:ext cx="1263955" cy="2051446"/>
            </a:xfrm>
            <a:custGeom>
              <a:avLst/>
              <a:gdLst>
                <a:gd name="T0" fmla="*/ 764 w 764"/>
                <a:gd name="T1" fmla="*/ 1229 h 1240"/>
                <a:gd name="T2" fmla="*/ 746 w 764"/>
                <a:gd name="T3" fmla="*/ 1240 h 1240"/>
                <a:gd name="T4" fmla="*/ 0 w 764"/>
                <a:gd name="T5" fmla="*/ 10 h 1240"/>
                <a:gd name="T6" fmla="*/ 17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7"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1137413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11281486"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11192149" y="1699584"/>
              <a:ext cx="1262301" cy="2051446"/>
            </a:xfrm>
            <a:custGeom>
              <a:avLst/>
              <a:gdLst>
                <a:gd name="T0" fmla="*/ 763 w 763"/>
                <a:gd name="T1" fmla="*/ 1229 h 1240"/>
                <a:gd name="T2" fmla="*/ 746 w 763"/>
                <a:gd name="T3" fmla="*/ 1240 h 1240"/>
                <a:gd name="T4" fmla="*/ 0 w 763"/>
                <a:gd name="T5" fmla="*/ 10 h 1240"/>
                <a:gd name="T6" fmla="*/ 16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6"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11101158"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11010166"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1091917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p:nvPr/>
          </p:nvSpPr>
          <p:spPr bwMode="auto">
            <a:xfrm>
              <a:off x="10828183"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1073719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10646200"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1055520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1046256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10373226"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10280580"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10191243"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6"/>
            <p:cNvSpPr/>
            <p:nvPr/>
          </p:nvSpPr>
          <p:spPr bwMode="auto">
            <a:xfrm>
              <a:off x="9904041" y="6792109"/>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7"/>
            <p:cNvSpPr/>
            <p:nvPr/>
          </p:nvSpPr>
          <p:spPr bwMode="auto">
            <a:xfrm>
              <a:off x="9913010" y="6630675"/>
              <a:ext cx="245514" cy="269056"/>
            </a:xfrm>
            <a:custGeom>
              <a:avLst/>
              <a:gdLst>
                <a:gd name="T0" fmla="*/ 219 w 219"/>
                <a:gd name="T1" fmla="*/ 240 h 240"/>
                <a:gd name="T2" fmla="*/ 209 w 219"/>
                <a:gd name="T3" fmla="*/ 119 h 240"/>
                <a:gd name="T4" fmla="*/ 198 w 219"/>
                <a:gd name="T5" fmla="*/ 0 h 240"/>
                <a:gd name="T6" fmla="*/ 99 w 219"/>
                <a:gd name="T7" fmla="*/ 69 h 240"/>
                <a:gd name="T8" fmla="*/ 0 w 219"/>
                <a:gd name="T9" fmla="*/ 138 h 240"/>
                <a:gd name="T10" fmla="*/ 110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9" y="119"/>
                  </a:lnTo>
                  <a:lnTo>
                    <a:pt x="198" y="0"/>
                  </a:lnTo>
                  <a:lnTo>
                    <a:pt x="99" y="69"/>
                  </a:lnTo>
                  <a:lnTo>
                    <a:pt x="0" y="138"/>
                  </a:lnTo>
                  <a:lnTo>
                    <a:pt x="110" y="190"/>
                  </a:lnTo>
                  <a:lnTo>
                    <a:pt x="219" y="24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8"/>
            <p:cNvSpPr/>
            <p:nvPr/>
          </p:nvSpPr>
          <p:spPr bwMode="auto">
            <a:xfrm>
              <a:off x="10143950" y="6622828"/>
              <a:ext cx="244393" cy="271299"/>
            </a:xfrm>
            <a:custGeom>
              <a:avLst/>
              <a:gdLst>
                <a:gd name="T0" fmla="*/ 0 w 218"/>
                <a:gd name="T1" fmla="*/ 0 h 242"/>
                <a:gd name="T2" fmla="*/ 110 w 218"/>
                <a:gd name="T3" fmla="*/ 51 h 242"/>
                <a:gd name="T4" fmla="*/ 218 w 218"/>
                <a:gd name="T5" fmla="*/ 102 h 242"/>
                <a:gd name="T6" fmla="*/ 121 w 218"/>
                <a:gd name="T7" fmla="*/ 171 h 242"/>
                <a:gd name="T8" fmla="*/ 22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0" y="51"/>
                  </a:lnTo>
                  <a:lnTo>
                    <a:pt x="218" y="102"/>
                  </a:lnTo>
                  <a:lnTo>
                    <a:pt x="121" y="171"/>
                  </a:lnTo>
                  <a:lnTo>
                    <a:pt x="22" y="242"/>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9"/>
            <p:cNvSpPr/>
            <p:nvPr/>
          </p:nvSpPr>
          <p:spPr bwMode="auto">
            <a:xfrm>
              <a:off x="10152918" y="6461394"/>
              <a:ext cx="244393" cy="269056"/>
            </a:xfrm>
            <a:custGeom>
              <a:avLst/>
              <a:gdLst>
                <a:gd name="T0" fmla="*/ 218 w 218"/>
                <a:gd name="T1" fmla="*/ 240 h 240"/>
                <a:gd name="T2" fmla="*/ 207 w 218"/>
                <a:gd name="T3" fmla="*/ 119 h 240"/>
                <a:gd name="T4" fmla="*/ 197 w 218"/>
                <a:gd name="T5" fmla="*/ 0 h 240"/>
                <a:gd name="T6" fmla="*/ 98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7" y="0"/>
                  </a:lnTo>
                  <a:lnTo>
                    <a:pt x="98" y="69"/>
                  </a:lnTo>
                  <a:lnTo>
                    <a:pt x="0" y="138"/>
                  </a:lnTo>
                  <a:lnTo>
                    <a:pt x="108" y="190"/>
                  </a:lnTo>
                  <a:lnTo>
                    <a:pt x="218" y="24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0"/>
            <p:cNvSpPr/>
            <p:nvPr/>
          </p:nvSpPr>
          <p:spPr bwMode="auto">
            <a:xfrm>
              <a:off x="10382737" y="6453547"/>
              <a:ext cx="245514" cy="271299"/>
            </a:xfrm>
            <a:custGeom>
              <a:avLst/>
              <a:gdLst>
                <a:gd name="T0" fmla="*/ 0 w 219"/>
                <a:gd name="T1" fmla="*/ 0 h 242"/>
                <a:gd name="T2" fmla="*/ 110 w 219"/>
                <a:gd name="T3" fmla="*/ 51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1"/>
                  </a:lnTo>
                  <a:lnTo>
                    <a:pt x="219" y="102"/>
                  </a:lnTo>
                  <a:lnTo>
                    <a:pt x="120" y="171"/>
                  </a:lnTo>
                  <a:lnTo>
                    <a:pt x="21" y="242"/>
                  </a:lnTo>
                  <a:lnTo>
                    <a:pt x="11"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1"/>
            <p:cNvSpPr/>
            <p:nvPr/>
          </p:nvSpPr>
          <p:spPr bwMode="auto">
            <a:xfrm>
              <a:off x="10391706" y="6289871"/>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2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2"/>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2"/>
            <p:cNvSpPr/>
            <p:nvPr/>
          </p:nvSpPr>
          <p:spPr bwMode="auto">
            <a:xfrm>
              <a:off x="10621525" y="6284266"/>
              <a:ext cx="245514" cy="271299"/>
            </a:xfrm>
            <a:custGeom>
              <a:avLst/>
              <a:gdLst>
                <a:gd name="T0" fmla="*/ 0 w 219"/>
                <a:gd name="T1" fmla="*/ 0 h 242"/>
                <a:gd name="T2" fmla="*/ 109 w 219"/>
                <a:gd name="T3" fmla="*/ 52 h 242"/>
                <a:gd name="T4" fmla="*/ 219 w 219"/>
                <a:gd name="T5" fmla="*/ 102 h 242"/>
                <a:gd name="T6" fmla="*/ 120 w 219"/>
                <a:gd name="T7" fmla="*/ 171 h 242"/>
                <a:gd name="T8" fmla="*/ 23 w 219"/>
                <a:gd name="T9" fmla="*/ 242 h 242"/>
                <a:gd name="T10" fmla="*/ 12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3" y="242"/>
                  </a:lnTo>
                  <a:lnTo>
                    <a:pt x="12"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3"/>
            <p:cNvSpPr/>
            <p:nvPr/>
          </p:nvSpPr>
          <p:spPr bwMode="auto">
            <a:xfrm>
              <a:off x="10630493" y="6120590"/>
              <a:ext cx="245514" cy="271299"/>
            </a:xfrm>
            <a:custGeom>
              <a:avLst/>
              <a:gdLst>
                <a:gd name="T0" fmla="*/ 219 w 219"/>
                <a:gd name="T1" fmla="*/ 242 h 242"/>
                <a:gd name="T2" fmla="*/ 209 w 219"/>
                <a:gd name="T3" fmla="*/ 121 h 242"/>
                <a:gd name="T4" fmla="*/ 198 w 219"/>
                <a:gd name="T5" fmla="*/ 0 h 242"/>
                <a:gd name="T6" fmla="*/ 99 w 219"/>
                <a:gd name="T7" fmla="*/ 71 h 242"/>
                <a:gd name="T8" fmla="*/ 0 w 219"/>
                <a:gd name="T9" fmla="*/ 140 h 242"/>
                <a:gd name="T10" fmla="*/ 110 w 219"/>
                <a:gd name="T11" fmla="*/ 192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9" y="121"/>
                  </a:lnTo>
                  <a:lnTo>
                    <a:pt x="198" y="0"/>
                  </a:lnTo>
                  <a:lnTo>
                    <a:pt x="99" y="71"/>
                  </a:lnTo>
                  <a:lnTo>
                    <a:pt x="0" y="140"/>
                  </a:lnTo>
                  <a:lnTo>
                    <a:pt x="110" y="192"/>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4"/>
            <p:cNvSpPr/>
            <p:nvPr/>
          </p:nvSpPr>
          <p:spPr bwMode="auto">
            <a:xfrm>
              <a:off x="10861433" y="6114984"/>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5"/>
            <p:cNvSpPr/>
            <p:nvPr/>
          </p:nvSpPr>
          <p:spPr bwMode="auto">
            <a:xfrm>
              <a:off x="10870402" y="5951308"/>
              <a:ext cx="244393" cy="271299"/>
            </a:xfrm>
            <a:custGeom>
              <a:avLst/>
              <a:gdLst>
                <a:gd name="T0" fmla="*/ 218 w 218"/>
                <a:gd name="T1" fmla="*/ 242 h 242"/>
                <a:gd name="T2" fmla="*/ 207 w 218"/>
                <a:gd name="T3" fmla="*/ 121 h 242"/>
                <a:gd name="T4" fmla="*/ 197 w 218"/>
                <a:gd name="T5" fmla="*/ 0 h 242"/>
                <a:gd name="T6" fmla="*/ 99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7" y="0"/>
                  </a:lnTo>
                  <a:lnTo>
                    <a:pt x="99" y="71"/>
                  </a:lnTo>
                  <a:lnTo>
                    <a:pt x="0" y="140"/>
                  </a:lnTo>
                  <a:lnTo>
                    <a:pt x="110" y="191"/>
                  </a:lnTo>
                  <a:lnTo>
                    <a:pt x="218"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6"/>
            <p:cNvSpPr/>
            <p:nvPr/>
          </p:nvSpPr>
          <p:spPr bwMode="auto">
            <a:xfrm>
              <a:off x="11100222" y="5945703"/>
              <a:ext cx="245514" cy="271299"/>
            </a:xfrm>
            <a:custGeom>
              <a:avLst/>
              <a:gdLst>
                <a:gd name="T0" fmla="*/ 0 w 219"/>
                <a:gd name="T1" fmla="*/ 0 h 242"/>
                <a:gd name="T2" fmla="*/ 110 w 219"/>
                <a:gd name="T3" fmla="*/ 52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1"/>
                  </a:lnTo>
                  <a:lnTo>
                    <a:pt x="21" y="242"/>
                  </a:lnTo>
                  <a:lnTo>
                    <a:pt x="11"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7"/>
            <p:cNvSpPr/>
            <p:nvPr/>
          </p:nvSpPr>
          <p:spPr bwMode="auto">
            <a:xfrm>
              <a:off x="11109190" y="5782027"/>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8"/>
            <p:cNvSpPr/>
            <p:nvPr/>
          </p:nvSpPr>
          <p:spPr bwMode="auto">
            <a:xfrm>
              <a:off x="12535189" y="4930016"/>
              <a:ext cx="246635" cy="271299"/>
            </a:xfrm>
            <a:custGeom>
              <a:avLst/>
              <a:gdLst>
                <a:gd name="T0" fmla="*/ 0 w 220"/>
                <a:gd name="T1" fmla="*/ 0 h 242"/>
                <a:gd name="T2" fmla="*/ 12 w 220"/>
                <a:gd name="T3" fmla="*/ 121 h 242"/>
                <a:gd name="T4" fmla="*/ 23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2" y="121"/>
                  </a:lnTo>
                  <a:lnTo>
                    <a:pt x="23" y="242"/>
                  </a:lnTo>
                  <a:lnTo>
                    <a:pt x="121" y="172"/>
                  </a:lnTo>
                  <a:lnTo>
                    <a:pt x="220" y="102"/>
                  </a:lnTo>
                  <a:lnTo>
                    <a:pt x="110" y="5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69"/>
            <p:cNvSpPr/>
            <p:nvPr/>
          </p:nvSpPr>
          <p:spPr bwMode="auto">
            <a:xfrm>
              <a:off x="12305370" y="4936742"/>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0"/>
            <p:cNvSpPr/>
            <p:nvPr/>
          </p:nvSpPr>
          <p:spPr bwMode="auto">
            <a:xfrm>
              <a:off x="12296401" y="5099296"/>
              <a:ext cx="246635" cy="271299"/>
            </a:xfrm>
            <a:custGeom>
              <a:avLst/>
              <a:gdLst>
                <a:gd name="T0" fmla="*/ 0 w 220"/>
                <a:gd name="T1" fmla="*/ 0 h 242"/>
                <a:gd name="T2" fmla="*/ 11 w 220"/>
                <a:gd name="T3" fmla="*/ 121 h 242"/>
                <a:gd name="T4" fmla="*/ 22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2"/>
                  </a:lnTo>
                  <a:lnTo>
                    <a:pt x="220" y="102"/>
                  </a:lnTo>
                  <a:lnTo>
                    <a:pt x="110" y="52"/>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1"/>
            <p:cNvSpPr/>
            <p:nvPr/>
          </p:nvSpPr>
          <p:spPr bwMode="auto">
            <a:xfrm>
              <a:off x="12066583" y="5106023"/>
              <a:ext cx="245514" cy="271299"/>
            </a:xfrm>
            <a:custGeom>
              <a:avLst/>
              <a:gdLst>
                <a:gd name="T0" fmla="*/ 219 w 219"/>
                <a:gd name="T1" fmla="*/ 242 h 242"/>
                <a:gd name="T2" fmla="*/ 109 w 219"/>
                <a:gd name="T3" fmla="*/ 190 h 242"/>
                <a:gd name="T4" fmla="*/ 0 w 219"/>
                <a:gd name="T5" fmla="*/ 140 h 242"/>
                <a:gd name="T6" fmla="*/ 98 w 219"/>
                <a:gd name="T7" fmla="*/ 70 h 242"/>
                <a:gd name="T8" fmla="*/ 197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8" y="70"/>
                  </a:lnTo>
                  <a:lnTo>
                    <a:pt x="197"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2"/>
            <p:cNvSpPr/>
            <p:nvPr/>
          </p:nvSpPr>
          <p:spPr bwMode="auto">
            <a:xfrm>
              <a:off x="12057614" y="5268578"/>
              <a:ext cx="244393" cy="271299"/>
            </a:xfrm>
            <a:custGeom>
              <a:avLst/>
              <a:gdLst>
                <a:gd name="T0" fmla="*/ 0 w 218"/>
                <a:gd name="T1" fmla="*/ 0 h 242"/>
                <a:gd name="T2" fmla="*/ 11 w 218"/>
                <a:gd name="T3" fmla="*/ 121 h 242"/>
                <a:gd name="T4" fmla="*/ 22 w 218"/>
                <a:gd name="T5" fmla="*/ 242 h 242"/>
                <a:gd name="T6" fmla="*/ 121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1"/>
                  </a:lnTo>
                  <a:lnTo>
                    <a:pt x="218" y="102"/>
                  </a:lnTo>
                  <a:lnTo>
                    <a:pt x="110" y="52"/>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3"/>
            <p:cNvSpPr/>
            <p:nvPr/>
          </p:nvSpPr>
          <p:spPr bwMode="auto">
            <a:xfrm>
              <a:off x="11826674" y="5275304"/>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4"/>
            <p:cNvSpPr/>
            <p:nvPr/>
          </p:nvSpPr>
          <p:spPr bwMode="auto">
            <a:xfrm>
              <a:off x="11817705" y="5437859"/>
              <a:ext cx="245514" cy="271299"/>
            </a:xfrm>
            <a:custGeom>
              <a:avLst/>
              <a:gdLst>
                <a:gd name="T0" fmla="*/ 0 w 219"/>
                <a:gd name="T1" fmla="*/ 0 h 242"/>
                <a:gd name="T2" fmla="*/ 11 w 219"/>
                <a:gd name="T3" fmla="*/ 121 h 242"/>
                <a:gd name="T4" fmla="*/ 22 w 219"/>
                <a:gd name="T5" fmla="*/ 242 h 242"/>
                <a:gd name="T6" fmla="*/ 121 w 219"/>
                <a:gd name="T7" fmla="*/ 171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2" y="242"/>
                  </a:lnTo>
                  <a:lnTo>
                    <a:pt x="121" y="171"/>
                  </a:lnTo>
                  <a:lnTo>
                    <a:pt x="219" y="102"/>
                  </a:lnTo>
                  <a:lnTo>
                    <a:pt x="110" y="52"/>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5"/>
            <p:cNvSpPr/>
            <p:nvPr/>
          </p:nvSpPr>
          <p:spPr bwMode="auto">
            <a:xfrm>
              <a:off x="11587886" y="5444586"/>
              <a:ext cx="246635" cy="271299"/>
            </a:xfrm>
            <a:custGeom>
              <a:avLst/>
              <a:gdLst>
                <a:gd name="T0" fmla="*/ 220 w 220"/>
                <a:gd name="T1" fmla="*/ 242 h 242"/>
                <a:gd name="T2" fmla="*/ 110 w 220"/>
                <a:gd name="T3" fmla="*/ 190 h 242"/>
                <a:gd name="T4" fmla="*/ 0 w 220"/>
                <a:gd name="T5" fmla="*/ 140 h 242"/>
                <a:gd name="T6" fmla="*/ 99 w 220"/>
                <a:gd name="T7" fmla="*/ 70 h 242"/>
                <a:gd name="T8" fmla="*/ 197 w 220"/>
                <a:gd name="T9" fmla="*/ 0 h 242"/>
                <a:gd name="T10" fmla="*/ 208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7" y="0"/>
                  </a:lnTo>
                  <a:lnTo>
                    <a:pt x="208"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6"/>
            <p:cNvSpPr/>
            <p:nvPr/>
          </p:nvSpPr>
          <p:spPr bwMode="auto">
            <a:xfrm>
              <a:off x="11578918" y="5607141"/>
              <a:ext cx="246635" cy="271299"/>
            </a:xfrm>
            <a:custGeom>
              <a:avLst/>
              <a:gdLst>
                <a:gd name="T0" fmla="*/ 0 w 220"/>
                <a:gd name="T1" fmla="*/ 0 h 242"/>
                <a:gd name="T2" fmla="*/ 11 w 220"/>
                <a:gd name="T3" fmla="*/ 121 h 242"/>
                <a:gd name="T4" fmla="*/ 22 w 220"/>
                <a:gd name="T5" fmla="*/ 242 h 242"/>
                <a:gd name="T6" fmla="*/ 121 w 220"/>
                <a:gd name="T7" fmla="*/ 171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1"/>
                  </a:lnTo>
                  <a:lnTo>
                    <a:pt x="220" y="102"/>
                  </a:lnTo>
                  <a:lnTo>
                    <a:pt x="110" y="52"/>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7"/>
            <p:cNvSpPr/>
            <p:nvPr/>
          </p:nvSpPr>
          <p:spPr bwMode="auto">
            <a:xfrm>
              <a:off x="11347977" y="5612745"/>
              <a:ext cx="245514" cy="272420"/>
            </a:xfrm>
            <a:custGeom>
              <a:avLst/>
              <a:gdLst>
                <a:gd name="T0" fmla="*/ 219 w 219"/>
                <a:gd name="T1" fmla="*/ 243 h 243"/>
                <a:gd name="T2" fmla="*/ 110 w 219"/>
                <a:gd name="T3" fmla="*/ 191 h 243"/>
                <a:gd name="T4" fmla="*/ 0 w 219"/>
                <a:gd name="T5" fmla="*/ 141 h 243"/>
                <a:gd name="T6" fmla="*/ 99 w 219"/>
                <a:gd name="T7" fmla="*/ 71 h 243"/>
                <a:gd name="T8" fmla="*/ 198 w 219"/>
                <a:gd name="T9" fmla="*/ 0 h 243"/>
                <a:gd name="T10" fmla="*/ 209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10" y="191"/>
                  </a:lnTo>
                  <a:lnTo>
                    <a:pt x="0" y="141"/>
                  </a:lnTo>
                  <a:lnTo>
                    <a:pt x="99" y="71"/>
                  </a:lnTo>
                  <a:lnTo>
                    <a:pt x="198" y="0"/>
                  </a:lnTo>
                  <a:lnTo>
                    <a:pt x="209" y="122"/>
                  </a:lnTo>
                  <a:lnTo>
                    <a:pt x="219" y="243"/>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8"/>
            <p:cNvSpPr/>
            <p:nvPr/>
          </p:nvSpPr>
          <p:spPr bwMode="auto">
            <a:xfrm>
              <a:off x="11340130" y="5776422"/>
              <a:ext cx="244393" cy="271299"/>
            </a:xfrm>
            <a:custGeom>
              <a:avLst/>
              <a:gdLst>
                <a:gd name="T0" fmla="*/ 0 w 218"/>
                <a:gd name="T1" fmla="*/ 0 h 242"/>
                <a:gd name="T2" fmla="*/ 11 w 218"/>
                <a:gd name="T3" fmla="*/ 121 h 242"/>
                <a:gd name="T4" fmla="*/ 22 w 218"/>
                <a:gd name="T5" fmla="*/ 242 h 242"/>
                <a:gd name="T6" fmla="*/ 119 w 218"/>
                <a:gd name="T7" fmla="*/ 171 h 242"/>
                <a:gd name="T8" fmla="*/ 218 w 218"/>
                <a:gd name="T9" fmla="*/ 102 h 242"/>
                <a:gd name="T10" fmla="*/ 108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19" y="171"/>
                  </a:lnTo>
                  <a:lnTo>
                    <a:pt x="218" y="102"/>
                  </a:lnTo>
                  <a:lnTo>
                    <a:pt x="108" y="52"/>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9"/>
            <p:cNvSpPr/>
            <p:nvPr/>
          </p:nvSpPr>
          <p:spPr bwMode="auto">
            <a:xfrm>
              <a:off x="9497094" y="6020815"/>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0"/>
            <p:cNvSpPr/>
            <p:nvPr/>
          </p:nvSpPr>
          <p:spPr bwMode="auto">
            <a:xfrm>
              <a:off x="9726912" y="6012967"/>
              <a:ext cx="246635" cy="271299"/>
            </a:xfrm>
            <a:custGeom>
              <a:avLst/>
              <a:gdLst>
                <a:gd name="T0" fmla="*/ 0 w 220"/>
                <a:gd name="T1" fmla="*/ 0 h 242"/>
                <a:gd name="T2" fmla="*/ 110 w 220"/>
                <a:gd name="T3" fmla="*/ 51 h 242"/>
                <a:gd name="T4" fmla="*/ 220 w 220"/>
                <a:gd name="T5" fmla="*/ 102 h 242"/>
                <a:gd name="T6" fmla="*/ 121 w 220"/>
                <a:gd name="T7" fmla="*/ 171 h 242"/>
                <a:gd name="T8" fmla="*/ 23 w 220"/>
                <a:gd name="T9" fmla="*/ 242 h 242"/>
                <a:gd name="T10" fmla="*/ 12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1"/>
                  </a:lnTo>
                  <a:lnTo>
                    <a:pt x="220" y="102"/>
                  </a:lnTo>
                  <a:lnTo>
                    <a:pt x="121" y="171"/>
                  </a:lnTo>
                  <a:lnTo>
                    <a:pt x="23" y="242"/>
                  </a:lnTo>
                  <a:lnTo>
                    <a:pt x="12"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1"/>
            <p:cNvSpPr/>
            <p:nvPr/>
          </p:nvSpPr>
          <p:spPr bwMode="auto">
            <a:xfrm>
              <a:off x="9735881" y="5851534"/>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2"/>
            <p:cNvSpPr/>
            <p:nvPr/>
          </p:nvSpPr>
          <p:spPr bwMode="auto">
            <a:xfrm>
              <a:off x="9967942" y="5843686"/>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3"/>
            <p:cNvSpPr/>
            <p:nvPr/>
          </p:nvSpPr>
          <p:spPr bwMode="auto">
            <a:xfrm>
              <a:off x="9976911" y="5682252"/>
              <a:ext cx="244393" cy="269056"/>
            </a:xfrm>
            <a:custGeom>
              <a:avLst/>
              <a:gdLst>
                <a:gd name="T0" fmla="*/ 218 w 218"/>
                <a:gd name="T1" fmla="*/ 240 h 240"/>
                <a:gd name="T2" fmla="*/ 207 w 218"/>
                <a:gd name="T3" fmla="*/ 119 h 240"/>
                <a:gd name="T4" fmla="*/ 196 w 218"/>
                <a:gd name="T5" fmla="*/ 0 h 240"/>
                <a:gd name="T6" fmla="*/ 99 w 218"/>
                <a:gd name="T7" fmla="*/ 69 h 240"/>
                <a:gd name="T8" fmla="*/ 0 w 218"/>
                <a:gd name="T9" fmla="*/ 138 h 240"/>
                <a:gd name="T10" fmla="*/ 109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9" y="69"/>
                  </a:lnTo>
                  <a:lnTo>
                    <a:pt x="0" y="138"/>
                  </a:lnTo>
                  <a:lnTo>
                    <a:pt x="109" y="190"/>
                  </a:lnTo>
                  <a:lnTo>
                    <a:pt x="218" y="24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4"/>
            <p:cNvSpPr/>
            <p:nvPr/>
          </p:nvSpPr>
          <p:spPr bwMode="auto">
            <a:xfrm>
              <a:off x="10205609" y="5674405"/>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5"/>
            <p:cNvSpPr/>
            <p:nvPr/>
          </p:nvSpPr>
          <p:spPr bwMode="auto">
            <a:xfrm>
              <a:off x="10215698" y="5512971"/>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6"/>
            <p:cNvSpPr/>
            <p:nvPr/>
          </p:nvSpPr>
          <p:spPr bwMode="auto">
            <a:xfrm>
              <a:off x="10446638" y="5505123"/>
              <a:ext cx="244393" cy="271299"/>
            </a:xfrm>
            <a:custGeom>
              <a:avLst/>
              <a:gdLst>
                <a:gd name="T0" fmla="*/ 0 w 218"/>
                <a:gd name="T1" fmla="*/ 0 h 242"/>
                <a:gd name="T2" fmla="*/ 108 w 218"/>
                <a:gd name="T3" fmla="*/ 52 h 242"/>
                <a:gd name="T4" fmla="*/ 218 w 218"/>
                <a:gd name="T5" fmla="*/ 102 h 242"/>
                <a:gd name="T6" fmla="*/ 120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20" y="171"/>
                  </a:lnTo>
                  <a:lnTo>
                    <a:pt x="21" y="242"/>
                  </a:lnTo>
                  <a:lnTo>
                    <a:pt x="11"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7"/>
            <p:cNvSpPr/>
            <p:nvPr/>
          </p:nvSpPr>
          <p:spPr bwMode="auto">
            <a:xfrm>
              <a:off x="10455607" y="53414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2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2"/>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8"/>
            <p:cNvSpPr/>
            <p:nvPr/>
          </p:nvSpPr>
          <p:spPr bwMode="auto">
            <a:xfrm>
              <a:off x="10685426" y="5335842"/>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89"/>
            <p:cNvSpPr/>
            <p:nvPr/>
          </p:nvSpPr>
          <p:spPr bwMode="auto">
            <a:xfrm>
              <a:off x="10694395" y="5172166"/>
              <a:ext cx="245514" cy="272420"/>
            </a:xfrm>
            <a:custGeom>
              <a:avLst/>
              <a:gdLst>
                <a:gd name="T0" fmla="*/ 219 w 219"/>
                <a:gd name="T1" fmla="*/ 243 h 243"/>
                <a:gd name="T2" fmla="*/ 209 w 219"/>
                <a:gd name="T3" fmla="*/ 121 h 243"/>
                <a:gd name="T4" fmla="*/ 196 w 219"/>
                <a:gd name="T5" fmla="*/ 0 h 243"/>
                <a:gd name="T6" fmla="*/ 99 w 219"/>
                <a:gd name="T7" fmla="*/ 71 h 243"/>
                <a:gd name="T8" fmla="*/ 0 w 219"/>
                <a:gd name="T9" fmla="*/ 141 h 243"/>
                <a:gd name="T10" fmla="*/ 110 w 219"/>
                <a:gd name="T11" fmla="*/ 191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209" y="121"/>
                  </a:lnTo>
                  <a:lnTo>
                    <a:pt x="196" y="0"/>
                  </a:lnTo>
                  <a:lnTo>
                    <a:pt x="99" y="71"/>
                  </a:lnTo>
                  <a:lnTo>
                    <a:pt x="0" y="141"/>
                  </a:lnTo>
                  <a:lnTo>
                    <a:pt x="110" y="191"/>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0"/>
            <p:cNvSpPr/>
            <p:nvPr/>
          </p:nvSpPr>
          <p:spPr bwMode="auto">
            <a:xfrm>
              <a:off x="10923093" y="516656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1"/>
            <p:cNvSpPr/>
            <p:nvPr/>
          </p:nvSpPr>
          <p:spPr bwMode="auto">
            <a:xfrm>
              <a:off x="12129362" y="4157599"/>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2"/>
            <p:cNvSpPr/>
            <p:nvPr/>
          </p:nvSpPr>
          <p:spPr bwMode="auto">
            <a:xfrm>
              <a:off x="12120394" y="4320154"/>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3"/>
            <p:cNvSpPr/>
            <p:nvPr/>
          </p:nvSpPr>
          <p:spPr bwMode="auto">
            <a:xfrm>
              <a:off x="11890575" y="4326881"/>
              <a:ext cx="244393" cy="271299"/>
            </a:xfrm>
            <a:custGeom>
              <a:avLst/>
              <a:gdLst>
                <a:gd name="T0" fmla="*/ 218 w 218"/>
                <a:gd name="T1" fmla="*/ 242 h 242"/>
                <a:gd name="T2" fmla="*/ 110 w 218"/>
                <a:gd name="T3" fmla="*/ 190 h 242"/>
                <a:gd name="T4" fmla="*/ 0 w 218"/>
                <a:gd name="T5" fmla="*/ 140 h 242"/>
                <a:gd name="T6" fmla="*/ 99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9" y="70"/>
                  </a:lnTo>
                  <a:lnTo>
                    <a:pt x="197" y="0"/>
                  </a:lnTo>
                  <a:lnTo>
                    <a:pt x="207" y="121"/>
                  </a:lnTo>
                  <a:lnTo>
                    <a:pt x="218"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4"/>
            <p:cNvSpPr/>
            <p:nvPr/>
          </p:nvSpPr>
          <p:spPr bwMode="auto">
            <a:xfrm>
              <a:off x="11881606" y="4489435"/>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5"/>
            <p:cNvSpPr/>
            <p:nvPr/>
          </p:nvSpPr>
          <p:spPr bwMode="auto">
            <a:xfrm>
              <a:off x="11650666" y="4496161"/>
              <a:ext cx="245514" cy="271299"/>
            </a:xfrm>
            <a:custGeom>
              <a:avLst/>
              <a:gdLst>
                <a:gd name="T0" fmla="*/ 219 w 219"/>
                <a:gd name="T1" fmla="*/ 242 h 242"/>
                <a:gd name="T2" fmla="*/ 109 w 219"/>
                <a:gd name="T3" fmla="*/ 190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9" y="70"/>
                  </a:lnTo>
                  <a:lnTo>
                    <a:pt x="198" y="0"/>
                  </a:lnTo>
                  <a:lnTo>
                    <a:pt x="208" y="121"/>
                  </a:lnTo>
                  <a:lnTo>
                    <a:pt x="219"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6"/>
            <p:cNvSpPr/>
            <p:nvPr/>
          </p:nvSpPr>
          <p:spPr bwMode="auto">
            <a:xfrm>
              <a:off x="11641697" y="4658717"/>
              <a:ext cx="245514" cy="271299"/>
            </a:xfrm>
            <a:custGeom>
              <a:avLst/>
              <a:gdLst>
                <a:gd name="T0" fmla="*/ 0 w 219"/>
                <a:gd name="T1" fmla="*/ 0 h 242"/>
                <a:gd name="T2" fmla="*/ 12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2" y="121"/>
                  </a:lnTo>
                  <a:lnTo>
                    <a:pt x="23" y="242"/>
                  </a:lnTo>
                  <a:lnTo>
                    <a:pt x="120" y="172"/>
                  </a:lnTo>
                  <a:lnTo>
                    <a:pt x="219" y="102"/>
                  </a:lnTo>
                  <a:lnTo>
                    <a:pt x="109"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7"/>
            <p:cNvSpPr/>
            <p:nvPr/>
          </p:nvSpPr>
          <p:spPr bwMode="auto">
            <a:xfrm>
              <a:off x="11411879" y="4665443"/>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8"/>
            <p:cNvSpPr/>
            <p:nvPr/>
          </p:nvSpPr>
          <p:spPr bwMode="auto">
            <a:xfrm>
              <a:off x="11402910" y="4827998"/>
              <a:ext cx="245514" cy="271299"/>
            </a:xfrm>
            <a:custGeom>
              <a:avLst/>
              <a:gdLst>
                <a:gd name="T0" fmla="*/ 0 w 219"/>
                <a:gd name="T1" fmla="*/ 0 h 242"/>
                <a:gd name="T2" fmla="*/ 10 w 219"/>
                <a:gd name="T3" fmla="*/ 121 h 242"/>
                <a:gd name="T4" fmla="*/ 21 w 219"/>
                <a:gd name="T5" fmla="*/ 242 h 242"/>
                <a:gd name="T6" fmla="*/ 120 w 219"/>
                <a:gd name="T7" fmla="*/ 171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1"/>
                  </a:lnTo>
                  <a:lnTo>
                    <a:pt x="219" y="102"/>
                  </a:lnTo>
                  <a:lnTo>
                    <a:pt x="109"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99"/>
            <p:cNvSpPr/>
            <p:nvPr/>
          </p:nvSpPr>
          <p:spPr bwMode="auto">
            <a:xfrm>
              <a:off x="11173091" y="4834724"/>
              <a:ext cx="244393" cy="271299"/>
            </a:xfrm>
            <a:custGeom>
              <a:avLst/>
              <a:gdLst>
                <a:gd name="T0" fmla="*/ 218 w 218"/>
                <a:gd name="T1" fmla="*/ 242 h 242"/>
                <a:gd name="T2" fmla="*/ 108 w 218"/>
                <a:gd name="T3" fmla="*/ 190 h 242"/>
                <a:gd name="T4" fmla="*/ 0 w 218"/>
                <a:gd name="T5" fmla="*/ 140 h 242"/>
                <a:gd name="T6" fmla="*/ 97 w 218"/>
                <a:gd name="T7" fmla="*/ 70 h 242"/>
                <a:gd name="T8" fmla="*/ 196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7" y="70"/>
                  </a:lnTo>
                  <a:lnTo>
                    <a:pt x="196" y="0"/>
                  </a:lnTo>
                  <a:lnTo>
                    <a:pt x="207" y="121"/>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0"/>
            <p:cNvSpPr/>
            <p:nvPr/>
          </p:nvSpPr>
          <p:spPr bwMode="auto">
            <a:xfrm>
              <a:off x="11164122" y="4997280"/>
              <a:ext cx="244393" cy="271299"/>
            </a:xfrm>
            <a:custGeom>
              <a:avLst/>
              <a:gdLst>
                <a:gd name="T0" fmla="*/ 0 w 218"/>
                <a:gd name="T1" fmla="*/ 0 h 242"/>
                <a:gd name="T2" fmla="*/ 11 w 218"/>
                <a:gd name="T3" fmla="*/ 121 h 242"/>
                <a:gd name="T4" fmla="*/ 21 w 218"/>
                <a:gd name="T5" fmla="*/ 242 h 242"/>
                <a:gd name="T6" fmla="*/ 120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1" y="242"/>
                  </a:lnTo>
                  <a:lnTo>
                    <a:pt x="120" y="171"/>
                  </a:lnTo>
                  <a:lnTo>
                    <a:pt x="218" y="102"/>
                  </a:lnTo>
                  <a:lnTo>
                    <a:pt x="110"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1"/>
            <p:cNvSpPr/>
            <p:nvPr/>
          </p:nvSpPr>
          <p:spPr bwMode="auto">
            <a:xfrm>
              <a:off x="10933182" y="5002885"/>
              <a:ext cx="245514" cy="272420"/>
            </a:xfrm>
            <a:custGeom>
              <a:avLst/>
              <a:gdLst>
                <a:gd name="T0" fmla="*/ 219 w 219"/>
                <a:gd name="T1" fmla="*/ 243 h 243"/>
                <a:gd name="T2" fmla="*/ 109 w 219"/>
                <a:gd name="T3" fmla="*/ 191 h 243"/>
                <a:gd name="T4" fmla="*/ 0 w 219"/>
                <a:gd name="T5" fmla="*/ 141 h 243"/>
                <a:gd name="T6" fmla="*/ 99 w 219"/>
                <a:gd name="T7" fmla="*/ 71 h 243"/>
                <a:gd name="T8" fmla="*/ 198 w 219"/>
                <a:gd name="T9" fmla="*/ 0 h 243"/>
                <a:gd name="T10" fmla="*/ 208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09" y="191"/>
                  </a:lnTo>
                  <a:lnTo>
                    <a:pt x="0" y="141"/>
                  </a:lnTo>
                  <a:lnTo>
                    <a:pt x="99" y="71"/>
                  </a:lnTo>
                  <a:lnTo>
                    <a:pt x="198" y="0"/>
                  </a:lnTo>
                  <a:lnTo>
                    <a:pt x="208" y="122"/>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2"/>
            <p:cNvSpPr/>
            <p:nvPr/>
          </p:nvSpPr>
          <p:spPr bwMode="auto">
            <a:xfrm>
              <a:off x="10179824" y="5993909"/>
              <a:ext cx="246635" cy="272420"/>
            </a:xfrm>
            <a:custGeom>
              <a:avLst/>
              <a:gdLst>
                <a:gd name="T0" fmla="*/ 0 w 220"/>
                <a:gd name="T1" fmla="*/ 0 h 243"/>
                <a:gd name="T2" fmla="*/ 110 w 220"/>
                <a:gd name="T3" fmla="*/ 51 h 243"/>
                <a:gd name="T4" fmla="*/ 220 w 220"/>
                <a:gd name="T5" fmla="*/ 102 h 243"/>
                <a:gd name="T6" fmla="*/ 121 w 220"/>
                <a:gd name="T7" fmla="*/ 172 h 243"/>
                <a:gd name="T8" fmla="*/ 22 w 220"/>
                <a:gd name="T9" fmla="*/ 243 h 243"/>
                <a:gd name="T10" fmla="*/ 11 w 220"/>
                <a:gd name="T11" fmla="*/ 121 h 243"/>
                <a:gd name="T12" fmla="*/ 0 w 220"/>
                <a:gd name="T13" fmla="*/ 0 h 243"/>
              </a:gdLst>
              <a:ahLst/>
              <a:cxnLst>
                <a:cxn ang="0">
                  <a:pos x="T0" y="T1"/>
                </a:cxn>
                <a:cxn ang="0">
                  <a:pos x="T2" y="T3"/>
                </a:cxn>
                <a:cxn ang="0">
                  <a:pos x="T4" y="T5"/>
                </a:cxn>
                <a:cxn ang="0">
                  <a:pos x="T6" y="T7"/>
                </a:cxn>
                <a:cxn ang="0">
                  <a:pos x="T8" y="T9"/>
                </a:cxn>
                <a:cxn ang="0">
                  <a:pos x="T10" y="T11"/>
                </a:cxn>
                <a:cxn ang="0">
                  <a:pos x="T12" y="T13"/>
                </a:cxn>
              </a:cxnLst>
              <a:rect l="0" t="0" r="r" b="b"/>
              <a:pathLst>
                <a:path w="220" h="243">
                  <a:moveTo>
                    <a:pt x="0" y="0"/>
                  </a:moveTo>
                  <a:lnTo>
                    <a:pt x="110" y="51"/>
                  </a:lnTo>
                  <a:lnTo>
                    <a:pt x="220" y="102"/>
                  </a:lnTo>
                  <a:lnTo>
                    <a:pt x="121" y="172"/>
                  </a:lnTo>
                  <a:lnTo>
                    <a:pt x="22" y="243"/>
                  </a:lnTo>
                  <a:lnTo>
                    <a:pt x="11"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3"/>
            <p:cNvSpPr/>
            <p:nvPr/>
          </p:nvSpPr>
          <p:spPr bwMode="auto">
            <a:xfrm>
              <a:off x="10188792" y="5831354"/>
              <a:ext cx="246635" cy="271299"/>
            </a:xfrm>
            <a:custGeom>
              <a:avLst/>
              <a:gdLst>
                <a:gd name="T0" fmla="*/ 220 w 220"/>
                <a:gd name="T1" fmla="*/ 242 h 242"/>
                <a:gd name="T2" fmla="*/ 208 w 220"/>
                <a:gd name="T3" fmla="*/ 121 h 242"/>
                <a:gd name="T4" fmla="*/ 197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8" y="121"/>
                  </a:lnTo>
                  <a:lnTo>
                    <a:pt x="197" y="0"/>
                  </a:lnTo>
                  <a:lnTo>
                    <a:pt x="99" y="71"/>
                  </a:lnTo>
                  <a:lnTo>
                    <a:pt x="0" y="140"/>
                  </a:lnTo>
                  <a:lnTo>
                    <a:pt x="110" y="190"/>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4"/>
            <p:cNvSpPr/>
            <p:nvPr/>
          </p:nvSpPr>
          <p:spPr bwMode="auto">
            <a:xfrm>
              <a:off x="10418612" y="5825748"/>
              <a:ext cx="246635" cy="269056"/>
            </a:xfrm>
            <a:custGeom>
              <a:avLst/>
              <a:gdLst>
                <a:gd name="T0" fmla="*/ 0 w 220"/>
                <a:gd name="T1" fmla="*/ 0 h 240"/>
                <a:gd name="T2" fmla="*/ 110 w 220"/>
                <a:gd name="T3" fmla="*/ 50 h 240"/>
                <a:gd name="T4" fmla="*/ 220 w 220"/>
                <a:gd name="T5" fmla="*/ 101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1"/>
                  </a:lnTo>
                  <a:lnTo>
                    <a:pt x="121" y="171"/>
                  </a:lnTo>
                  <a:lnTo>
                    <a:pt x="22" y="240"/>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5"/>
            <p:cNvSpPr/>
            <p:nvPr/>
          </p:nvSpPr>
          <p:spPr bwMode="auto">
            <a:xfrm>
              <a:off x="10427580" y="5662072"/>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0"/>
                  </a:lnTo>
                  <a:lnTo>
                    <a:pt x="220"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6"/>
            <p:cNvSpPr/>
            <p:nvPr/>
          </p:nvSpPr>
          <p:spPr bwMode="auto">
            <a:xfrm>
              <a:off x="10659641" y="5656467"/>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7"/>
            <p:cNvSpPr/>
            <p:nvPr/>
          </p:nvSpPr>
          <p:spPr bwMode="auto">
            <a:xfrm>
              <a:off x="10668610" y="5492792"/>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0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0"/>
                  </a:lnTo>
                  <a:lnTo>
                    <a:pt x="218"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8"/>
            <p:cNvSpPr/>
            <p:nvPr/>
          </p:nvSpPr>
          <p:spPr bwMode="auto">
            <a:xfrm>
              <a:off x="10897308" y="5487186"/>
              <a:ext cx="246635" cy="269056"/>
            </a:xfrm>
            <a:custGeom>
              <a:avLst/>
              <a:gdLst>
                <a:gd name="T0" fmla="*/ 0 w 220"/>
                <a:gd name="T1" fmla="*/ 0 h 240"/>
                <a:gd name="T2" fmla="*/ 110 w 220"/>
                <a:gd name="T3" fmla="*/ 50 h 240"/>
                <a:gd name="T4" fmla="*/ 220 w 220"/>
                <a:gd name="T5" fmla="*/ 102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2" y="240"/>
                  </a:lnTo>
                  <a:lnTo>
                    <a:pt x="11"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09"/>
            <p:cNvSpPr/>
            <p:nvPr/>
          </p:nvSpPr>
          <p:spPr bwMode="auto">
            <a:xfrm>
              <a:off x="10907398" y="5323510"/>
              <a:ext cx="245514" cy="271299"/>
            </a:xfrm>
            <a:custGeom>
              <a:avLst/>
              <a:gdLst>
                <a:gd name="T0" fmla="*/ 219 w 219"/>
                <a:gd name="T1" fmla="*/ 242 h 242"/>
                <a:gd name="T2" fmla="*/ 208 w 219"/>
                <a:gd name="T3" fmla="*/ 121 h 242"/>
                <a:gd name="T4" fmla="*/ 198 w 219"/>
                <a:gd name="T5" fmla="*/ 0 h 242"/>
                <a:gd name="T6" fmla="*/ 99 w 219"/>
                <a:gd name="T7" fmla="*/ 71 h 242"/>
                <a:gd name="T8" fmla="*/ 0 w 219"/>
                <a:gd name="T9" fmla="*/ 140 h 242"/>
                <a:gd name="T10" fmla="*/ 109 w 219"/>
                <a:gd name="T11" fmla="*/ 190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8" y="121"/>
                  </a:lnTo>
                  <a:lnTo>
                    <a:pt x="198" y="0"/>
                  </a:lnTo>
                  <a:lnTo>
                    <a:pt x="99" y="71"/>
                  </a:lnTo>
                  <a:lnTo>
                    <a:pt x="0" y="140"/>
                  </a:lnTo>
                  <a:lnTo>
                    <a:pt x="109" y="190"/>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0"/>
            <p:cNvSpPr/>
            <p:nvPr/>
          </p:nvSpPr>
          <p:spPr bwMode="auto">
            <a:xfrm>
              <a:off x="11136096" y="5317905"/>
              <a:ext cx="246635" cy="269056"/>
            </a:xfrm>
            <a:custGeom>
              <a:avLst/>
              <a:gdLst>
                <a:gd name="T0" fmla="*/ 0 w 220"/>
                <a:gd name="T1" fmla="*/ 0 h 240"/>
                <a:gd name="T2" fmla="*/ 110 w 220"/>
                <a:gd name="T3" fmla="*/ 50 h 240"/>
                <a:gd name="T4" fmla="*/ 220 w 220"/>
                <a:gd name="T5" fmla="*/ 102 h 240"/>
                <a:gd name="T6" fmla="*/ 121 w 220"/>
                <a:gd name="T7" fmla="*/ 171 h 240"/>
                <a:gd name="T8" fmla="*/ 23 w 220"/>
                <a:gd name="T9" fmla="*/ 240 h 240"/>
                <a:gd name="T10" fmla="*/ 13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3" y="240"/>
                  </a:lnTo>
                  <a:lnTo>
                    <a:pt x="13"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1"/>
            <p:cNvSpPr/>
            <p:nvPr/>
          </p:nvSpPr>
          <p:spPr bwMode="auto">
            <a:xfrm>
              <a:off x="11145065" y="5154229"/>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2"/>
            <p:cNvSpPr/>
            <p:nvPr/>
          </p:nvSpPr>
          <p:spPr bwMode="auto">
            <a:xfrm>
              <a:off x="11377125" y="5148623"/>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3"/>
            <p:cNvSpPr/>
            <p:nvPr/>
          </p:nvSpPr>
          <p:spPr bwMode="auto">
            <a:xfrm>
              <a:off x="11386094" y="49849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10" y="191"/>
                  </a:lnTo>
                  <a:lnTo>
                    <a:pt x="218"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4"/>
            <p:cNvSpPr/>
            <p:nvPr/>
          </p:nvSpPr>
          <p:spPr bwMode="auto">
            <a:xfrm>
              <a:off x="12812093" y="4132935"/>
              <a:ext cx="245514" cy="270178"/>
            </a:xfrm>
            <a:custGeom>
              <a:avLst/>
              <a:gdLst>
                <a:gd name="T0" fmla="*/ 0 w 219"/>
                <a:gd name="T1" fmla="*/ 0 h 241"/>
                <a:gd name="T2" fmla="*/ 11 w 219"/>
                <a:gd name="T3" fmla="*/ 121 h 241"/>
                <a:gd name="T4" fmla="*/ 21 w 219"/>
                <a:gd name="T5" fmla="*/ 241 h 241"/>
                <a:gd name="T6" fmla="*/ 120 w 219"/>
                <a:gd name="T7" fmla="*/ 171 h 241"/>
                <a:gd name="T8" fmla="*/ 219 w 219"/>
                <a:gd name="T9" fmla="*/ 102 h 241"/>
                <a:gd name="T10" fmla="*/ 110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1" y="121"/>
                  </a:lnTo>
                  <a:lnTo>
                    <a:pt x="21" y="241"/>
                  </a:lnTo>
                  <a:lnTo>
                    <a:pt x="120" y="171"/>
                  </a:lnTo>
                  <a:lnTo>
                    <a:pt x="219" y="102"/>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5"/>
            <p:cNvSpPr/>
            <p:nvPr/>
          </p:nvSpPr>
          <p:spPr bwMode="auto">
            <a:xfrm>
              <a:off x="12582274" y="4138541"/>
              <a:ext cx="244393" cy="270178"/>
            </a:xfrm>
            <a:custGeom>
              <a:avLst/>
              <a:gdLst>
                <a:gd name="T0" fmla="*/ 218 w 218"/>
                <a:gd name="T1" fmla="*/ 241 h 241"/>
                <a:gd name="T2" fmla="*/ 108 w 218"/>
                <a:gd name="T3" fmla="*/ 191 h 241"/>
                <a:gd name="T4" fmla="*/ 0 w 218"/>
                <a:gd name="T5" fmla="*/ 140 h 241"/>
                <a:gd name="T6" fmla="*/ 98 w 218"/>
                <a:gd name="T7" fmla="*/ 70 h 241"/>
                <a:gd name="T8" fmla="*/ 197 w 218"/>
                <a:gd name="T9" fmla="*/ 0 h 241"/>
                <a:gd name="T10" fmla="*/ 207 w 218"/>
                <a:gd name="T11" fmla="*/ 121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108" y="191"/>
                  </a:lnTo>
                  <a:lnTo>
                    <a:pt x="0" y="140"/>
                  </a:lnTo>
                  <a:lnTo>
                    <a:pt x="98" y="70"/>
                  </a:lnTo>
                  <a:lnTo>
                    <a:pt x="197" y="0"/>
                  </a:lnTo>
                  <a:lnTo>
                    <a:pt x="207" y="121"/>
                  </a:lnTo>
                  <a:lnTo>
                    <a:pt x="218" y="241"/>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6"/>
            <p:cNvSpPr/>
            <p:nvPr/>
          </p:nvSpPr>
          <p:spPr bwMode="auto">
            <a:xfrm>
              <a:off x="12573305" y="4302217"/>
              <a:ext cx="244393" cy="270178"/>
            </a:xfrm>
            <a:custGeom>
              <a:avLst/>
              <a:gdLst>
                <a:gd name="T0" fmla="*/ 0 w 218"/>
                <a:gd name="T1" fmla="*/ 0 h 241"/>
                <a:gd name="T2" fmla="*/ 11 w 218"/>
                <a:gd name="T3" fmla="*/ 121 h 241"/>
                <a:gd name="T4" fmla="*/ 21 w 218"/>
                <a:gd name="T5" fmla="*/ 241 h 241"/>
                <a:gd name="T6" fmla="*/ 120 w 218"/>
                <a:gd name="T7" fmla="*/ 171 h 241"/>
                <a:gd name="T8" fmla="*/ 218 w 218"/>
                <a:gd name="T9" fmla="*/ 102 h 241"/>
                <a:gd name="T10" fmla="*/ 110 w 218"/>
                <a:gd name="T11" fmla="*/ 50 h 241"/>
                <a:gd name="T12" fmla="*/ 0 w 218"/>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0" y="0"/>
                  </a:moveTo>
                  <a:lnTo>
                    <a:pt x="11" y="121"/>
                  </a:lnTo>
                  <a:lnTo>
                    <a:pt x="21" y="241"/>
                  </a:lnTo>
                  <a:lnTo>
                    <a:pt x="120" y="171"/>
                  </a:lnTo>
                  <a:lnTo>
                    <a:pt x="218" y="102"/>
                  </a:lnTo>
                  <a:lnTo>
                    <a:pt x="110" y="50"/>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7"/>
            <p:cNvSpPr/>
            <p:nvPr/>
          </p:nvSpPr>
          <p:spPr bwMode="auto">
            <a:xfrm>
              <a:off x="12342365" y="4307822"/>
              <a:ext cx="245514" cy="271299"/>
            </a:xfrm>
            <a:custGeom>
              <a:avLst/>
              <a:gdLst>
                <a:gd name="T0" fmla="*/ 219 w 219"/>
                <a:gd name="T1" fmla="*/ 242 h 242"/>
                <a:gd name="T2" fmla="*/ 109 w 219"/>
                <a:gd name="T3" fmla="*/ 191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0"/>
                  </a:lnTo>
                  <a:lnTo>
                    <a:pt x="198"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8"/>
            <p:cNvSpPr/>
            <p:nvPr/>
          </p:nvSpPr>
          <p:spPr bwMode="auto">
            <a:xfrm>
              <a:off x="12333397" y="4471498"/>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9"/>
            <p:cNvSpPr/>
            <p:nvPr/>
          </p:nvSpPr>
          <p:spPr bwMode="auto">
            <a:xfrm>
              <a:off x="12103578" y="4477103"/>
              <a:ext cx="245514" cy="271299"/>
            </a:xfrm>
            <a:custGeom>
              <a:avLst/>
              <a:gdLst>
                <a:gd name="T0" fmla="*/ 219 w 219"/>
                <a:gd name="T1" fmla="*/ 242 h 242"/>
                <a:gd name="T2" fmla="*/ 110 w 219"/>
                <a:gd name="T3" fmla="*/ 191 h 242"/>
                <a:gd name="T4" fmla="*/ 0 w 219"/>
                <a:gd name="T5" fmla="*/ 140 h 242"/>
                <a:gd name="T6" fmla="*/ 99 w 219"/>
                <a:gd name="T7" fmla="*/ 70 h 242"/>
                <a:gd name="T8" fmla="*/ 196 w 219"/>
                <a:gd name="T9" fmla="*/ 0 h 242"/>
                <a:gd name="T10" fmla="*/ 207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1"/>
                  </a:lnTo>
                  <a:lnTo>
                    <a:pt x="0" y="140"/>
                  </a:lnTo>
                  <a:lnTo>
                    <a:pt x="99" y="70"/>
                  </a:lnTo>
                  <a:lnTo>
                    <a:pt x="196" y="0"/>
                  </a:lnTo>
                  <a:lnTo>
                    <a:pt x="207" y="121"/>
                  </a:lnTo>
                  <a:lnTo>
                    <a:pt x="219"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0"/>
            <p:cNvSpPr/>
            <p:nvPr/>
          </p:nvSpPr>
          <p:spPr bwMode="auto">
            <a:xfrm>
              <a:off x="12094609" y="4640780"/>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1"/>
            <p:cNvSpPr/>
            <p:nvPr/>
          </p:nvSpPr>
          <p:spPr bwMode="auto">
            <a:xfrm>
              <a:off x="11862548" y="4646385"/>
              <a:ext cx="246635" cy="271299"/>
            </a:xfrm>
            <a:custGeom>
              <a:avLst/>
              <a:gdLst>
                <a:gd name="T0" fmla="*/ 220 w 220"/>
                <a:gd name="T1" fmla="*/ 242 h 242"/>
                <a:gd name="T2" fmla="*/ 110 w 220"/>
                <a:gd name="T3" fmla="*/ 191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8" y="0"/>
                  </a:lnTo>
                  <a:lnTo>
                    <a:pt x="209"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22"/>
            <p:cNvSpPr/>
            <p:nvPr/>
          </p:nvSpPr>
          <p:spPr bwMode="auto">
            <a:xfrm>
              <a:off x="11855822" y="4810061"/>
              <a:ext cx="244393" cy="269056"/>
            </a:xfrm>
            <a:custGeom>
              <a:avLst/>
              <a:gdLst>
                <a:gd name="T0" fmla="*/ 0 w 218"/>
                <a:gd name="T1" fmla="*/ 0 h 240"/>
                <a:gd name="T2" fmla="*/ 11 w 218"/>
                <a:gd name="T3" fmla="*/ 121 h 240"/>
                <a:gd name="T4" fmla="*/ 21 w 218"/>
                <a:gd name="T5" fmla="*/ 240 h 240"/>
                <a:gd name="T6" fmla="*/ 119 w 218"/>
                <a:gd name="T7" fmla="*/ 171 h 240"/>
                <a:gd name="T8" fmla="*/ 218 w 218"/>
                <a:gd name="T9" fmla="*/ 102 h 240"/>
                <a:gd name="T10" fmla="*/ 108 w 218"/>
                <a:gd name="T11" fmla="*/ 50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1" y="121"/>
                  </a:lnTo>
                  <a:lnTo>
                    <a:pt x="21" y="240"/>
                  </a:lnTo>
                  <a:lnTo>
                    <a:pt x="119" y="171"/>
                  </a:lnTo>
                  <a:lnTo>
                    <a:pt x="218" y="102"/>
                  </a:lnTo>
                  <a:lnTo>
                    <a:pt x="108" y="50"/>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23"/>
            <p:cNvSpPr/>
            <p:nvPr/>
          </p:nvSpPr>
          <p:spPr bwMode="auto">
            <a:xfrm>
              <a:off x="11624882" y="4815666"/>
              <a:ext cx="245514" cy="271299"/>
            </a:xfrm>
            <a:custGeom>
              <a:avLst/>
              <a:gdLst>
                <a:gd name="T0" fmla="*/ 219 w 219"/>
                <a:gd name="T1" fmla="*/ 242 h 242"/>
                <a:gd name="T2" fmla="*/ 109 w 219"/>
                <a:gd name="T3" fmla="*/ 191 h 242"/>
                <a:gd name="T4" fmla="*/ 0 w 219"/>
                <a:gd name="T5" fmla="*/ 140 h 242"/>
                <a:gd name="T6" fmla="*/ 99 w 219"/>
                <a:gd name="T7" fmla="*/ 71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1"/>
                  </a:lnTo>
                  <a:lnTo>
                    <a:pt x="198" y="0"/>
                  </a:lnTo>
                  <a:lnTo>
                    <a:pt x="208" y="121"/>
                  </a:lnTo>
                  <a:lnTo>
                    <a:pt x="219"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24"/>
            <p:cNvSpPr/>
            <p:nvPr/>
          </p:nvSpPr>
          <p:spPr bwMode="auto">
            <a:xfrm>
              <a:off x="11614792" y="4979342"/>
              <a:ext cx="246635" cy="269056"/>
            </a:xfrm>
            <a:custGeom>
              <a:avLst/>
              <a:gdLst>
                <a:gd name="T0" fmla="*/ 0 w 220"/>
                <a:gd name="T1" fmla="*/ 0 h 240"/>
                <a:gd name="T2" fmla="*/ 11 w 220"/>
                <a:gd name="T3" fmla="*/ 121 h 240"/>
                <a:gd name="T4" fmla="*/ 22 w 220"/>
                <a:gd name="T5" fmla="*/ 240 h 240"/>
                <a:gd name="T6" fmla="*/ 121 w 220"/>
                <a:gd name="T7" fmla="*/ 171 h 240"/>
                <a:gd name="T8" fmla="*/ 220 w 220"/>
                <a:gd name="T9" fmla="*/ 102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21"/>
                  </a:lnTo>
                  <a:lnTo>
                    <a:pt x="22" y="240"/>
                  </a:lnTo>
                  <a:lnTo>
                    <a:pt x="121" y="171"/>
                  </a:lnTo>
                  <a:lnTo>
                    <a:pt x="220" y="102"/>
                  </a:lnTo>
                  <a:lnTo>
                    <a:pt x="110" y="50"/>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25"/>
            <p:cNvSpPr/>
            <p:nvPr/>
          </p:nvSpPr>
          <p:spPr bwMode="auto">
            <a:xfrm>
              <a:off x="9960094" y="6296597"/>
              <a:ext cx="244393" cy="269056"/>
            </a:xfrm>
            <a:custGeom>
              <a:avLst/>
              <a:gdLst>
                <a:gd name="T0" fmla="*/ 218 w 218"/>
                <a:gd name="T1" fmla="*/ 240 h 240"/>
                <a:gd name="T2" fmla="*/ 207 w 218"/>
                <a:gd name="T3" fmla="*/ 119 h 240"/>
                <a:gd name="T4" fmla="*/ 196 w 218"/>
                <a:gd name="T5" fmla="*/ 0 h 240"/>
                <a:gd name="T6" fmla="*/ 97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7" y="69"/>
                  </a:lnTo>
                  <a:lnTo>
                    <a:pt x="0" y="138"/>
                  </a:lnTo>
                  <a:lnTo>
                    <a:pt x="108" y="190"/>
                  </a:lnTo>
                  <a:lnTo>
                    <a:pt x="218"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26"/>
            <p:cNvSpPr/>
            <p:nvPr/>
          </p:nvSpPr>
          <p:spPr bwMode="auto">
            <a:xfrm>
              <a:off x="10188792" y="628875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27"/>
            <p:cNvSpPr/>
            <p:nvPr/>
          </p:nvSpPr>
          <p:spPr bwMode="auto">
            <a:xfrm>
              <a:off x="10198882" y="6127316"/>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8"/>
            <p:cNvSpPr/>
            <p:nvPr/>
          </p:nvSpPr>
          <p:spPr bwMode="auto">
            <a:xfrm>
              <a:off x="10427580" y="6119468"/>
              <a:ext cx="246635" cy="271299"/>
            </a:xfrm>
            <a:custGeom>
              <a:avLst/>
              <a:gdLst>
                <a:gd name="T0" fmla="*/ 0 w 220"/>
                <a:gd name="T1" fmla="*/ 0 h 242"/>
                <a:gd name="T2" fmla="*/ 110 w 220"/>
                <a:gd name="T3" fmla="*/ 52 h 242"/>
                <a:gd name="T4" fmla="*/ 220 w 220"/>
                <a:gd name="T5" fmla="*/ 102 h 242"/>
                <a:gd name="T6" fmla="*/ 121 w 220"/>
                <a:gd name="T7" fmla="*/ 171 h 242"/>
                <a:gd name="T8" fmla="*/ 23 w 220"/>
                <a:gd name="T9" fmla="*/ 242 h 242"/>
                <a:gd name="T10" fmla="*/ 13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3" y="242"/>
                  </a:lnTo>
                  <a:lnTo>
                    <a:pt x="13"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29"/>
            <p:cNvSpPr/>
            <p:nvPr/>
          </p:nvSpPr>
          <p:spPr bwMode="auto">
            <a:xfrm>
              <a:off x="10437670" y="5958034"/>
              <a:ext cx="245514" cy="270178"/>
            </a:xfrm>
            <a:custGeom>
              <a:avLst/>
              <a:gdLst>
                <a:gd name="T0" fmla="*/ 219 w 219"/>
                <a:gd name="T1" fmla="*/ 241 h 241"/>
                <a:gd name="T2" fmla="*/ 208 w 219"/>
                <a:gd name="T3" fmla="*/ 119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19"/>
                  </a:lnTo>
                  <a:lnTo>
                    <a:pt x="198" y="0"/>
                  </a:lnTo>
                  <a:lnTo>
                    <a:pt x="99" y="69"/>
                  </a:lnTo>
                  <a:lnTo>
                    <a:pt x="0" y="139"/>
                  </a:lnTo>
                  <a:lnTo>
                    <a:pt x="109" y="190"/>
                  </a:lnTo>
                  <a:lnTo>
                    <a:pt x="219" y="241"/>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30"/>
            <p:cNvSpPr/>
            <p:nvPr/>
          </p:nvSpPr>
          <p:spPr bwMode="auto">
            <a:xfrm>
              <a:off x="10668610" y="5950188"/>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1"/>
            <p:cNvSpPr/>
            <p:nvPr/>
          </p:nvSpPr>
          <p:spPr bwMode="auto">
            <a:xfrm>
              <a:off x="10677578" y="5788754"/>
              <a:ext cx="244393" cy="270178"/>
            </a:xfrm>
            <a:custGeom>
              <a:avLst/>
              <a:gdLst>
                <a:gd name="T0" fmla="*/ 218 w 218"/>
                <a:gd name="T1" fmla="*/ 241 h 241"/>
                <a:gd name="T2" fmla="*/ 207 w 218"/>
                <a:gd name="T3" fmla="*/ 120 h 241"/>
                <a:gd name="T4" fmla="*/ 196 w 218"/>
                <a:gd name="T5" fmla="*/ 0 h 241"/>
                <a:gd name="T6" fmla="*/ 99 w 218"/>
                <a:gd name="T7" fmla="*/ 69 h 241"/>
                <a:gd name="T8" fmla="*/ 0 w 218"/>
                <a:gd name="T9" fmla="*/ 139 h 241"/>
                <a:gd name="T10" fmla="*/ 110 w 218"/>
                <a:gd name="T11" fmla="*/ 190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207" y="120"/>
                  </a:lnTo>
                  <a:lnTo>
                    <a:pt x="196" y="0"/>
                  </a:lnTo>
                  <a:lnTo>
                    <a:pt x="99" y="69"/>
                  </a:lnTo>
                  <a:lnTo>
                    <a:pt x="0" y="139"/>
                  </a:lnTo>
                  <a:lnTo>
                    <a:pt x="110" y="190"/>
                  </a:lnTo>
                  <a:lnTo>
                    <a:pt x="218" y="241"/>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2"/>
            <p:cNvSpPr/>
            <p:nvPr/>
          </p:nvSpPr>
          <p:spPr bwMode="auto">
            <a:xfrm>
              <a:off x="10907398" y="5780906"/>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33"/>
            <p:cNvSpPr/>
            <p:nvPr/>
          </p:nvSpPr>
          <p:spPr bwMode="auto">
            <a:xfrm>
              <a:off x="10916367" y="5619472"/>
              <a:ext cx="245514" cy="270178"/>
            </a:xfrm>
            <a:custGeom>
              <a:avLst/>
              <a:gdLst>
                <a:gd name="T0" fmla="*/ 219 w 219"/>
                <a:gd name="T1" fmla="*/ 241 h 241"/>
                <a:gd name="T2" fmla="*/ 209 w 219"/>
                <a:gd name="T3" fmla="*/ 120 h 241"/>
                <a:gd name="T4" fmla="*/ 198 w 219"/>
                <a:gd name="T5" fmla="*/ 0 h 241"/>
                <a:gd name="T6" fmla="*/ 99 w 219"/>
                <a:gd name="T7" fmla="*/ 69 h 241"/>
                <a:gd name="T8" fmla="*/ 0 w 219"/>
                <a:gd name="T9" fmla="*/ 139 h 241"/>
                <a:gd name="T10" fmla="*/ 110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9" y="120"/>
                  </a:lnTo>
                  <a:lnTo>
                    <a:pt x="198" y="0"/>
                  </a:lnTo>
                  <a:lnTo>
                    <a:pt x="99" y="69"/>
                  </a:lnTo>
                  <a:lnTo>
                    <a:pt x="0" y="139"/>
                  </a:lnTo>
                  <a:lnTo>
                    <a:pt x="110" y="190"/>
                  </a:lnTo>
                  <a:lnTo>
                    <a:pt x="219" y="241"/>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34"/>
            <p:cNvSpPr/>
            <p:nvPr/>
          </p:nvSpPr>
          <p:spPr bwMode="auto">
            <a:xfrm>
              <a:off x="11147306" y="5611625"/>
              <a:ext cx="244393" cy="271299"/>
            </a:xfrm>
            <a:custGeom>
              <a:avLst/>
              <a:gdLst>
                <a:gd name="T0" fmla="*/ 0 w 218"/>
                <a:gd name="T1" fmla="*/ 0 h 242"/>
                <a:gd name="T2" fmla="*/ 108 w 218"/>
                <a:gd name="T3" fmla="*/ 52 h 242"/>
                <a:gd name="T4" fmla="*/ 218 w 218"/>
                <a:gd name="T5" fmla="*/ 102 h 242"/>
                <a:gd name="T6" fmla="*/ 119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19" y="171"/>
                  </a:lnTo>
                  <a:lnTo>
                    <a:pt x="21" y="242"/>
                  </a:lnTo>
                  <a:lnTo>
                    <a:pt x="11"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35"/>
            <p:cNvSpPr/>
            <p:nvPr/>
          </p:nvSpPr>
          <p:spPr bwMode="auto">
            <a:xfrm>
              <a:off x="11155153" y="5450191"/>
              <a:ext cx="245514" cy="270178"/>
            </a:xfrm>
            <a:custGeom>
              <a:avLst/>
              <a:gdLst>
                <a:gd name="T0" fmla="*/ 219 w 219"/>
                <a:gd name="T1" fmla="*/ 241 h 241"/>
                <a:gd name="T2" fmla="*/ 208 w 219"/>
                <a:gd name="T3" fmla="*/ 120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20"/>
                  </a:lnTo>
                  <a:lnTo>
                    <a:pt x="198" y="0"/>
                  </a:lnTo>
                  <a:lnTo>
                    <a:pt x="99" y="69"/>
                  </a:lnTo>
                  <a:lnTo>
                    <a:pt x="0" y="139"/>
                  </a:lnTo>
                  <a:lnTo>
                    <a:pt x="109" y="190"/>
                  </a:lnTo>
                  <a:lnTo>
                    <a:pt x="219" y="241"/>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36"/>
            <p:cNvSpPr/>
            <p:nvPr/>
          </p:nvSpPr>
          <p:spPr bwMode="auto">
            <a:xfrm>
              <a:off x="11386094" y="5442343"/>
              <a:ext cx="245514" cy="271299"/>
            </a:xfrm>
            <a:custGeom>
              <a:avLst/>
              <a:gdLst>
                <a:gd name="T0" fmla="*/ 0 w 219"/>
                <a:gd name="T1" fmla="*/ 0 h 242"/>
                <a:gd name="T2" fmla="*/ 110 w 219"/>
                <a:gd name="T3" fmla="*/ 52 h 242"/>
                <a:gd name="T4" fmla="*/ 219 w 219"/>
                <a:gd name="T5" fmla="*/ 102 h 242"/>
                <a:gd name="T6" fmla="*/ 120 w 219"/>
                <a:gd name="T7" fmla="*/ 172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2"/>
                  </a:lnTo>
                  <a:lnTo>
                    <a:pt x="21"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7"/>
            <p:cNvSpPr/>
            <p:nvPr/>
          </p:nvSpPr>
          <p:spPr bwMode="auto">
            <a:xfrm>
              <a:off x="12591243" y="4433382"/>
              <a:ext cx="244393" cy="271299"/>
            </a:xfrm>
            <a:custGeom>
              <a:avLst/>
              <a:gdLst>
                <a:gd name="T0" fmla="*/ 218 w 218"/>
                <a:gd name="T1" fmla="*/ 242 h 242"/>
                <a:gd name="T2" fmla="*/ 110 w 218"/>
                <a:gd name="T3" fmla="*/ 190 h 242"/>
                <a:gd name="T4" fmla="*/ 0 w 218"/>
                <a:gd name="T5" fmla="*/ 140 h 242"/>
                <a:gd name="T6" fmla="*/ 98 w 218"/>
                <a:gd name="T7" fmla="*/ 71 h 242"/>
                <a:gd name="T8" fmla="*/ 197 w 218"/>
                <a:gd name="T9" fmla="*/ 0 h 242"/>
                <a:gd name="T10" fmla="*/ 208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8" y="71"/>
                  </a:lnTo>
                  <a:lnTo>
                    <a:pt x="197" y="0"/>
                  </a:lnTo>
                  <a:lnTo>
                    <a:pt x="208" y="121"/>
                  </a:lnTo>
                  <a:lnTo>
                    <a:pt x="218"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38"/>
            <p:cNvSpPr/>
            <p:nvPr/>
          </p:nvSpPr>
          <p:spPr bwMode="auto">
            <a:xfrm>
              <a:off x="12582274" y="4595937"/>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39"/>
            <p:cNvSpPr/>
            <p:nvPr/>
          </p:nvSpPr>
          <p:spPr bwMode="auto">
            <a:xfrm>
              <a:off x="12351334" y="4602663"/>
              <a:ext cx="245514" cy="271299"/>
            </a:xfrm>
            <a:custGeom>
              <a:avLst/>
              <a:gdLst>
                <a:gd name="T0" fmla="*/ 219 w 219"/>
                <a:gd name="T1" fmla="*/ 242 h 242"/>
                <a:gd name="T2" fmla="*/ 110 w 219"/>
                <a:gd name="T3" fmla="*/ 190 h 242"/>
                <a:gd name="T4" fmla="*/ 0 w 219"/>
                <a:gd name="T5" fmla="*/ 140 h 242"/>
                <a:gd name="T6" fmla="*/ 99 w 219"/>
                <a:gd name="T7" fmla="*/ 71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1"/>
                  </a:lnTo>
                  <a:lnTo>
                    <a:pt x="198" y="0"/>
                  </a:lnTo>
                  <a:lnTo>
                    <a:pt x="209" y="121"/>
                  </a:lnTo>
                  <a:lnTo>
                    <a:pt x="219"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40"/>
            <p:cNvSpPr/>
            <p:nvPr/>
          </p:nvSpPr>
          <p:spPr bwMode="auto">
            <a:xfrm>
              <a:off x="12342365" y="4765218"/>
              <a:ext cx="245514" cy="271299"/>
            </a:xfrm>
            <a:custGeom>
              <a:avLst/>
              <a:gdLst>
                <a:gd name="T0" fmla="*/ 0 w 219"/>
                <a:gd name="T1" fmla="*/ 0 h 242"/>
                <a:gd name="T2" fmla="*/ 10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3" y="242"/>
                  </a:lnTo>
                  <a:lnTo>
                    <a:pt x="120" y="172"/>
                  </a:lnTo>
                  <a:lnTo>
                    <a:pt x="219" y="102"/>
                  </a:lnTo>
                  <a:lnTo>
                    <a:pt x="109"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1"/>
            <p:cNvSpPr/>
            <p:nvPr/>
          </p:nvSpPr>
          <p:spPr bwMode="auto">
            <a:xfrm>
              <a:off x="12112546" y="4771944"/>
              <a:ext cx="246635" cy="271299"/>
            </a:xfrm>
            <a:custGeom>
              <a:avLst/>
              <a:gdLst>
                <a:gd name="T0" fmla="*/ 220 w 220"/>
                <a:gd name="T1" fmla="*/ 242 h 242"/>
                <a:gd name="T2" fmla="*/ 110 w 220"/>
                <a:gd name="T3" fmla="*/ 190 h 242"/>
                <a:gd name="T4" fmla="*/ 0 w 220"/>
                <a:gd name="T5" fmla="*/ 140 h 242"/>
                <a:gd name="T6" fmla="*/ 99 w 220"/>
                <a:gd name="T7" fmla="*/ 71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1"/>
                  </a:lnTo>
                  <a:lnTo>
                    <a:pt x="198" y="0"/>
                  </a:lnTo>
                  <a:lnTo>
                    <a:pt x="209" y="121"/>
                  </a:lnTo>
                  <a:lnTo>
                    <a:pt x="220"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42"/>
            <p:cNvSpPr/>
            <p:nvPr/>
          </p:nvSpPr>
          <p:spPr bwMode="auto">
            <a:xfrm>
              <a:off x="12103578" y="4934499"/>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43"/>
            <p:cNvSpPr/>
            <p:nvPr/>
          </p:nvSpPr>
          <p:spPr bwMode="auto">
            <a:xfrm>
              <a:off x="11873759" y="4941226"/>
              <a:ext cx="244393" cy="271299"/>
            </a:xfrm>
            <a:custGeom>
              <a:avLst/>
              <a:gdLst>
                <a:gd name="T0" fmla="*/ 218 w 218"/>
                <a:gd name="T1" fmla="*/ 242 h 242"/>
                <a:gd name="T2" fmla="*/ 108 w 218"/>
                <a:gd name="T3" fmla="*/ 190 h 242"/>
                <a:gd name="T4" fmla="*/ 0 w 218"/>
                <a:gd name="T5" fmla="*/ 140 h 242"/>
                <a:gd name="T6" fmla="*/ 98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8" y="70"/>
                  </a:lnTo>
                  <a:lnTo>
                    <a:pt x="197" y="0"/>
                  </a:lnTo>
                  <a:lnTo>
                    <a:pt x="207" y="121"/>
                  </a:lnTo>
                  <a:lnTo>
                    <a:pt x="218"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44"/>
            <p:cNvSpPr/>
            <p:nvPr/>
          </p:nvSpPr>
          <p:spPr bwMode="auto">
            <a:xfrm>
              <a:off x="11864790" y="5103780"/>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45"/>
            <p:cNvSpPr/>
            <p:nvPr/>
          </p:nvSpPr>
          <p:spPr bwMode="auto">
            <a:xfrm>
              <a:off x="11633850" y="5110507"/>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46"/>
            <p:cNvSpPr/>
            <p:nvPr/>
          </p:nvSpPr>
          <p:spPr bwMode="auto">
            <a:xfrm>
              <a:off x="11624882" y="5273062"/>
              <a:ext cx="245514" cy="271299"/>
            </a:xfrm>
            <a:custGeom>
              <a:avLst/>
              <a:gdLst>
                <a:gd name="T0" fmla="*/ 0 w 219"/>
                <a:gd name="T1" fmla="*/ 0 h 242"/>
                <a:gd name="T2" fmla="*/ 10 w 219"/>
                <a:gd name="T3" fmla="*/ 121 h 242"/>
                <a:gd name="T4" fmla="*/ 21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2"/>
                  </a:lnTo>
                  <a:lnTo>
                    <a:pt x="219" y="102"/>
                  </a:lnTo>
                  <a:lnTo>
                    <a:pt x="109"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47"/>
            <p:cNvSpPr/>
            <p:nvPr/>
          </p:nvSpPr>
          <p:spPr bwMode="auto">
            <a:xfrm>
              <a:off x="11395062" y="5279789"/>
              <a:ext cx="246635" cy="271299"/>
            </a:xfrm>
            <a:custGeom>
              <a:avLst/>
              <a:gdLst>
                <a:gd name="T0" fmla="*/ 220 w 220"/>
                <a:gd name="T1" fmla="*/ 242 h 242"/>
                <a:gd name="T2" fmla="*/ 110 w 220"/>
                <a:gd name="T3" fmla="*/ 191 h 242"/>
                <a:gd name="T4" fmla="*/ 0 w 220"/>
                <a:gd name="T5" fmla="*/ 140 h 242"/>
                <a:gd name="T6" fmla="*/ 99 w 220"/>
                <a:gd name="T7" fmla="*/ 70 h 242"/>
                <a:gd name="T8" fmla="*/ 196 w 220"/>
                <a:gd name="T9" fmla="*/ 0 h 242"/>
                <a:gd name="T10" fmla="*/ 207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6" y="0"/>
                  </a:lnTo>
                  <a:lnTo>
                    <a:pt x="207" y="121"/>
                  </a:lnTo>
                  <a:lnTo>
                    <a:pt x="220" y="242"/>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60"/>
            <p:cNvSpPr/>
            <p:nvPr/>
          </p:nvSpPr>
          <p:spPr bwMode="auto">
            <a:xfrm>
              <a:off x="12387208" y="3831368"/>
              <a:ext cx="246635" cy="269056"/>
            </a:xfrm>
            <a:custGeom>
              <a:avLst/>
              <a:gdLst>
                <a:gd name="T0" fmla="*/ 0 w 220"/>
                <a:gd name="T1" fmla="*/ 0 h 240"/>
                <a:gd name="T2" fmla="*/ 11 w 220"/>
                <a:gd name="T3" fmla="*/ 119 h 240"/>
                <a:gd name="T4" fmla="*/ 22 w 220"/>
                <a:gd name="T5" fmla="*/ 240 h 240"/>
                <a:gd name="T6" fmla="*/ 121 w 220"/>
                <a:gd name="T7" fmla="*/ 171 h 240"/>
                <a:gd name="T8" fmla="*/ 220 w 220"/>
                <a:gd name="T9" fmla="*/ 100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19"/>
                  </a:lnTo>
                  <a:lnTo>
                    <a:pt x="22" y="240"/>
                  </a:lnTo>
                  <a:lnTo>
                    <a:pt x="121" y="171"/>
                  </a:lnTo>
                  <a:lnTo>
                    <a:pt x="220" y="100"/>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71"/>
            <p:cNvSpPr/>
            <p:nvPr/>
          </p:nvSpPr>
          <p:spPr bwMode="auto">
            <a:xfrm>
              <a:off x="10621525" y="5801085"/>
              <a:ext cx="1321740" cy="962998"/>
            </a:xfrm>
            <a:custGeom>
              <a:avLst/>
              <a:gdLst>
                <a:gd name="T0" fmla="*/ 9 w 1179"/>
                <a:gd name="T1" fmla="*/ 859 h 859"/>
                <a:gd name="T2" fmla="*/ 0 w 1179"/>
                <a:gd name="T3" fmla="*/ 846 h 859"/>
                <a:gd name="T4" fmla="*/ 1179 w 1179"/>
                <a:gd name="T5" fmla="*/ 0 h 859"/>
                <a:gd name="T6" fmla="*/ 1179 w 1179"/>
                <a:gd name="T7" fmla="*/ 216 h 859"/>
                <a:gd name="T8" fmla="*/ 1163 w 1179"/>
                <a:gd name="T9" fmla="*/ 216 h 859"/>
                <a:gd name="T10" fmla="*/ 1163 w 1179"/>
                <a:gd name="T11" fmla="*/ 32 h 859"/>
                <a:gd name="T12" fmla="*/ 9 w 1179"/>
                <a:gd name="T13" fmla="*/ 859 h 859"/>
              </a:gdLst>
              <a:ahLst/>
              <a:cxnLst>
                <a:cxn ang="0">
                  <a:pos x="T0" y="T1"/>
                </a:cxn>
                <a:cxn ang="0">
                  <a:pos x="T2" y="T3"/>
                </a:cxn>
                <a:cxn ang="0">
                  <a:pos x="T4" y="T5"/>
                </a:cxn>
                <a:cxn ang="0">
                  <a:pos x="T6" y="T7"/>
                </a:cxn>
                <a:cxn ang="0">
                  <a:pos x="T8" y="T9"/>
                </a:cxn>
                <a:cxn ang="0">
                  <a:pos x="T10" y="T11"/>
                </a:cxn>
                <a:cxn ang="0">
                  <a:pos x="T12" y="T13"/>
                </a:cxn>
              </a:cxnLst>
              <a:rect l="0" t="0" r="r" b="b"/>
              <a:pathLst>
                <a:path w="1179" h="859">
                  <a:moveTo>
                    <a:pt x="9" y="859"/>
                  </a:moveTo>
                  <a:lnTo>
                    <a:pt x="0" y="846"/>
                  </a:lnTo>
                  <a:lnTo>
                    <a:pt x="1179" y="0"/>
                  </a:lnTo>
                  <a:lnTo>
                    <a:pt x="1179" y="216"/>
                  </a:lnTo>
                  <a:lnTo>
                    <a:pt x="1163" y="216"/>
                  </a:lnTo>
                  <a:lnTo>
                    <a:pt x="1163" y="32"/>
                  </a:lnTo>
                  <a:lnTo>
                    <a:pt x="9" y="85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9284636" y="0"/>
              <a:ext cx="2918347" cy="3518892"/>
            </a:xfrm>
            <a:custGeom>
              <a:avLst/>
              <a:gdLst>
                <a:gd name="T0" fmla="*/ 0 w 1764"/>
                <a:gd name="T1" fmla="*/ 2127 h 2127"/>
                <a:gd name="T2" fmla="*/ 1764 w 1764"/>
                <a:gd name="T3" fmla="*/ 1079 h 2127"/>
                <a:gd name="T4" fmla="*/ 1764 w 1764"/>
                <a:gd name="T5" fmla="*/ 0 h 2127"/>
                <a:gd name="T6" fmla="*/ 0 w 1764"/>
                <a:gd name="T7" fmla="*/ 1044 h 2127"/>
                <a:gd name="T8" fmla="*/ 0 w 1764"/>
                <a:gd name="T9" fmla="*/ 2127 h 2127"/>
              </a:gdLst>
              <a:ahLst/>
              <a:cxnLst>
                <a:cxn ang="0">
                  <a:pos x="T0" y="T1"/>
                </a:cxn>
                <a:cxn ang="0">
                  <a:pos x="T2" y="T3"/>
                </a:cxn>
                <a:cxn ang="0">
                  <a:pos x="T4" y="T5"/>
                </a:cxn>
                <a:cxn ang="0">
                  <a:pos x="T6" y="T7"/>
                </a:cxn>
                <a:cxn ang="0">
                  <a:pos x="T8" y="T9"/>
                </a:cxn>
              </a:cxnLst>
              <a:rect l="0" t="0" r="r" b="b"/>
              <a:pathLst>
                <a:path w="1764" h="2127">
                  <a:moveTo>
                    <a:pt x="0" y="2127"/>
                  </a:moveTo>
                  <a:lnTo>
                    <a:pt x="1764" y="1079"/>
                  </a:lnTo>
                  <a:lnTo>
                    <a:pt x="1764" y="0"/>
                  </a:lnTo>
                  <a:lnTo>
                    <a:pt x="0" y="1044"/>
                  </a:lnTo>
                  <a:lnTo>
                    <a:pt x="0" y="2127"/>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9284636" y="1727185"/>
              <a:ext cx="2918347" cy="3527163"/>
            </a:xfrm>
            <a:custGeom>
              <a:avLst/>
              <a:gdLst>
                <a:gd name="T0" fmla="*/ 1764 w 1764"/>
                <a:gd name="T1" fmla="*/ 2132 h 2132"/>
                <a:gd name="T2" fmla="*/ 0 w 1764"/>
                <a:gd name="T3" fmla="*/ 1084 h 2132"/>
                <a:gd name="T4" fmla="*/ 0 w 1764"/>
                <a:gd name="T5" fmla="*/ 0 h 2132"/>
                <a:gd name="T6" fmla="*/ 1764 w 1764"/>
                <a:gd name="T7" fmla="*/ 1049 h 2132"/>
                <a:gd name="T8" fmla="*/ 1764 w 1764"/>
                <a:gd name="T9" fmla="*/ 2132 h 2132"/>
              </a:gdLst>
              <a:ahLst/>
              <a:cxnLst>
                <a:cxn ang="0">
                  <a:pos x="T0" y="T1"/>
                </a:cxn>
                <a:cxn ang="0">
                  <a:pos x="T2" y="T3"/>
                </a:cxn>
                <a:cxn ang="0">
                  <a:pos x="T4" y="T5"/>
                </a:cxn>
                <a:cxn ang="0">
                  <a:pos x="T6" y="T7"/>
                </a:cxn>
                <a:cxn ang="0">
                  <a:pos x="T8" y="T9"/>
                </a:cxn>
              </a:cxnLst>
              <a:rect l="0" t="0" r="r" b="b"/>
              <a:pathLst>
                <a:path w="1764" h="2132">
                  <a:moveTo>
                    <a:pt x="1764" y="2132"/>
                  </a:moveTo>
                  <a:lnTo>
                    <a:pt x="0" y="1084"/>
                  </a:lnTo>
                  <a:lnTo>
                    <a:pt x="0" y="0"/>
                  </a:lnTo>
                  <a:lnTo>
                    <a:pt x="1764" y="1049"/>
                  </a:lnTo>
                  <a:lnTo>
                    <a:pt x="1764" y="2132"/>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9120851" y="150549"/>
              <a:ext cx="2536183" cy="2288024"/>
            </a:xfrm>
            <a:custGeom>
              <a:avLst/>
              <a:gdLst>
                <a:gd name="T0" fmla="*/ 16 w 1533"/>
                <a:gd name="T1" fmla="*/ 1383 h 1383"/>
                <a:gd name="T2" fmla="*/ 0 w 1533"/>
                <a:gd name="T3" fmla="*/ 1383 h 1383"/>
                <a:gd name="T4" fmla="*/ 0 w 1533"/>
                <a:gd name="T5" fmla="*/ 881 h 1383"/>
                <a:gd name="T6" fmla="*/ 4 w 1533"/>
                <a:gd name="T7" fmla="*/ 880 h 1383"/>
                <a:gd name="T8" fmla="*/ 1525 w 1533"/>
                <a:gd name="T9" fmla="*/ 0 h 1383"/>
                <a:gd name="T10" fmla="*/ 1533 w 1533"/>
                <a:gd name="T11" fmla="*/ 15 h 1383"/>
                <a:gd name="T12" fmla="*/ 16 w 1533"/>
                <a:gd name="T13" fmla="*/ 891 h 1383"/>
                <a:gd name="T14" fmla="*/ 16 w 1533"/>
                <a:gd name="T15" fmla="*/ 1383 h 13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3" h="1383">
                  <a:moveTo>
                    <a:pt x="16" y="1383"/>
                  </a:moveTo>
                  <a:lnTo>
                    <a:pt x="0" y="1383"/>
                  </a:lnTo>
                  <a:lnTo>
                    <a:pt x="0" y="881"/>
                  </a:lnTo>
                  <a:lnTo>
                    <a:pt x="4" y="880"/>
                  </a:lnTo>
                  <a:lnTo>
                    <a:pt x="1525" y="0"/>
                  </a:lnTo>
                  <a:lnTo>
                    <a:pt x="1533" y="15"/>
                  </a:lnTo>
                  <a:lnTo>
                    <a:pt x="16" y="891"/>
                  </a:lnTo>
                  <a:lnTo>
                    <a:pt x="16" y="1383"/>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9" name="组合 208"/>
          <p:cNvGrpSpPr/>
          <p:nvPr/>
        </p:nvGrpSpPr>
        <p:grpSpPr>
          <a:xfrm>
            <a:off x="-875182" y="5889892"/>
            <a:ext cx="2214564" cy="1433513"/>
            <a:chOff x="-817307" y="5727842"/>
            <a:chExt cx="2214564" cy="1433513"/>
          </a:xfrm>
        </p:grpSpPr>
        <p:sp>
          <p:nvSpPr>
            <p:cNvPr id="184" name="Freeform 175"/>
            <p:cNvSpPr/>
            <p:nvPr/>
          </p:nvSpPr>
          <p:spPr bwMode="auto">
            <a:xfrm>
              <a:off x="-817307"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76"/>
            <p:cNvSpPr/>
            <p:nvPr/>
          </p:nvSpPr>
          <p:spPr bwMode="auto">
            <a:xfrm>
              <a:off x="-755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77"/>
            <p:cNvSpPr/>
            <p:nvPr/>
          </p:nvSpPr>
          <p:spPr bwMode="auto">
            <a:xfrm>
              <a:off x="-690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78"/>
            <p:cNvSpPr/>
            <p:nvPr/>
          </p:nvSpPr>
          <p:spPr bwMode="auto">
            <a:xfrm>
              <a:off x="-628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79"/>
            <p:cNvSpPr/>
            <p:nvPr/>
          </p:nvSpPr>
          <p:spPr bwMode="auto">
            <a:xfrm>
              <a:off x="-563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80"/>
            <p:cNvSpPr/>
            <p:nvPr/>
          </p:nvSpPr>
          <p:spPr bwMode="auto">
            <a:xfrm>
              <a:off x="-501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81"/>
            <p:cNvSpPr/>
            <p:nvPr/>
          </p:nvSpPr>
          <p:spPr bwMode="auto">
            <a:xfrm>
              <a:off x="-436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82"/>
            <p:cNvSpPr/>
            <p:nvPr/>
          </p:nvSpPr>
          <p:spPr bwMode="auto">
            <a:xfrm>
              <a:off x="-374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83"/>
            <p:cNvSpPr/>
            <p:nvPr/>
          </p:nvSpPr>
          <p:spPr bwMode="auto">
            <a:xfrm>
              <a:off x="-309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84"/>
            <p:cNvSpPr/>
            <p:nvPr/>
          </p:nvSpPr>
          <p:spPr bwMode="auto">
            <a:xfrm>
              <a:off x="-247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85"/>
            <p:cNvSpPr/>
            <p:nvPr/>
          </p:nvSpPr>
          <p:spPr bwMode="auto">
            <a:xfrm>
              <a:off x="-182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86"/>
            <p:cNvSpPr/>
            <p:nvPr/>
          </p:nvSpPr>
          <p:spPr bwMode="auto">
            <a:xfrm>
              <a:off x="-120394" y="5727842"/>
              <a:ext cx="881063" cy="1433513"/>
            </a:xfrm>
            <a:custGeom>
              <a:avLst/>
              <a:gdLst>
                <a:gd name="T0" fmla="*/ 0 w 555"/>
                <a:gd name="T1" fmla="*/ 895 h 903"/>
                <a:gd name="T2" fmla="*/ 13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3"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87"/>
            <p:cNvSpPr/>
            <p:nvPr/>
          </p:nvSpPr>
          <p:spPr bwMode="auto">
            <a:xfrm>
              <a:off x="-55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88"/>
            <p:cNvSpPr/>
            <p:nvPr/>
          </p:nvSpPr>
          <p:spPr bwMode="auto">
            <a:xfrm>
              <a:off x="6606" y="5727842"/>
              <a:ext cx="882650" cy="1433513"/>
            </a:xfrm>
            <a:custGeom>
              <a:avLst/>
              <a:gdLst>
                <a:gd name="T0" fmla="*/ 0 w 556"/>
                <a:gd name="T1" fmla="*/ 895 h 903"/>
                <a:gd name="T2" fmla="*/ 13 w 556"/>
                <a:gd name="T3" fmla="*/ 903 h 903"/>
                <a:gd name="T4" fmla="*/ 556 w 556"/>
                <a:gd name="T5" fmla="*/ 7 h 903"/>
                <a:gd name="T6" fmla="*/ 543 w 556"/>
                <a:gd name="T7" fmla="*/ 0 h 903"/>
                <a:gd name="T8" fmla="*/ 0 w 556"/>
                <a:gd name="T9" fmla="*/ 895 h 903"/>
              </a:gdLst>
              <a:ahLst/>
              <a:cxnLst>
                <a:cxn ang="0">
                  <a:pos x="T0" y="T1"/>
                </a:cxn>
                <a:cxn ang="0">
                  <a:pos x="T2" y="T3"/>
                </a:cxn>
                <a:cxn ang="0">
                  <a:pos x="T4" y="T5"/>
                </a:cxn>
                <a:cxn ang="0">
                  <a:pos x="T6" y="T7"/>
                </a:cxn>
                <a:cxn ang="0">
                  <a:pos x="T8" y="T9"/>
                </a:cxn>
              </a:cxnLst>
              <a:rect l="0" t="0" r="r" b="b"/>
              <a:pathLst>
                <a:path w="556" h="903">
                  <a:moveTo>
                    <a:pt x="0" y="895"/>
                  </a:moveTo>
                  <a:lnTo>
                    <a:pt x="13" y="903"/>
                  </a:lnTo>
                  <a:lnTo>
                    <a:pt x="556"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89"/>
            <p:cNvSpPr/>
            <p:nvPr/>
          </p:nvSpPr>
          <p:spPr bwMode="auto">
            <a:xfrm>
              <a:off x="716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90"/>
            <p:cNvSpPr/>
            <p:nvPr/>
          </p:nvSpPr>
          <p:spPr bwMode="auto">
            <a:xfrm>
              <a:off x="135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91"/>
            <p:cNvSpPr/>
            <p:nvPr/>
          </p:nvSpPr>
          <p:spPr bwMode="auto">
            <a:xfrm>
              <a:off x="198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92"/>
            <p:cNvSpPr/>
            <p:nvPr/>
          </p:nvSpPr>
          <p:spPr bwMode="auto">
            <a:xfrm>
              <a:off x="262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93"/>
            <p:cNvSpPr/>
            <p:nvPr/>
          </p:nvSpPr>
          <p:spPr bwMode="auto">
            <a:xfrm>
              <a:off x="325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94"/>
            <p:cNvSpPr/>
            <p:nvPr/>
          </p:nvSpPr>
          <p:spPr bwMode="auto">
            <a:xfrm>
              <a:off x="389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95"/>
            <p:cNvSpPr/>
            <p:nvPr/>
          </p:nvSpPr>
          <p:spPr bwMode="auto">
            <a:xfrm>
              <a:off x="452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96"/>
            <p:cNvSpPr/>
            <p:nvPr/>
          </p:nvSpPr>
          <p:spPr bwMode="auto">
            <a:xfrm>
              <a:off x="516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06" name="Freeform 197"/>
          <p:cNvSpPr/>
          <p:nvPr/>
        </p:nvSpPr>
        <p:spPr bwMode="auto">
          <a:xfrm rot="21432096">
            <a:off x="262194" y="5890092"/>
            <a:ext cx="1541463" cy="1185863"/>
          </a:xfrm>
          <a:custGeom>
            <a:avLst/>
            <a:gdLst>
              <a:gd name="T0" fmla="*/ 8 w 971"/>
              <a:gd name="T1" fmla="*/ 747 h 747"/>
              <a:gd name="T2" fmla="*/ 0 w 971"/>
              <a:gd name="T3" fmla="*/ 732 h 747"/>
              <a:gd name="T4" fmla="*/ 937 w 971"/>
              <a:gd name="T5" fmla="*/ 181 h 747"/>
              <a:gd name="T6" fmla="*/ 631 w 971"/>
              <a:gd name="T7" fmla="*/ 15 h 747"/>
              <a:gd name="T8" fmla="*/ 639 w 971"/>
              <a:gd name="T9" fmla="*/ 0 h 747"/>
              <a:gd name="T10" fmla="*/ 971 w 971"/>
              <a:gd name="T11" fmla="*/ 181 h 747"/>
              <a:gd name="T12" fmla="*/ 8 w 971"/>
              <a:gd name="T13" fmla="*/ 747 h 747"/>
            </a:gdLst>
            <a:ahLst/>
            <a:cxnLst>
              <a:cxn ang="0">
                <a:pos x="T0" y="T1"/>
              </a:cxn>
              <a:cxn ang="0">
                <a:pos x="T2" y="T3"/>
              </a:cxn>
              <a:cxn ang="0">
                <a:pos x="T4" y="T5"/>
              </a:cxn>
              <a:cxn ang="0">
                <a:pos x="T6" y="T7"/>
              </a:cxn>
              <a:cxn ang="0">
                <a:pos x="T8" y="T9"/>
              </a:cxn>
              <a:cxn ang="0">
                <a:pos x="T10" y="T11"/>
              </a:cxn>
              <a:cxn ang="0">
                <a:pos x="T12" y="T13"/>
              </a:cxn>
            </a:cxnLst>
            <a:rect l="0" t="0" r="r" b="b"/>
            <a:pathLst>
              <a:path w="971" h="747">
                <a:moveTo>
                  <a:pt x="8" y="747"/>
                </a:moveTo>
                <a:lnTo>
                  <a:pt x="0" y="732"/>
                </a:lnTo>
                <a:lnTo>
                  <a:pt x="937" y="181"/>
                </a:lnTo>
                <a:lnTo>
                  <a:pt x="631" y="15"/>
                </a:lnTo>
                <a:lnTo>
                  <a:pt x="639" y="0"/>
                </a:lnTo>
                <a:lnTo>
                  <a:pt x="971" y="181"/>
                </a:lnTo>
                <a:lnTo>
                  <a:pt x="8" y="747"/>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98"/>
          <p:cNvSpPr/>
          <p:nvPr/>
        </p:nvSpPr>
        <p:spPr bwMode="auto">
          <a:xfrm>
            <a:off x="-7681" y="4897580"/>
            <a:ext cx="1355725" cy="1927225"/>
          </a:xfrm>
          <a:custGeom>
            <a:avLst/>
            <a:gdLst>
              <a:gd name="T0" fmla="*/ 854 w 854"/>
              <a:gd name="T1" fmla="*/ 654 h 1214"/>
              <a:gd name="T2" fmla="*/ 0 w 854"/>
              <a:gd name="T3" fmla="*/ 1214 h 1214"/>
              <a:gd name="T4" fmla="*/ 0 w 854"/>
              <a:gd name="T5" fmla="*/ 560 h 1214"/>
              <a:gd name="T6" fmla="*/ 854 w 854"/>
              <a:gd name="T7" fmla="*/ 0 h 1214"/>
              <a:gd name="T8" fmla="*/ 854 w 854"/>
              <a:gd name="T9" fmla="*/ 654 h 1214"/>
            </a:gdLst>
            <a:ahLst/>
            <a:cxnLst>
              <a:cxn ang="0">
                <a:pos x="T0" y="T1"/>
              </a:cxn>
              <a:cxn ang="0">
                <a:pos x="T2" y="T3"/>
              </a:cxn>
              <a:cxn ang="0">
                <a:pos x="T4" y="T5"/>
              </a:cxn>
              <a:cxn ang="0">
                <a:pos x="T6" y="T7"/>
              </a:cxn>
              <a:cxn ang="0">
                <a:pos x="T8" y="T9"/>
              </a:cxn>
            </a:cxnLst>
            <a:rect l="0" t="0" r="r" b="b"/>
            <a:pathLst>
              <a:path w="854" h="1214">
                <a:moveTo>
                  <a:pt x="854" y="654"/>
                </a:moveTo>
                <a:lnTo>
                  <a:pt x="0" y="1214"/>
                </a:lnTo>
                <a:lnTo>
                  <a:pt x="0" y="560"/>
                </a:lnTo>
                <a:lnTo>
                  <a:pt x="854" y="0"/>
                </a:lnTo>
                <a:lnTo>
                  <a:pt x="854" y="654"/>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5"/>
          <p:cNvSpPr>
            <a:spLocks noEditPoints="1"/>
          </p:cNvSpPr>
          <p:nvPr/>
        </p:nvSpPr>
        <p:spPr bwMode="auto">
          <a:xfrm flipH="1" flipV="1">
            <a:off x="520581" y="363109"/>
            <a:ext cx="504346" cy="424069"/>
          </a:xfrm>
          <a:custGeom>
            <a:avLst/>
            <a:gdLst>
              <a:gd name="T0" fmla="*/ 118 w 285"/>
              <a:gd name="T1" fmla="*/ 131 h 240"/>
              <a:gd name="T2" fmla="*/ 118 w 285"/>
              <a:gd name="T3" fmla="*/ 240 h 240"/>
              <a:gd name="T4" fmla="*/ 0 w 285"/>
              <a:gd name="T5" fmla="*/ 240 h 240"/>
              <a:gd name="T6" fmla="*/ 0 w 285"/>
              <a:gd name="T7" fmla="*/ 131 h 240"/>
              <a:gd name="T8" fmla="*/ 32 w 285"/>
              <a:gd name="T9" fmla="*/ 39 h 240"/>
              <a:gd name="T10" fmla="*/ 118 w 285"/>
              <a:gd name="T11" fmla="*/ 0 h 240"/>
              <a:gd name="T12" fmla="*/ 118 w 285"/>
              <a:gd name="T13" fmla="*/ 55 h 240"/>
              <a:gd name="T14" fmla="*/ 75 w 285"/>
              <a:gd name="T15" fmla="*/ 70 h 240"/>
              <a:gd name="T16" fmla="*/ 53 w 285"/>
              <a:gd name="T17" fmla="*/ 115 h 240"/>
              <a:gd name="T18" fmla="*/ 53 w 285"/>
              <a:gd name="T19" fmla="*/ 131 h 240"/>
              <a:gd name="T20" fmla="*/ 118 w 285"/>
              <a:gd name="T21" fmla="*/ 131 h 240"/>
              <a:gd name="T22" fmla="*/ 285 w 285"/>
              <a:gd name="T23" fmla="*/ 131 h 240"/>
              <a:gd name="T24" fmla="*/ 285 w 285"/>
              <a:gd name="T25" fmla="*/ 240 h 240"/>
              <a:gd name="T26" fmla="*/ 167 w 285"/>
              <a:gd name="T27" fmla="*/ 240 h 240"/>
              <a:gd name="T28" fmla="*/ 167 w 285"/>
              <a:gd name="T29" fmla="*/ 136 h 240"/>
              <a:gd name="T30" fmla="*/ 199 w 285"/>
              <a:gd name="T31" fmla="*/ 41 h 240"/>
              <a:gd name="T32" fmla="*/ 285 w 285"/>
              <a:gd name="T33" fmla="*/ 0 h 240"/>
              <a:gd name="T34" fmla="*/ 285 w 285"/>
              <a:gd name="T35" fmla="*/ 55 h 240"/>
              <a:gd name="T36" fmla="*/ 241 w 285"/>
              <a:gd name="T37" fmla="*/ 70 h 240"/>
              <a:gd name="T38" fmla="*/ 219 w 285"/>
              <a:gd name="T39" fmla="*/ 115 h 240"/>
              <a:gd name="T40" fmla="*/ 219 w 285"/>
              <a:gd name="T41" fmla="*/ 131 h 240"/>
              <a:gd name="T42" fmla="*/ 285 w 285"/>
              <a:gd name="T43" fmla="*/ 13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5" h="240">
                <a:moveTo>
                  <a:pt x="118" y="131"/>
                </a:moveTo>
                <a:cubicBezTo>
                  <a:pt x="118" y="240"/>
                  <a:pt x="118" y="240"/>
                  <a:pt x="118" y="240"/>
                </a:cubicBezTo>
                <a:cubicBezTo>
                  <a:pt x="0" y="240"/>
                  <a:pt x="0" y="240"/>
                  <a:pt x="0" y="240"/>
                </a:cubicBezTo>
                <a:cubicBezTo>
                  <a:pt x="0" y="131"/>
                  <a:pt x="0" y="131"/>
                  <a:pt x="0" y="131"/>
                </a:cubicBezTo>
                <a:cubicBezTo>
                  <a:pt x="0" y="95"/>
                  <a:pt x="11" y="64"/>
                  <a:pt x="32" y="39"/>
                </a:cubicBezTo>
                <a:cubicBezTo>
                  <a:pt x="51" y="17"/>
                  <a:pt x="80" y="4"/>
                  <a:pt x="118" y="0"/>
                </a:cubicBezTo>
                <a:cubicBezTo>
                  <a:pt x="118" y="55"/>
                  <a:pt x="118" y="55"/>
                  <a:pt x="118" y="55"/>
                </a:cubicBezTo>
                <a:cubicBezTo>
                  <a:pt x="101" y="55"/>
                  <a:pt x="87" y="60"/>
                  <a:pt x="75" y="70"/>
                </a:cubicBezTo>
                <a:cubicBezTo>
                  <a:pt x="60" y="80"/>
                  <a:pt x="53" y="95"/>
                  <a:pt x="53" y="115"/>
                </a:cubicBezTo>
                <a:cubicBezTo>
                  <a:pt x="53" y="120"/>
                  <a:pt x="53" y="125"/>
                  <a:pt x="53" y="131"/>
                </a:cubicBezTo>
                <a:lnTo>
                  <a:pt x="118" y="131"/>
                </a:lnTo>
                <a:close/>
                <a:moveTo>
                  <a:pt x="285" y="131"/>
                </a:moveTo>
                <a:cubicBezTo>
                  <a:pt x="285" y="240"/>
                  <a:pt x="285" y="240"/>
                  <a:pt x="285" y="240"/>
                </a:cubicBezTo>
                <a:cubicBezTo>
                  <a:pt x="167" y="240"/>
                  <a:pt x="167" y="240"/>
                  <a:pt x="167" y="240"/>
                </a:cubicBezTo>
                <a:cubicBezTo>
                  <a:pt x="167" y="136"/>
                  <a:pt x="167" y="136"/>
                  <a:pt x="167" y="136"/>
                </a:cubicBezTo>
                <a:cubicBezTo>
                  <a:pt x="167" y="98"/>
                  <a:pt x="178" y="66"/>
                  <a:pt x="199" y="41"/>
                </a:cubicBezTo>
                <a:cubicBezTo>
                  <a:pt x="218" y="18"/>
                  <a:pt x="247" y="4"/>
                  <a:pt x="285" y="0"/>
                </a:cubicBezTo>
                <a:cubicBezTo>
                  <a:pt x="285" y="55"/>
                  <a:pt x="285" y="55"/>
                  <a:pt x="285" y="55"/>
                </a:cubicBezTo>
                <a:cubicBezTo>
                  <a:pt x="269" y="55"/>
                  <a:pt x="254" y="60"/>
                  <a:pt x="241" y="70"/>
                </a:cubicBezTo>
                <a:cubicBezTo>
                  <a:pt x="227" y="80"/>
                  <a:pt x="219" y="95"/>
                  <a:pt x="219" y="115"/>
                </a:cubicBezTo>
                <a:cubicBezTo>
                  <a:pt x="219" y="120"/>
                  <a:pt x="219" y="125"/>
                  <a:pt x="219" y="131"/>
                </a:cubicBezTo>
                <a:lnTo>
                  <a:pt x="285" y="131"/>
                </a:lnTo>
                <a:close/>
              </a:path>
            </a:pathLst>
          </a:custGeom>
          <a:solidFill>
            <a:srgbClr val="073141">
              <a:alpha val="83000"/>
            </a:srgbClr>
          </a:solidFill>
          <a:ln>
            <a:noFill/>
          </a:ln>
        </p:spPr>
        <p:txBody>
          <a:bodyPr vert="horz" wrap="square" lIns="91440" tIns="45720" rIns="91440" bIns="45720" numCol="1" anchor="t" anchorCtr="0" compatLnSpc="1"/>
          <a:lstStyle/>
          <a:p>
            <a:endParaRPr lang="zh-CN" altLang="en-US">
              <a:solidFill>
                <a:srgbClr val="45A1BA"/>
              </a:solidFill>
            </a:endParaRPr>
          </a:p>
        </p:txBody>
      </p:sp>
      <p:sp>
        <p:nvSpPr>
          <p:cNvPr id="156" name="矩形 155"/>
          <p:cNvSpPr/>
          <p:nvPr/>
        </p:nvSpPr>
        <p:spPr>
          <a:xfrm>
            <a:off x="2522153" y="2112419"/>
            <a:ext cx="2031325" cy="929293"/>
          </a:xfrm>
          <a:prstGeom prst="rect">
            <a:avLst/>
          </a:prstGeom>
        </p:spPr>
        <p:txBody>
          <a:bodyPr wrap="none">
            <a:spAutoFit/>
          </a:bodyPr>
          <a:lstStyle/>
          <a:p>
            <a:pPr>
              <a:lnSpc>
                <a:spcPct val="175000"/>
              </a:lnSpc>
            </a:pPr>
            <a:r>
              <a:rPr lang="zh-CN" altLang="en-US" sz="3600" dirty="0" smtClean="0">
                <a:solidFill>
                  <a:srgbClr val="073141"/>
                </a:solidFill>
                <a:latin typeface="微软雅黑" panose="020B0503020204020204" pitchFamily="34" charset="-122"/>
                <a:ea typeface="微软雅黑" panose="020B0503020204020204" pitchFamily="34" charset="-122"/>
              </a:rPr>
              <a:t>中文文献</a:t>
            </a:r>
            <a:endParaRPr lang="zh-CN" altLang="en-US" sz="3600" dirty="0">
              <a:solidFill>
                <a:srgbClr val="073141"/>
              </a:solidFill>
              <a:latin typeface="微软雅黑" panose="020B0503020204020204" pitchFamily="34" charset="-122"/>
              <a:ea typeface="微软雅黑" panose="020B0503020204020204" pitchFamily="34" charset="-122"/>
            </a:endParaRPr>
          </a:p>
        </p:txBody>
      </p:sp>
      <p:cxnSp>
        <p:nvCxnSpPr>
          <p:cNvPr id="158" name="直接连接符 157"/>
          <p:cNvCxnSpPr/>
          <p:nvPr/>
        </p:nvCxnSpPr>
        <p:spPr>
          <a:xfrm>
            <a:off x="2647383" y="2272458"/>
            <a:ext cx="355600" cy="0"/>
          </a:xfrm>
          <a:prstGeom prst="line">
            <a:avLst/>
          </a:prstGeom>
          <a:ln w="38100">
            <a:solidFill>
              <a:srgbClr val="073141"/>
            </a:solidFill>
          </a:ln>
        </p:spPr>
        <p:style>
          <a:lnRef idx="1">
            <a:schemeClr val="accent1"/>
          </a:lnRef>
          <a:fillRef idx="0">
            <a:schemeClr val="accent1"/>
          </a:fillRef>
          <a:effectRef idx="0">
            <a:schemeClr val="accent1"/>
          </a:effectRef>
          <a:fontRef idx="minor">
            <a:schemeClr val="tx1"/>
          </a:fontRef>
        </p:style>
      </p:cxnSp>
      <p:sp>
        <p:nvSpPr>
          <p:cNvPr id="159" name="文本框 158"/>
          <p:cNvSpPr txBox="1"/>
          <p:nvPr/>
        </p:nvSpPr>
        <p:spPr>
          <a:xfrm>
            <a:off x="2522153" y="2967335"/>
            <a:ext cx="6208452" cy="460375"/>
          </a:xfrm>
          <a:prstGeom prst="rect">
            <a:avLst/>
          </a:prstGeom>
          <a:noFill/>
        </p:spPr>
        <p:txBody>
          <a:bodyPr wrap="square" rtlCol="0">
            <a:spAutoFit/>
          </a:bodyPr>
          <a:lstStyle>
            <a:defPPr>
              <a:defRPr lang="zh-CN"/>
            </a:defPPr>
            <a:lvl1pPr algn="ctr">
              <a:defRPr sz="6000" b="1">
                <a:blipFill dpi="0" rotWithShape="1">
                  <a:blip r:embed="rId2"/>
                  <a:srcRect/>
                  <a:stretch>
                    <a:fillRect/>
                  </a:stretch>
                </a:blipFill>
              </a:defRPr>
            </a:lvl1pPr>
          </a:lstStyle>
          <a:p>
            <a:pPr algn="l"/>
            <a:r>
              <a:rPr lang="en-US" altLang="zh-CN" sz="2400" b="0" dirty="0" smtClean="0">
                <a:solidFill>
                  <a:srgbClr val="073141"/>
                </a:solidFill>
                <a:latin typeface="Arial" panose="020B0604020202020204" pitchFamily="34" charset="0"/>
                <a:cs typeface="Arial" panose="020B0604020202020204" pitchFamily="34" charset="0"/>
              </a:rPr>
              <a:t>Chinese </a:t>
            </a:r>
            <a:r>
              <a:rPr lang="en-US" altLang="zh-CN" sz="2400" b="0" dirty="0">
                <a:solidFill>
                  <a:srgbClr val="073141"/>
                </a:solidFill>
                <a:latin typeface="Arial" panose="020B0604020202020204" pitchFamily="34" charset="0"/>
                <a:cs typeface="Arial" panose="020B0604020202020204" pitchFamily="34" charset="0"/>
              </a:rPr>
              <a:t>essay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1" name="组合 230"/>
          <p:cNvGrpSpPr/>
          <p:nvPr/>
        </p:nvGrpSpPr>
        <p:grpSpPr>
          <a:xfrm>
            <a:off x="9129106" y="0"/>
            <a:ext cx="4241860" cy="7063408"/>
            <a:chOff x="9120851" y="0"/>
            <a:chExt cx="4241860" cy="7063408"/>
          </a:xfrm>
        </p:grpSpPr>
        <p:sp>
          <p:nvSpPr>
            <p:cNvPr id="7" name="Freeform 5"/>
            <p:cNvSpPr/>
            <p:nvPr/>
          </p:nvSpPr>
          <p:spPr bwMode="auto">
            <a:xfrm>
              <a:off x="1210206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2009419" y="1699584"/>
              <a:ext cx="1263955" cy="2051446"/>
            </a:xfrm>
            <a:custGeom>
              <a:avLst/>
              <a:gdLst>
                <a:gd name="T0" fmla="*/ 764 w 764"/>
                <a:gd name="T1" fmla="*/ 1229 h 1240"/>
                <a:gd name="T2" fmla="*/ 747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7"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1192008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11827436"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1173809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1164545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1155611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1463470" y="1699584"/>
              <a:ext cx="1263955" cy="2051446"/>
            </a:xfrm>
            <a:custGeom>
              <a:avLst/>
              <a:gdLst>
                <a:gd name="T0" fmla="*/ 764 w 764"/>
                <a:gd name="T1" fmla="*/ 1229 h 1240"/>
                <a:gd name="T2" fmla="*/ 746 w 764"/>
                <a:gd name="T3" fmla="*/ 1240 h 1240"/>
                <a:gd name="T4" fmla="*/ 0 w 764"/>
                <a:gd name="T5" fmla="*/ 10 h 1240"/>
                <a:gd name="T6" fmla="*/ 17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7"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1137413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11281486"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11192149" y="1699584"/>
              <a:ext cx="1262301" cy="2051446"/>
            </a:xfrm>
            <a:custGeom>
              <a:avLst/>
              <a:gdLst>
                <a:gd name="T0" fmla="*/ 763 w 763"/>
                <a:gd name="T1" fmla="*/ 1229 h 1240"/>
                <a:gd name="T2" fmla="*/ 746 w 763"/>
                <a:gd name="T3" fmla="*/ 1240 h 1240"/>
                <a:gd name="T4" fmla="*/ 0 w 763"/>
                <a:gd name="T5" fmla="*/ 10 h 1240"/>
                <a:gd name="T6" fmla="*/ 16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6"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11101158"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11010166"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1091917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p:nvPr/>
          </p:nvSpPr>
          <p:spPr bwMode="auto">
            <a:xfrm>
              <a:off x="10828183"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1073719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10646200"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1055520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1046256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10373226"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10280580"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10191243"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6"/>
            <p:cNvSpPr/>
            <p:nvPr/>
          </p:nvSpPr>
          <p:spPr bwMode="auto">
            <a:xfrm>
              <a:off x="9904041" y="6792109"/>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7"/>
            <p:cNvSpPr/>
            <p:nvPr/>
          </p:nvSpPr>
          <p:spPr bwMode="auto">
            <a:xfrm>
              <a:off x="9913010" y="6630675"/>
              <a:ext cx="245514" cy="269056"/>
            </a:xfrm>
            <a:custGeom>
              <a:avLst/>
              <a:gdLst>
                <a:gd name="T0" fmla="*/ 219 w 219"/>
                <a:gd name="T1" fmla="*/ 240 h 240"/>
                <a:gd name="T2" fmla="*/ 209 w 219"/>
                <a:gd name="T3" fmla="*/ 119 h 240"/>
                <a:gd name="T4" fmla="*/ 198 w 219"/>
                <a:gd name="T5" fmla="*/ 0 h 240"/>
                <a:gd name="T6" fmla="*/ 99 w 219"/>
                <a:gd name="T7" fmla="*/ 69 h 240"/>
                <a:gd name="T8" fmla="*/ 0 w 219"/>
                <a:gd name="T9" fmla="*/ 138 h 240"/>
                <a:gd name="T10" fmla="*/ 110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9" y="119"/>
                  </a:lnTo>
                  <a:lnTo>
                    <a:pt x="198" y="0"/>
                  </a:lnTo>
                  <a:lnTo>
                    <a:pt x="99" y="69"/>
                  </a:lnTo>
                  <a:lnTo>
                    <a:pt x="0" y="138"/>
                  </a:lnTo>
                  <a:lnTo>
                    <a:pt x="110" y="190"/>
                  </a:lnTo>
                  <a:lnTo>
                    <a:pt x="219" y="24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8"/>
            <p:cNvSpPr/>
            <p:nvPr/>
          </p:nvSpPr>
          <p:spPr bwMode="auto">
            <a:xfrm>
              <a:off x="10143950" y="6622828"/>
              <a:ext cx="244393" cy="271299"/>
            </a:xfrm>
            <a:custGeom>
              <a:avLst/>
              <a:gdLst>
                <a:gd name="T0" fmla="*/ 0 w 218"/>
                <a:gd name="T1" fmla="*/ 0 h 242"/>
                <a:gd name="T2" fmla="*/ 110 w 218"/>
                <a:gd name="T3" fmla="*/ 51 h 242"/>
                <a:gd name="T4" fmla="*/ 218 w 218"/>
                <a:gd name="T5" fmla="*/ 102 h 242"/>
                <a:gd name="T6" fmla="*/ 121 w 218"/>
                <a:gd name="T7" fmla="*/ 171 h 242"/>
                <a:gd name="T8" fmla="*/ 22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0" y="51"/>
                  </a:lnTo>
                  <a:lnTo>
                    <a:pt x="218" y="102"/>
                  </a:lnTo>
                  <a:lnTo>
                    <a:pt x="121" y="171"/>
                  </a:lnTo>
                  <a:lnTo>
                    <a:pt x="22" y="242"/>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9"/>
            <p:cNvSpPr/>
            <p:nvPr/>
          </p:nvSpPr>
          <p:spPr bwMode="auto">
            <a:xfrm>
              <a:off x="10152918" y="6461394"/>
              <a:ext cx="244393" cy="269056"/>
            </a:xfrm>
            <a:custGeom>
              <a:avLst/>
              <a:gdLst>
                <a:gd name="T0" fmla="*/ 218 w 218"/>
                <a:gd name="T1" fmla="*/ 240 h 240"/>
                <a:gd name="T2" fmla="*/ 207 w 218"/>
                <a:gd name="T3" fmla="*/ 119 h 240"/>
                <a:gd name="T4" fmla="*/ 197 w 218"/>
                <a:gd name="T5" fmla="*/ 0 h 240"/>
                <a:gd name="T6" fmla="*/ 98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7" y="0"/>
                  </a:lnTo>
                  <a:lnTo>
                    <a:pt x="98" y="69"/>
                  </a:lnTo>
                  <a:lnTo>
                    <a:pt x="0" y="138"/>
                  </a:lnTo>
                  <a:lnTo>
                    <a:pt x="108" y="190"/>
                  </a:lnTo>
                  <a:lnTo>
                    <a:pt x="218" y="24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0"/>
            <p:cNvSpPr/>
            <p:nvPr/>
          </p:nvSpPr>
          <p:spPr bwMode="auto">
            <a:xfrm>
              <a:off x="10382737" y="6453547"/>
              <a:ext cx="245514" cy="271299"/>
            </a:xfrm>
            <a:custGeom>
              <a:avLst/>
              <a:gdLst>
                <a:gd name="T0" fmla="*/ 0 w 219"/>
                <a:gd name="T1" fmla="*/ 0 h 242"/>
                <a:gd name="T2" fmla="*/ 110 w 219"/>
                <a:gd name="T3" fmla="*/ 51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1"/>
                  </a:lnTo>
                  <a:lnTo>
                    <a:pt x="219" y="102"/>
                  </a:lnTo>
                  <a:lnTo>
                    <a:pt x="120" y="171"/>
                  </a:lnTo>
                  <a:lnTo>
                    <a:pt x="21" y="242"/>
                  </a:lnTo>
                  <a:lnTo>
                    <a:pt x="11"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1"/>
            <p:cNvSpPr/>
            <p:nvPr/>
          </p:nvSpPr>
          <p:spPr bwMode="auto">
            <a:xfrm>
              <a:off x="10391706" y="6289871"/>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2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2"/>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2"/>
            <p:cNvSpPr/>
            <p:nvPr/>
          </p:nvSpPr>
          <p:spPr bwMode="auto">
            <a:xfrm>
              <a:off x="10621525" y="6284266"/>
              <a:ext cx="245514" cy="271299"/>
            </a:xfrm>
            <a:custGeom>
              <a:avLst/>
              <a:gdLst>
                <a:gd name="T0" fmla="*/ 0 w 219"/>
                <a:gd name="T1" fmla="*/ 0 h 242"/>
                <a:gd name="T2" fmla="*/ 109 w 219"/>
                <a:gd name="T3" fmla="*/ 52 h 242"/>
                <a:gd name="T4" fmla="*/ 219 w 219"/>
                <a:gd name="T5" fmla="*/ 102 h 242"/>
                <a:gd name="T6" fmla="*/ 120 w 219"/>
                <a:gd name="T7" fmla="*/ 171 h 242"/>
                <a:gd name="T8" fmla="*/ 23 w 219"/>
                <a:gd name="T9" fmla="*/ 242 h 242"/>
                <a:gd name="T10" fmla="*/ 12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3" y="242"/>
                  </a:lnTo>
                  <a:lnTo>
                    <a:pt x="12"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3"/>
            <p:cNvSpPr/>
            <p:nvPr/>
          </p:nvSpPr>
          <p:spPr bwMode="auto">
            <a:xfrm>
              <a:off x="10630493" y="6120590"/>
              <a:ext cx="245514" cy="271299"/>
            </a:xfrm>
            <a:custGeom>
              <a:avLst/>
              <a:gdLst>
                <a:gd name="T0" fmla="*/ 219 w 219"/>
                <a:gd name="T1" fmla="*/ 242 h 242"/>
                <a:gd name="T2" fmla="*/ 209 w 219"/>
                <a:gd name="T3" fmla="*/ 121 h 242"/>
                <a:gd name="T4" fmla="*/ 198 w 219"/>
                <a:gd name="T5" fmla="*/ 0 h 242"/>
                <a:gd name="T6" fmla="*/ 99 w 219"/>
                <a:gd name="T7" fmla="*/ 71 h 242"/>
                <a:gd name="T8" fmla="*/ 0 w 219"/>
                <a:gd name="T9" fmla="*/ 140 h 242"/>
                <a:gd name="T10" fmla="*/ 110 w 219"/>
                <a:gd name="T11" fmla="*/ 192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9" y="121"/>
                  </a:lnTo>
                  <a:lnTo>
                    <a:pt x="198" y="0"/>
                  </a:lnTo>
                  <a:lnTo>
                    <a:pt x="99" y="71"/>
                  </a:lnTo>
                  <a:lnTo>
                    <a:pt x="0" y="140"/>
                  </a:lnTo>
                  <a:lnTo>
                    <a:pt x="110" y="192"/>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4"/>
            <p:cNvSpPr/>
            <p:nvPr/>
          </p:nvSpPr>
          <p:spPr bwMode="auto">
            <a:xfrm>
              <a:off x="10861433" y="6114984"/>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5"/>
            <p:cNvSpPr/>
            <p:nvPr/>
          </p:nvSpPr>
          <p:spPr bwMode="auto">
            <a:xfrm>
              <a:off x="10870402" y="5951308"/>
              <a:ext cx="244393" cy="271299"/>
            </a:xfrm>
            <a:custGeom>
              <a:avLst/>
              <a:gdLst>
                <a:gd name="T0" fmla="*/ 218 w 218"/>
                <a:gd name="T1" fmla="*/ 242 h 242"/>
                <a:gd name="T2" fmla="*/ 207 w 218"/>
                <a:gd name="T3" fmla="*/ 121 h 242"/>
                <a:gd name="T4" fmla="*/ 197 w 218"/>
                <a:gd name="T5" fmla="*/ 0 h 242"/>
                <a:gd name="T6" fmla="*/ 99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7" y="0"/>
                  </a:lnTo>
                  <a:lnTo>
                    <a:pt x="99" y="71"/>
                  </a:lnTo>
                  <a:lnTo>
                    <a:pt x="0" y="140"/>
                  </a:lnTo>
                  <a:lnTo>
                    <a:pt x="110" y="191"/>
                  </a:lnTo>
                  <a:lnTo>
                    <a:pt x="218"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6"/>
            <p:cNvSpPr/>
            <p:nvPr/>
          </p:nvSpPr>
          <p:spPr bwMode="auto">
            <a:xfrm>
              <a:off x="11100222" y="5945703"/>
              <a:ext cx="245514" cy="271299"/>
            </a:xfrm>
            <a:custGeom>
              <a:avLst/>
              <a:gdLst>
                <a:gd name="T0" fmla="*/ 0 w 219"/>
                <a:gd name="T1" fmla="*/ 0 h 242"/>
                <a:gd name="T2" fmla="*/ 110 w 219"/>
                <a:gd name="T3" fmla="*/ 52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1"/>
                  </a:lnTo>
                  <a:lnTo>
                    <a:pt x="21" y="242"/>
                  </a:lnTo>
                  <a:lnTo>
                    <a:pt x="11"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7"/>
            <p:cNvSpPr/>
            <p:nvPr/>
          </p:nvSpPr>
          <p:spPr bwMode="auto">
            <a:xfrm>
              <a:off x="11109190" y="5782027"/>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8"/>
            <p:cNvSpPr/>
            <p:nvPr/>
          </p:nvSpPr>
          <p:spPr bwMode="auto">
            <a:xfrm>
              <a:off x="12535189" y="4930016"/>
              <a:ext cx="246635" cy="271299"/>
            </a:xfrm>
            <a:custGeom>
              <a:avLst/>
              <a:gdLst>
                <a:gd name="T0" fmla="*/ 0 w 220"/>
                <a:gd name="T1" fmla="*/ 0 h 242"/>
                <a:gd name="T2" fmla="*/ 12 w 220"/>
                <a:gd name="T3" fmla="*/ 121 h 242"/>
                <a:gd name="T4" fmla="*/ 23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2" y="121"/>
                  </a:lnTo>
                  <a:lnTo>
                    <a:pt x="23" y="242"/>
                  </a:lnTo>
                  <a:lnTo>
                    <a:pt x="121" y="172"/>
                  </a:lnTo>
                  <a:lnTo>
                    <a:pt x="220" y="102"/>
                  </a:lnTo>
                  <a:lnTo>
                    <a:pt x="110" y="5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69"/>
            <p:cNvSpPr/>
            <p:nvPr/>
          </p:nvSpPr>
          <p:spPr bwMode="auto">
            <a:xfrm>
              <a:off x="12305370" y="4936742"/>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0"/>
            <p:cNvSpPr/>
            <p:nvPr/>
          </p:nvSpPr>
          <p:spPr bwMode="auto">
            <a:xfrm>
              <a:off x="12296401" y="5099296"/>
              <a:ext cx="246635" cy="271299"/>
            </a:xfrm>
            <a:custGeom>
              <a:avLst/>
              <a:gdLst>
                <a:gd name="T0" fmla="*/ 0 w 220"/>
                <a:gd name="T1" fmla="*/ 0 h 242"/>
                <a:gd name="T2" fmla="*/ 11 w 220"/>
                <a:gd name="T3" fmla="*/ 121 h 242"/>
                <a:gd name="T4" fmla="*/ 22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2"/>
                  </a:lnTo>
                  <a:lnTo>
                    <a:pt x="220" y="102"/>
                  </a:lnTo>
                  <a:lnTo>
                    <a:pt x="110" y="52"/>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1"/>
            <p:cNvSpPr/>
            <p:nvPr/>
          </p:nvSpPr>
          <p:spPr bwMode="auto">
            <a:xfrm>
              <a:off x="12066583" y="5106023"/>
              <a:ext cx="245514" cy="271299"/>
            </a:xfrm>
            <a:custGeom>
              <a:avLst/>
              <a:gdLst>
                <a:gd name="T0" fmla="*/ 219 w 219"/>
                <a:gd name="T1" fmla="*/ 242 h 242"/>
                <a:gd name="T2" fmla="*/ 109 w 219"/>
                <a:gd name="T3" fmla="*/ 190 h 242"/>
                <a:gd name="T4" fmla="*/ 0 w 219"/>
                <a:gd name="T5" fmla="*/ 140 h 242"/>
                <a:gd name="T6" fmla="*/ 98 w 219"/>
                <a:gd name="T7" fmla="*/ 70 h 242"/>
                <a:gd name="T8" fmla="*/ 197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8" y="70"/>
                  </a:lnTo>
                  <a:lnTo>
                    <a:pt x="197"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2"/>
            <p:cNvSpPr/>
            <p:nvPr/>
          </p:nvSpPr>
          <p:spPr bwMode="auto">
            <a:xfrm>
              <a:off x="12057614" y="5268578"/>
              <a:ext cx="244393" cy="271299"/>
            </a:xfrm>
            <a:custGeom>
              <a:avLst/>
              <a:gdLst>
                <a:gd name="T0" fmla="*/ 0 w 218"/>
                <a:gd name="T1" fmla="*/ 0 h 242"/>
                <a:gd name="T2" fmla="*/ 11 w 218"/>
                <a:gd name="T3" fmla="*/ 121 h 242"/>
                <a:gd name="T4" fmla="*/ 22 w 218"/>
                <a:gd name="T5" fmla="*/ 242 h 242"/>
                <a:gd name="T6" fmla="*/ 121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1"/>
                  </a:lnTo>
                  <a:lnTo>
                    <a:pt x="218" y="102"/>
                  </a:lnTo>
                  <a:lnTo>
                    <a:pt x="110" y="52"/>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3"/>
            <p:cNvSpPr/>
            <p:nvPr/>
          </p:nvSpPr>
          <p:spPr bwMode="auto">
            <a:xfrm>
              <a:off x="11826674" y="5275304"/>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4"/>
            <p:cNvSpPr/>
            <p:nvPr/>
          </p:nvSpPr>
          <p:spPr bwMode="auto">
            <a:xfrm>
              <a:off x="11817705" y="5437859"/>
              <a:ext cx="245514" cy="271299"/>
            </a:xfrm>
            <a:custGeom>
              <a:avLst/>
              <a:gdLst>
                <a:gd name="T0" fmla="*/ 0 w 219"/>
                <a:gd name="T1" fmla="*/ 0 h 242"/>
                <a:gd name="T2" fmla="*/ 11 w 219"/>
                <a:gd name="T3" fmla="*/ 121 h 242"/>
                <a:gd name="T4" fmla="*/ 22 w 219"/>
                <a:gd name="T5" fmla="*/ 242 h 242"/>
                <a:gd name="T6" fmla="*/ 121 w 219"/>
                <a:gd name="T7" fmla="*/ 171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2" y="242"/>
                  </a:lnTo>
                  <a:lnTo>
                    <a:pt x="121" y="171"/>
                  </a:lnTo>
                  <a:lnTo>
                    <a:pt x="219" y="102"/>
                  </a:lnTo>
                  <a:lnTo>
                    <a:pt x="110" y="52"/>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5"/>
            <p:cNvSpPr/>
            <p:nvPr/>
          </p:nvSpPr>
          <p:spPr bwMode="auto">
            <a:xfrm>
              <a:off x="11587886" y="5444586"/>
              <a:ext cx="246635" cy="271299"/>
            </a:xfrm>
            <a:custGeom>
              <a:avLst/>
              <a:gdLst>
                <a:gd name="T0" fmla="*/ 220 w 220"/>
                <a:gd name="T1" fmla="*/ 242 h 242"/>
                <a:gd name="T2" fmla="*/ 110 w 220"/>
                <a:gd name="T3" fmla="*/ 190 h 242"/>
                <a:gd name="T4" fmla="*/ 0 w 220"/>
                <a:gd name="T5" fmla="*/ 140 h 242"/>
                <a:gd name="T6" fmla="*/ 99 w 220"/>
                <a:gd name="T7" fmla="*/ 70 h 242"/>
                <a:gd name="T8" fmla="*/ 197 w 220"/>
                <a:gd name="T9" fmla="*/ 0 h 242"/>
                <a:gd name="T10" fmla="*/ 208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7" y="0"/>
                  </a:lnTo>
                  <a:lnTo>
                    <a:pt x="208"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6"/>
            <p:cNvSpPr/>
            <p:nvPr/>
          </p:nvSpPr>
          <p:spPr bwMode="auto">
            <a:xfrm>
              <a:off x="11578918" y="5607141"/>
              <a:ext cx="246635" cy="271299"/>
            </a:xfrm>
            <a:custGeom>
              <a:avLst/>
              <a:gdLst>
                <a:gd name="T0" fmla="*/ 0 w 220"/>
                <a:gd name="T1" fmla="*/ 0 h 242"/>
                <a:gd name="T2" fmla="*/ 11 w 220"/>
                <a:gd name="T3" fmla="*/ 121 h 242"/>
                <a:gd name="T4" fmla="*/ 22 w 220"/>
                <a:gd name="T5" fmla="*/ 242 h 242"/>
                <a:gd name="T6" fmla="*/ 121 w 220"/>
                <a:gd name="T7" fmla="*/ 171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1"/>
                  </a:lnTo>
                  <a:lnTo>
                    <a:pt x="220" y="102"/>
                  </a:lnTo>
                  <a:lnTo>
                    <a:pt x="110" y="52"/>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7"/>
            <p:cNvSpPr/>
            <p:nvPr/>
          </p:nvSpPr>
          <p:spPr bwMode="auto">
            <a:xfrm>
              <a:off x="11347977" y="5612745"/>
              <a:ext cx="245514" cy="272420"/>
            </a:xfrm>
            <a:custGeom>
              <a:avLst/>
              <a:gdLst>
                <a:gd name="T0" fmla="*/ 219 w 219"/>
                <a:gd name="T1" fmla="*/ 243 h 243"/>
                <a:gd name="T2" fmla="*/ 110 w 219"/>
                <a:gd name="T3" fmla="*/ 191 h 243"/>
                <a:gd name="T4" fmla="*/ 0 w 219"/>
                <a:gd name="T5" fmla="*/ 141 h 243"/>
                <a:gd name="T6" fmla="*/ 99 w 219"/>
                <a:gd name="T7" fmla="*/ 71 h 243"/>
                <a:gd name="T8" fmla="*/ 198 w 219"/>
                <a:gd name="T9" fmla="*/ 0 h 243"/>
                <a:gd name="T10" fmla="*/ 209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10" y="191"/>
                  </a:lnTo>
                  <a:lnTo>
                    <a:pt x="0" y="141"/>
                  </a:lnTo>
                  <a:lnTo>
                    <a:pt x="99" y="71"/>
                  </a:lnTo>
                  <a:lnTo>
                    <a:pt x="198" y="0"/>
                  </a:lnTo>
                  <a:lnTo>
                    <a:pt x="209" y="122"/>
                  </a:lnTo>
                  <a:lnTo>
                    <a:pt x="219" y="243"/>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8"/>
            <p:cNvSpPr/>
            <p:nvPr/>
          </p:nvSpPr>
          <p:spPr bwMode="auto">
            <a:xfrm>
              <a:off x="11340130" y="5776422"/>
              <a:ext cx="244393" cy="271299"/>
            </a:xfrm>
            <a:custGeom>
              <a:avLst/>
              <a:gdLst>
                <a:gd name="T0" fmla="*/ 0 w 218"/>
                <a:gd name="T1" fmla="*/ 0 h 242"/>
                <a:gd name="T2" fmla="*/ 11 w 218"/>
                <a:gd name="T3" fmla="*/ 121 h 242"/>
                <a:gd name="T4" fmla="*/ 22 w 218"/>
                <a:gd name="T5" fmla="*/ 242 h 242"/>
                <a:gd name="T6" fmla="*/ 119 w 218"/>
                <a:gd name="T7" fmla="*/ 171 h 242"/>
                <a:gd name="T8" fmla="*/ 218 w 218"/>
                <a:gd name="T9" fmla="*/ 102 h 242"/>
                <a:gd name="T10" fmla="*/ 108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19" y="171"/>
                  </a:lnTo>
                  <a:lnTo>
                    <a:pt x="218" y="102"/>
                  </a:lnTo>
                  <a:lnTo>
                    <a:pt x="108" y="52"/>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9"/>
            <p:cNvSpPr/>
            <p:nvPr/>
          </p:nvSpPr>
          <p:spPr bwMode="auto">
            <a:xfrm>
              <a:off x="9497094" y="6020815"/>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0"/>
            <p:cNvSpPr/>
            <p:nvPr/>
          </p:nvSpPr>
          <p:spPr bwMode="auto">
            <a:xfrm>
              <a:off x="9726912" y="6012967"/>
              <a:ext cx="246635" cy="271299"/>
            </a:xfrm>
            <a:custGeom>
              <a:avLst/>
              <a:gdLst>
                <a:gd name="T0" fmla="*/ 0 w 220"/>
                <a:gd name="T1" fmla="*/ 0 h 242"/>
                <a:gd name="T2" fmla="*/ 110 w 220"/>
                <a:gd name="T3" fmla="*/ 51 h 242"/>
                <a:gd name="T4" fmla="*/ 220 w 220"/>
                <a:gd name="T5" fmla="*/ 102 h 242"/>
                <a:gd name="T6" fmla="*/ 121 w 220"/>
                <a:gd name="T7" fmla="*/ 171 h 242"/>
                <a:gd name="T8" fmla="*/ 23 w 220"/>
                <a:gd name="T9" fmla="*/ 242 h 242"/>
                <a:gd name="T10" fmla="*/ 12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1"/>
                  </a:lnTo>
                  <a:lnTo>
                    <a:pt x="220" y="102"/>
                  </a:lnTo>
                  <a:lnTo>
                    <a:pt x="121" y="171"/>
                  </a:lnTo>
                  <a:lnTo>
                    <a:pt x="23" y="242"/>
                  </a:lnTo>
                  <a:lnTo>
                    <a:pt x="12"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1"/>
            <p:cNvSpPr/>
            <p:nvPr/>
          </p:nvSpPr>
          <p:spPr bwMode="auto">
            <a:xfrm>
              <a:off x="9735881" y="5851534"/>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2"/>
            <p:cNvSpPr/>
            <p:nvPr/>
          </p:nvSpPr>
          <p:spPr bwMode="auto">
            <a:xfrm>
              <a:off x="9967942" y="5843686"/>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3"/>
            <p:cNvSpPr/>
            <p:nvPr/>
          </p:nvSpPr>
          <p:spPr bwMode="auto">
            <a:xfrm>
              <a:off x="9976911" y="5682252"/>
              <a:ext cx="244393" cy="269056"/>
            </a:xfrm>
            <a:custGeom>
              <a:avLst/>
              <a:gdLst>
                <a:gd name="T0" fmla="*/ 218 w 218"/>
                <a:gd name="T1" fmla="*/ 240 h 240"/>
                <a:gd name="T2" fmla="*/ 207 w 218"/>
                <a:gd name="T3" fmla="*/ 119 h 240"/>
                <a:gd name="T4" fmla="*/ 196 w 218"/>
                <a:gd name="T5" fmla="*/ 0 h 240"/>
                <a:gd name="T6" fmla="*/ 99 w 218"/>
                <a:gd name="T7" fmla="*/ 69 h 240"/>
                <a:gd name="T8" fmla="*/ 0 w 218"/>
                <a:gd name="T9" fmla="*/ 138 h 240"/>
                <a:gd name="T10" fmla="*/ 109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9" y="69"/>
                  </a:lnTo>
                  <a:lnTo>
                    <a:pt x="0" y="138"/>
                  </a:lnTo>
                  <a:lnTo>
                    <a:pt x="109" y="190"/>
                  </a:lnTo>
                  <a:lnTo>
                    <a:pt x="218" y="24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4"/>
            <p:cNvSpPr/>
            <p:nvPr/>
          </p:nvSpPr>
          <p:spPr bwMode="auto">
            <a:xfrm>
              <a:off x="10205609" y="5674405"/>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5"/>
            <p:cNvSpPr/>
            <p:nvPr/>
          </p:nvSpPr>
          <p:spPr bwMode="auto">
            <a:xfrm>
              <a:off x="10215698" y="5512971"/>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6"/>
            <p:cNvSpPr/>
            <p:nvPr/>
          </p:nvSpPr>
          <p:spPr bwMode="auto">
            <a:xfrm>
              <a:off x="10446638" y="5505123"/>
              <a:ext cx="244393" cy="271299"/>
            </a:xfrm>
            <a:custGeom>
              <a:avLst/>
              <a:gdLst>
                <a:gd name="T0" fmla="*/ 0 w 218"/>
                <a:gd name="T1" fmla="*/ 0 h 242"/>
                <a:gd name="T2" fmla="*/ 108 w 218"/>
                <a:gd name="T3" fmla="*/ 52 h 242"/>
                <a:gd name="T4" fmla="*/ 218 w 218"/>
                <a:gd name="T5" fmla="*/ 102 h 242"/>
                <a:gd name="T6" fmla="*/ 120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20" y="171"/>
                  </a:lnTo>
                  <a:lnTo>
                    <a:pt x="21" y="242"/>
                  </a:lnTo>
                  <a:lnTo>
                    <a:pt x="11"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7"/>
            <p:cNvSpPr/>
            <p:nvPr/>
          </p:nvSpPr>
          <p:spPr bwMode="auto">
            <a:xfrm>
              <a:off x="10455607" y="53414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2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2"/>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8"/>
            <p:cNvSpPr/>
            <p:nvPr/>
          </p:nvSpPr>
          <p:spPr bwMode="auto">
            <a:xfrm>
              <a:off x="10685426" y="5335842"/>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89"/>
            <p:cNvSpPr/>
            <p:nvPr/>
          </p:nvSpPr>
          <p:spPr bwMode="auto">
            <a:xfrm>
              <a:off x="10694395" y="5172166"/>
              <a:ext cx="245514" cy="272420"/>
            </a:xfrm>
            <a:custGeom>
              <a:avLst/>
              <a:gdLst>
                <a:gd name="T0" fmla="*/ 219 w 219"/>
                <a:gd name="T1" fmla="*/ 243 h 243"/>
                <a:gd name="T2" fmla="*/ 209 w 219"/>
                <a:gd name="T3" fmla="*/ 121 h 243"/>
                <a:gd name="T4" fmla="*/ 196 w 219"/>
                <a:gd name="T5" fmla="*/ 0 h 243"/>
                <a:gd name="T6" fmla="*/ 99 w 219"/>
                <a:gd name="T7" fmla="*/ 71 h 243"/>
                <a:gd name="T8" fmla="*/ 0 w 219"/>
                <a:gd name="T9" fmla="*/ 141 h 243"/>
                <a:gd name="T10" fmla="*/ 110 w 219"/>
                <a:gd name="T11" fmla="*/ 191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209" y="121"/>
                  </a:lnTo>
                  <a:lnTo>
                    <a:pt x="196" y="0"/>
                  </a:lnTo>
                  <a:lnTo>
                    <a:pt x="99" y="71"/>
                  </a:lnTo>
                  <a:lnTo>
                    <a:pt x="0" y="141"/>
                  </a:lnTo>
                  <a:lnTo>
                    <a:pt x="110" y="191"/>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0"/>
            <p:cNvSpPr/>
            <p:nvPr/>
          </p:nvSpPr>
          <p:spPr bwMode="auto">
            <a:xfrm>
              <a:off x="10923093" y="516656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1"/>
            <p:cNvSpPr/>
            <p:nvPr/>
          </p:nvSpPr>
          <p:spPr bwMode="auto">
            <a:xfrm>
              <a:off x="12129362" y="4157599"/>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2"/>
            <p:cNvSpPr/>
            <p:nvPr/>
          </p:nvSpPr>
          <p:spPr bwMode="auto">
            <a:xfrm>
              <a:off x="12120394" y="4320154"/>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3"/>
            <p:cNvSpPr/>
            <p:nvPr/>
          </p:nvSpPr>
          <p:spPr bwMode="auto">
            <a:xfrm>
              <a:off x="11890575" y="4326881"/>
              <a:ext cx="244393" cy="271299"/>
            </a:xfrm>
            <a:custGeom>
              <a:avLst/>
              <a:gdLst>
                <a:gd name="T0" fmla="*/ 218 w 218"/>
                <a:gd name="T1" fmla="*/ 242 h 242"/>
                <a:gd name="T2" fmla="*/ 110 w 218"/>
                <a:gd name="T3" fmla="*/ 190 h 242"/>
                <a:gd name="T4" fmla="*/ 0 w 218"/>
                <a:gd name="T5" fmla="*/ 140 h 242"/>
                <a:gd name="T6" fmla="*/ 99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9" y="70"/>
                  </a:lnTo>
                  <a:lnTo>
                    <a:pt x="197" y="0"/>
                  </a:lnTo>
                  <a:lnTo>
                    <a:pt x="207" y="121"/>
                  </a:lnTo>
                  <a:lnTo>
                    <a:pt x="218"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4"/>
            <p:cNvSpPr/>
            <p:nvPr/>
          </p:nvSpPr>
          <p:spPr bwMode="auto">
            <a:xfrm>
              <a:off x="11881606" y="4489435"/>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5"/>
            <p:cNvSpPr/>
            <p:nvPr/>
          </p:nvSpPr>
          <p:spPr bwMode="auto">
            <a:xfrm>
              <a:off x="11650666" y="4496161"/>
              <a:ext cx="245514" cy="271299"/>
            </a:xfrm>
            <a:custGeom>
              <a:avLst/>
              <a:gdLst>
                <a:gd name="T0" fmla="*/ 219 w 219"/>
                <a:gd name="T1" fmla="*/ 242 h 242"/>
                <a:gd name="T2" fmla="*/ 109 w 219"/>
                <a:gd name="T3" fmla="*/ 190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9" y="70"/>
                  </a:lnTo>
                  <a:lnTo>
                    <a:pt x="198" y="0"/>
                  </a:lnTo>
                  <a:lnTo>
                    <a:pt x="208" y="121"/>
                  </a:lnTo>
                  <a:lnTo>
                    <a:pt x="219"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6"/>
            <p:cNvSpPr/>
            <p:nvPr/>
          </p:nvSpPr>
          <p:spPr bwMode="auto">
            <a:xfrm>
              <a:off x="11641697" y="4658717"/>
              <a:ext cx="245514" cy="271299"/>
            </a:xfrm>
            <a:custGeom>
              <a:avLst/>
              <a:gdLst>
                <a:gd name="T0" fmla="*/ 0 w 219"/>
                <a:gd name="T1" fmla="*/ 0 h 242"/>
                <a:gd name="T2" fmla="*/ 12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2" y="121"/>
                  </a:lnTo>
                  <a:lnTo>
                    <a:pt x="23" y="242"/>
                  </a:lnTo>
                  <a:lnTo>
                    <a:pt x="120" y="172"/>
                  </a:lnTo>
                  <a:lnTo>
                    <a:pt x="219" y="102"/>
                  </a:lnTo>
                  <a:lnTo>
                    <a:pt x="109"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7"/>
            <p:cNvSpPr/>
            <p:nvPr/>
          </p:nvSpPr>
          <p:spPr bwMode="auto">
            <a:xfrm>
              <a:off x="11411879" y="4665443"/>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8"/>
            <p:cNvSpPr/>
            <p:nvPr/>
          </p:nvSpPr>
          <p:spPr bwMode="auto">
            <a:xfrm>
              <a:off x="11402910" y="4827998"/>
              <a:ext cx="245514" cy="271299"/>
            </a:xfrm>
            <a:custGeom>
              <a:avLst/>
              <a:gdLst>
                <a:gd name="T0" fmla="*/ 0 w 219"/>
                <a:gd name="T1" fmla="*/ 0 h 242"/>
                <a:gd name="T2" fmla="*/ 10 w 219"/>
                <a:gd name="T3" fmla="*/ 121 h 242"/>
                <a:gd name="T4" fmla="*/ 21 w 219"/>
                <a:gd name="T5" fmla="*/ 242 h 242"/>
                <a:gd name="T6" fmla="*/ 120 w 219"/>
                <a:gd name="T7" fmla="*/ 171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1"/>
                  </a:lnTo>
                  <a:lnTo>
                    <a:pt x="219" y="102"/>
                  </a:lnTo>
                  <a:lnTo>
                    <a:pt x="109"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99"/>
            <p:cNvSpPr/>
            <p:nvPr/>
          </p:nvSpPr>
          <p:spPr bwMode="auto">
            <a:xfrm>
              <a:off x="11173091" y="4834724"/>
              <a:ext cx="244393" cy="271299"/>
            </a:xfrm>
            <a:custGeom>
              <a:avLst/>
              <a:gdLst>
                <a:gd name="T0" fmla="*/ 218 w 218"/>
                <a:gd name="T1" fmla="*/ 242 h 242"/>
                <a:gd name="T2" fmla="*/ 108 w 218"/>
                <a:gd name="T3" fmla="*/ 190 h 242"/>
                <a:gd name="T4" fmla="*/ 0 w 218"/>
                <a:gd name="T5" fmla="*/ 140 h 242"/>
                <a:gd name="T6" fmla="*/ 97 w 218"/>
                <a:gd name="T7" fmla="*/ 70 h 242"/>
                <a:gd name="T8" fmla="*/ 196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7" y="70"/>
                  </a:lnTo>
                  <a:lnTo>
                    <a:pt x="196" y="0"/>
                  </a:lnTo>
                  <a:lnTo>
                    <a:pt x="207" y="121"/>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0"/>
            <p:cNvSpPr/>
            <p:nvPr/>
          </p:nvSpPr>
          <p:spPr bwMode="auto">
            <a:xfrm>
              <a:off x="11164122" y="4997280"/>
              <a:ext cx="244393" cy="271299"/>
            </a:xfrm>
            <a:custGeom>
              <a:avLst/>
              <a:gdLst>
                <a:gd name="T0" fmla="*/ 0 w 218"/>
                <a:gd name="T1" fmla="*/ 0 h 242"/>
                <a:gd name="T2" fmla="*/ 11 w 218"/>
                <a:gd name="T3" fmla="*/ 121 h 242"/>
                <a:gd name="T4" fmla="*/ 21 w 218"/>
                <a:gd name="T5" fmla="*/ 242 h 242"/>
                <a:gd name="T6" fmla="*/ 120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1" y="242"/>
                  </a:lnTo>
                  <a:lnTo>
                    <a:pt x="120" y="171"/>
                  </a:lnTo>
                  <a:lnTo>
                    <a:pt x="218" y="102"/>
                  </a:lnTo>
                  <a:lnTo>
                    <a:pt x="110"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1"/>
            <p:cNvSpPr/>
            <p:nvPr/>
          </p:nvSpPr>
          <p:spPr bwMode="auto">
            <a:xfrm>
              <a:off x="10933182" y="5002885"/>
              <a:ext cx="245514" cy="272420"/>
            </a:xfrm>
            <a:custGeom>
              <a:avLst/>
              <a:gdLst>
                <a:gd name="T0" fmla="*/ 219 w 219"/>
                <a:gd name="T1" fmla="*/ 243 h 243"/>
                <a:gd name="T2" fmla="*/ 109 w 219"/>
                <a:gd name="T3" fmla="*/ 191 h 243"/>
                <a:gd name="T4" fmla="*/ 0 w 219"/>
                <a:gd name="T5" fmla="*/ 141 h 243"/>
                <a:gd name="T6" fmla="*/ 99 w 219"/>
                <a:gd name="T7" fmla="*/ 71 h 243"/>
                <a:gd name="T8" fmla="*/ 198 w 219"/>
                <a:gd name="T9" fmla="*/ 0 h 243"/>
                <a:gd name="T10" fmla="*/ 208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09" y="191"/>
                  </a:lnTo>
                  <a:lnTo>
                    <a:pt x="0" y="141"/>
                  </a:lnTo>
                  <a:lnTo>
                    <a:pt x="99" y="71"/>
                  </a:lnTo>
                  <a:lnTo>
                    <a:pt x="198" y="0"/>
                  </a:lnTo>
                  <a:lnTo>
                    <a:pt x="208" y="122"/>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2"/>
            <p:cNvSpPr/>
            <p:nvPr/>
          </p:nvSpPr>
          <p:spPr bwMode="auto">
            <a:xfrm>
              <a:off x="10179824" y="5993909"/>
              <a:ext cx="246635" cy="272420"/>
            </a:xfrm>
            <a:custGeom>
              <a:avLst/>
              <a:gdLst>
                <a:gd name="T0" fmla="*/ 0 w 220"/>
                <a:gd name="T1" fmla="*/ 0 h 243"/>
                <a:gd name="T2" fmla="*/ 110 w 220"/>
                <a:gd name="T3" fmla="*/ 51 h 243"/>
                <a:gd name="T4" fmla="*/ 220 w 220"/>
                <a:gd name="T5" fmla="*/ 102 h 243"/>
                <a:gd name="T6" fmla="*/ 121 w 220"/>
                <a:gd name="T7" fmla="*/ 172 h 243"/>
                <a:gd name="T8" fmla="*/ 22 w 220"/>
                <a:gd name="T9" fmla="*/ 243 h 243"/>
                <a:gd name="T10" fmla="*/ 11 w 220"/>
                <a:gd name="T11" fmla="*/ 121 h 243"/>
                <a:gd name="T12" fmla="*/ 0 w 220"/>
                <a:gd name="T13" fmla="*/ 0 h 243"/>
              </a:gdLst>
              <a:ahLst/>
              <a:cxnLst>
                <a:cxn ang="0">
                  <a:pos x="T0" y="T1"/>
                </a:cxn>
                <a:cxn ang="0">
                  <a:pos x="T2" y="T3"/>
                </a:cxn>
                <a:cxn ang="0">
                  <a:pos x="T4" y="T5"/>
                </a:cxn>
                <a:cxn ang="0">
                  <a:pos x="T6" y="T7"/>
                </a:cxn>
                <a:cxn ang="0">
                  <a:pos x="T8" y="T9"/>
                </a:cxn>
                <a:cxn ang="0">
                  <a:pos x="T10" y="T11"/>
                </a:cxn>
                <a:cxn ang="0">
                  <a:pos x="T12" y="T13"/>
                </a:cxn>
              </a:cxnLst>
              <a:rect l="0" t="0" r="r" b="b"/>
              <a:pathLst>
                <a:path w="220" h="243">
                  <a:moveTo>
                    <a:pt x="0" y="0"/>
                  </a:moveTo>
                  <a:lnTo>
                    <a:pt x="110" y="51"/>
                  </a:lnTo>
                  <a:lnTo>
                    <a:pt x="220" y="102"/>
                  </a:lnTo>
                  <a:lnTo>
                    <a:pt x="121" y="172"/>
                  </a:lnTo>
                  <a:lnTo>
                    <a:pt x="22" y="243"/>
                  </a:lnTo>
                  <a:lnTo>
                    <a:pt x="11"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3"/>
            <p:cNvSpPr/>
            <p:nvPr/>
          </p:nvSpPr>
          <p:spPr bwMode="auto">
            <a:xfrm>
              <a:off x="10188792" y="5831354"/>
              <a:ext cx="246635" cy="271299"/>
            </a:xfrm>
            <a:custGeom>
              <a:avLst/>
              <a:gdLst>
                <a:gd name="T0" fmla="*/ 220 w 220"/>
                <a:gd name="T1" fmla="*/ 242 h 242"/>
                <a:gd name="T2" fmla="*/ 208 w 220"/>
                <a:gd name="T3" fmla="*/ 121 h 242"/>
                <a:gd name="T4" fmla="*/ 197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8" y="121"/>
                  </a:lnTo>
                  <a:lnTo>
                    <a:pt x="197" y="0"/>
                  </a:lnTo>
                  <a:lnTo>
                    <a:pt x="99" y="71"/>
                  </a:lnTo>
                  <a:lnTo>
                    <a:pt x="0" y="140"/>
                  </a:lnTo>
                  <a:lnTo>
                    <a:pt x="110" y="190"/>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4"/>
            <p:cNvSpPr/>
            <p:nvPr/>
          </p:nvSpPr>
          <p:spPr bwMode="auto">
            <a:xfrm>
              <a:off x="10418612" y="5825748"/>
              <a:ext cx="246635" cy="269056"/>
            </a:xfrm>
            <a:custGeom>
              <a:avLst/>
              <a:gdLst>
                <a:gd name="T0" fmla="*/ 0 w 220"/>
                <a:gd name="T1" fmla="*/ 0 h 240"/>
                <a:gd name="T2" fmla="*/ 110 w 220"/>
                <a:gd name="T3" fmla="*/ 50 h 240"/>
                <a:gd name="T4" fmla="*/ 220 w 220"/>
                <a:gd name="T5" fmla="*/ 101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1"/>
                  </a:lnTo>
                  <a:lnTo>
                    <a:pt x="121" y="171"/>
                  </a:lnTo>
                  <a:lnTo>
                    <a:pt x="22" y="240"/>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5"/>
            <p:cNvSpPr/>
            <p:nvPr/>
          </p:nvSpPr>
          <p:spPr bwMode="auto">
            <a:xfrm>
              <a:off x="10427580" y="5662072"/>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0"/>
                  </a:lnTo>
                  <a:lnTo>
                    <a:pt x="220"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6"/>
            <p:cNvSpPr/>
            <p:nvPr/>
          </p:nvSpPr>
          <p:spPr bwMode="auto">
            <a:xfrm>
              <a:off x="10659641" y="5656467"/>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7"/>
            <p:cNvSpPr/>
            <p:nvPr/>
          </p:nvSpPr>
          <p:spPr bwMode="auto">
            <a:xfrm>
              <a:off x="10668610" y="5492792"/>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0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0"/>
                  </a:lnTo>
                  <a:lnTo>
                    <a:pt x="218"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8"/>
            <p:cNvSpPr/>
            <p:nvPr/>
          </p:nvSpPr>
          <p:spPr bwMode="auto">
            <a:xfrm>
              <a:off x="10897308" y="5487186"/>
              <a:ext cx="246635" cy="269056"/>
            </a:xfrm>
            <a:custGeom>
              <a:avLst/>
              <a:gdLst>
                <a:gd name="T0" fmla="*/ 0 w 220"/>
                <a:gd name="T1" fmla="*/ 0 h 240"/>
                <a:gd name="T2" fmla="*/ 110 w 220"/>
                <a:gd name="T3" fmla="*/ 50 h 240"/>
                <a:gd name="T4" fmla="*/ 220 w 220"/>
                <a:gd name="T5" fmla="*/ 102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2" y="240"/>
                  </a:lnTo>
                  <a:lnTo>
                    <a:pt x="11"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09"/>
            <p:cNvSpPr/>
            <p:nvPr/>
          </p:nvSpPr>
          <p:spPr bwMode="auto">
            <a:xfrm>
              <a:off x="10907398" y="5323510"/>
              <a:ext cx="245514" cy="271299"/>
            </a:xfrm>
            <a:custGeom>
              <a:avLst/>
              <a:gdLst>
                <a:gd name="T0" fmla="*/ 219 w 219"/>
                <a:gd name="T1" fmla="*/ 242 h 242"/>
                <a:gd name="T2" fmla="*/ 208 w 219"/>
                <a:gd name="T3" fmla="*/ 121 h 242"/>
                <a:gd name="T4" fmla="*/ 198 w 219"/>
                <a:gd name="T5" fmla="*/ 0 h 242"/>
                <a:gd name="T6" fmla="*/ 99 w 219"/>
                <a:gd name="T7" fmla="*/ 71 h 242"/>
                <a:gd name="T8" fmla="*/ 0 w 219"/>
                <a:gd name="T9" fmla="*/ 140 h 242"/>
                <a:gd name="T10" fmla="*/ 109 w 219"/>
                <a:gd name="T11" fmla="*/ 190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8" y="121"/>
                  </a:lnTo>
                  <a:lnTo>
                    <a:pt x="198" y="0"/>
                  </a:lnTo>
                  <a:lnTo>
                    <a:pt x="99" y="71"/>
                  </a:lnTo>
                  <a:lnTo>
                    <a:pt x="0" y="140"/>
                  </a:lnTo>
                  <a:lnTo>
                    <a:pt x="109" y="190"/>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0"/>
            <p:cNvSpPr/>
            <p:nvPr/>
          </p:nvSpPr>
          <p:spPr bwMode="auto">
            <a:xfrm>
              <a:off x="11136096" y="5317905"/>
              <a:ext cx="246635" cy="269056"/>
            </a:xfrm>
            <a:custGeom>
              <a:avLst/>
              <a:gdLst>
                <a:gd name="T0" fmla="*/ 0 w 220"/>
                <a:gd name="T1" fmla="*/ 0 h 240"/>
                <a:gd name="T2" fmla="*/ 110 w 220"/>
                <a:gd name="T3" fmla="*/ 50 h 240"/>
                <a:gd name="T4" fmla="*/ 220 w 220"/>
                <a:gd name="T5" fmla="*/ 102 h 240"/>
                <a:gd name="T6" fmla="*/ 121 w 220"/>
                <a:gd name="T7" fmla="*/ 171 h 240"/>
                <a:gd name="T8" fmla="*/ 23 w 220"/>
                <a:gd name="T9" fmla="*/ 240 h 240"/>
                <a:gd name="T10" fmla="*/ 13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3" y="240"/>
                  </a:lnTo>
                  <a:lnTo>
                    <a:pt x="13"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1"/>
            <p:cNvSpPr/>
            <p:nvPr/>
          </p:nvSpPr>
          <p:spPr bwMode="auto">
            <a:xfrm>
              <a:off x="11145065" y="5154229"/>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2"/>
            <p:cNvSpPr/>
            <p:nvPr/>
          </p:nvSpPr>
          <p:spPr bwMode="auto">
            <a:xfrm>
              <a:off x="11377125" y="5148623"/>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3"/>
            <p:cNvSpPr/>
            <p:nvPr/>
          </p:nvSpPr>
          <p:spPr bwMode="auto">
            <a:xfrm>
              <a:off x="11386094" y="49849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10" y="191"/>
                  </a:lnTo>
                  <a:lnTo>
                    <a:pt x="218"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4"/>
            <p:cNvSpPr/>
            <p:nvPr/>
          </p:nvSpPr>
          <p:spPr bwMode="auto">
            <a:xfrm>
              <a:off x="12812093" y="4132935"/>
              <a:ext cx="245514" cy="270178"/>
            </a:xfrm>
            <a:custGeom>
              <a:avLst/>
              <a:gdLst>
                <a:gd name="T0" fmla="*/ 0 w 219"/>
                <a:gd name="T1" fmla="*/ 0 h 241"/>
                <a:gd name="T2" fmla="*/ 11 w 219"/>
                <a:gd name="T3" fmla="*/ 121 h 241"/>
                <a:gd name="T4" fmla="*/ 21 w 219"/>
                <a:gd name="T5" fmla="*/ 241 h 241"/>
                <a:gd name="T6" fmla="*/ 120 w 219"/>
                <a:gd name="T7" fmla="*/ 171 h 241"/>
                <a:gd name="T8" fmla="*/ 219 w 219"/>
                <a:gd name="T9" fmla="*/ 102 h 241"/>
                <a:gd name="T10" fmla="*/ 110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1" y="121"/>
                  </a:lnTo>
                  <a:lnTo>
                    <a:pt x="21" y="241"/>
                  </a:lnTo>
                  <a:lnTo>
                    <a:pt x="120" y="171"/>
                  </a:lnTo>
                  <a:lnTo>
                    <a:pt x="219" y="102"/>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5"/>
            <p:cNvSpPr/>
            <p:nvPr/>
          </p:nvSpPr>
          <p:spPr bwMode="auto">
            <a:xfrm>
              <a:off x="12582274" y="4138541"/>
              <a:ext cx="244393" cy="270178"/>
            </a:xfrm>
            <a:custGeom>
              <a:avLst/>
              <a:gdLst>
                <a:gd name="T0" fmla="*/ 218 w 218"/>
                <a:gd name="T1" fmla="*/ 241 h 241"/>
                <a:gd name="T2" fmla="*/ 108 w 218"/>
                <a:gd name="T3" fmla="*/ 191 h 241"/>
                <a:gd name="T4" fmla="*/ 0 w 218"/>
                <a:gd name="T5" fmla="*/ 140 h 241"/>
                <a:gd name="T6" fmla="*/ 98 w 218"/>
                <a:gd name="T7" fmla="*/ 70 h 241"/>
                <a:gd name="T8" fmla="*/ 197 w 218"/>
                <a:gd name="T9" fmla="*/ 0 h 241"/>
                <a:gd name="T10" fmla="*/ 207 w 218"/>
                <a:gd name="T11" fmla="*/ 121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108" y="191"/>
                  </a:lnTo>
                  <a:lnTo>
                    <a:pt x="0" y="140"/>
                  </a:lnTo>
                  <a:lnTo>
                    <a:pt x="98" y="70"/>
                  </a:lnTo>
                  <a:lnTo>
                    <a:pt x="197" y="0"/>
                  </a:lnTo>
                  <a:lnTo>
                    <a:pt x="207" y="121"/>
                  </a:lnTo>
                  <a:lnTo>
                    <a:pt x="218" y="241"/>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6"/>
            <p:cNvSpPr/>
            <p:nvPr/>
          </p:nvSpPr>
          <p:spPr bwMode="auto">
            <a:xfrm>
              <a:off x="12573305" y="4302217"/>
              <a:ext cx="244393" cy="270178"/>
            </a:xfrm>
            <a:custGeom>
              <a:avLst/>
              <a:gdLst>
                <a:gd name="T0" fmla="*/ 0 w 218"/>
                <a:gd name="T1" fmla="*/ 0 h 241"/>
                <a:gd name="T2" fmla="*/ 11 w 218"/>
                <a:gd name="T3" fmla="*/ 121 h 241"/>
                <a:gd name="T4" fmla="*/ 21 w 218"/>
                <a:gd name="T5" fmla="*/ 241 h 241"/>
                <a:gd name="T6" fmla="*/ 120 w 218"/>
                <a:gd name="T7" fmla="*/ 171 h 241"/>
                <a:gd name="T8" fmla="*/ 218 w 218"/>
                <a:gd name="T9" fmla="*/ 102 h 241"/>
                <a:gd name="T10" fmla="*/ 110 w 218"/>
                <a:gd name="T11" fmla="*/ 50 h 241"/>
                <a:gd name="T12" fmla="*/ 0 w 218"/>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0" y="0"/>
                  </a:moveTo>
                  <a:lnTo>
                    <a:pt x="11" y="121"/>
                  </a:lnTo>
                  <a:lnTo>
                    <a:pt x="21" y="241"/>
                  </a:lnTo>
                  <a:lnTo>
                    <a:pt x="120" y="171"/>
                  </a:lnTo>
                  <a:lnTo>
                    <a:pt x="218" y="102"/>
                  </a:lnTo>
                  <a:lnTo>
                    <a:pt x="110" y="50"/>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7"/>
            <p:cNvSpPr/>
            <p:nvPr/>
          </p:nvSpPr>
          <p:spPr bwMode="auto">
            <a:xfrm>
              <a:off x="12342365" y="4307822"/>
              <a:ext cx="245514" cy="271299"/>
            </a:xfrm>
            <a:custGeom>
              <a:avLst/>
              <a:gdLst>
                <a:gd name="T0" fmla="*/ 219 w 219"/>
                <a:gd name="T1" fmla="*/ 242 h 242"/>
                <a:gd name="T2" fmla="*/ 109 w 219"/>
                <a:gd name="T3" fmla="*/ 191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0"/>
                  </a:lnTo>
                  <a:lnTo>
                    <a:pt x="198"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8"/>
            <p:cNvSpPr/>
            <p:nvPr/>
          </p:nvSpPr>
          <p:spPr bwMode="auto">
            <a:xfrm>
              <a:off x="12333397" y="4471498"/>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9"/>
            <p:cNvSpPr/>
            <p:nvPr/>
          </p:nvSpPr>
          <p:spPr bwMode="auto">
            <a:xfrm>
              <a:off x="12103578" y="4477103"/>
              <a:ext cx="245514" cy="271299"/>
            </a:xfrm>
            <a:custGeom>
              <a:avLst/>
              <a:gdLst>
                <a:gd name="T0" fmla="*/ 219 w 219"/>
                <a:gd name="T1" fmla="*/ 242 h 242"/>
                <a:gd name="T2" fmla="*/ 110 w 219"/>
                <a:gd name="T3" fmla="*/ 191 h 242"/>
                <a:gd name="T4" fmla="*/ 0 w 219"/>
                <a:gd name="T5" fmla="*/ 140 h 242"/>
                <a:gd name="T6" fmla="*/ 99 w 219"/>
                <a:gd name="T7" fmla="*/ 70 h 242"/>
                <a:gd name="T8" fmla="*/ 196 w 219"/>
                <a:gd name="T9" fmla="*/ 0 h 242"/>
                <a:gd name="T10" fmla="*/ 207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1"/>
                  </a:lnTo>
                  <a:lnTo>
                    <a:pt x="0" y="140"/>
                  </a:lnTo>
                  <a:lnTo>
                    <a:pt x="99" y="70"/>
                  </a:lnTo>
                  <a:lnTo>
                    <a:pt x="196" y="0"/>
                  </a:lnTo>
                  <a:lnTo>
                    <a:pt x="207" y="121"/>
                  </a:lnTo>
                  <a:lnTo>
                    <a:pt x="219"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0"/>
            <p:cNvSpPr/>
            <p:nvPr/>
          </p:nvSpPr>
          <p:spPr bwMode="auto">
            <a:xfrm>
              <a:off x="12094609" y="4640780"/>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1"/>
            <p:cNvSpPr/>
            <p:nvPr/>
          </p:nvSpPr>
          <p:spPr bwMode="auto">
            <a:xfrm>
              <a:off x="11862548" y="4646385"/>
              <a:ext cx="246635" cy="271299"/>
            </a:xfrm>
            <a:custGeom>
              <a:avLst/>
              <a:gdLst>
                <a:gd name="T0" fmla="*/ 220 w 220"/>
                <a:gd name="T1" fmla="*/ 242 h 242"/>
                <a:gd name="T2" fmla="*/ 110 w 220"/>
                <a:gd name="T3" fmla="*/ 191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8" y="0"/>
                  </a:lnTo>
                  <a:lnTo>
                    <a:pt x="209"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22"/>
            <p:cNvSpPr/>
            <p:nvPr/>
          </p:nvSpPr>
          <p:spPr bwMode="auto">
            <a:xfrm>
              <a:off x="11855822" y="4810061"/>
              <a:ext cx="244393" cy="269056"/>
            </a:xfrm>
            <a:custGeom>
              <a:avLst/>
              <a:gdLst>
                <a:gd name="T0" fmla="*/ 0 w 218"/>
                <a:gd name="T1" fmla="*/ 0 h 240"/>
                <a:gd name="T2" fmla="*/ 11 w 218"/>
                <a:gd name="T3" fmla="*/ 121 h 240"/>
                <a:gd name="T4" fmla="*/ 21 w 218"/>
                <a:gd name="T5" fmla="*/ 240 h 240"/>
                <a:gd name="T6" fmla="*/ 119 w 218"/>
                <a:gd name="T7" fmla="*/ 171 h 240"/>
                <a:gd name="T8" fmla="*/ 218 w 218"/>
                <a:gd name="T9" fmla="*/ 102 h 240"/>
                <a:gd name="T10" fmla="*/ 108 w 218"/>
                <a:gd name="T11" fmla="*/ 50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1" y="121"/>
                  </a:lnTo>
                  <a:lnTo>
                    <a:pt x="21" y="240"/>
                  </a:lnTo>
                  <a:lnTo>
                    <a:pt x="119" y="171"/>
                  </a:lnTo>
                  <a:lnTo>
                    <a:pt x="218" y="102"/>
                  </a:lnTo>
                  <a:lnTo>
                    <a:pt x="108" y="50"/>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23"/>
            <p:cNvSpPr/>
            <p:nvPr/>
          </p:nvSpPr>
          <p:spPr bwMode="auto">
            <a:xfrm>
              <a:off x="11624882" y="4815666"/>
              <a:ext cx="245514" cy="271299"/>
            </a:xfrm>
            <a:custGeom>
              <a:avLst/>
              <a:gdLst>
                <a:gd name="T0" fmla="*/ 219 w 219"/>
                <a:gd name="T1" fmla="*/ 242 h 242"/>
                <a:gd name="T2" fmla="*/ 109 w 219"/>
                <a:gd name="T3" fmla="*/ 191 h 242"/>
                <a:gd name="T4" fmla="*/ 0 w 219"/>
                <a:gd name="T5" fmla="*/ 140 h 242"/>
                <a:gd name="T6" fmla="*/ 99 w 219"/>
                <a:gd name="T7" fmla="*/ 71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1"/>
                  </a:lnTo>
                  <a:lnTo>
                    <a:pt x="198" y="0"/>
                  </a:lnTo>
                  <a:lnTo>
                    <a:pt x="208" y="121"/>
                  </a:lnTo>
                  <a:lnTo>
                    <a:pt x="219"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24"/>
            <p:cNvSpPr/>
            <p:nvPr/>
          </p:nvSpPr>
          <p:spPr bwMode="auto">
            <a:xfrm>
              <a:off x="11614792" y="4979342"/>
              <a:ext cx="246635" cy="269056"/>
            </a:xfrm>
            <a:custGeom>
              <a:avLst/>
              <a:gdLst>
                <a:gd name="T0" fmla="*/ 0 w 220"/>
                <a:gd name="T1" fmla="*/ 0 h 240"/>
                <a:gd name="T2" fmla="*/ 11 w 220"/>
                <a:gd name="T3" fmla="*/ 121 h 240"/>
                <a:gd name="T4" fmla="*/ 22 w 220"/>
                <a:gd name="T5" fmla="*/ 240 h 240"/>
                <a:gd name="T6" fmla="*/ 121 w 220"/>
                <a:gd name="T7" fmla="*/ 171 h 240"/>
                <a:gd name="T8" fmla="*/ 220 w 220"/>
                <a:gd name="T9" fmla="*/ 102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21"/>
                  </a:lnTo>
                  <a:lnTo>
                    <a:pt x="22" y="240"/>
                  </a:lnTo>
                  <a:lnTo>
                    <a:pt x="121" y="171"/>
                  </a:lnTo>
                  <a:lnTo>
                    <a:pt x="220" y="102"/>
                  </a:lnTo>
                  <a:lnTo>
                    <a:pt x="110" y="50"/>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25"/>
            <p:cNvSpPr/>
            <p:nvPr/>
          </p:nvSpPr>
          <p:spPr bwMode="auto">
            <a:xfrm>
              <a:off x="9960094" y="6296597"/>
              <a:ext cx="244393" cy="269056"/>
            </a:xfrm>
            <a:custGeom>
              <a:avLst/>
              <a:gdLst>
                <a:gd name="T0" fmla="*/ 218 w 218"/>
                <a:gd name="T1" fmla="*/ 240 h 240"/>
                <a:gd name="T2" fmla="*/ 207 w 218"/>
                <a:gd name="T3" fmla="*/ 119 h 240"/>
                <a:gd name="T4" fmla="*/ 196 w 218"/>
                <a:gd name="T5" fmla="*/ 0 h 240"/>
                <a:gd name="T6" fmla="*/ 97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7" y="69"/>
                  </a:lnTo>
                  <a:lnTo>
                    <a:pt x="0" y="138"/>
                  </a:lnTo>
                  <a:lnTo>
                    <a:pt x="108" y="190"/>
                  </a:lnTo>
                  <a:lnTo>
                    <a:pt x="218"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26"/>
            <p:cNvSpPr/>
            <p:nvPr/>
          </p:nvSpPr>
          <p:spPr bwMode="auto">
            <a:xfrm>
              <a:off x="10188792" y="628875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27"/>
            <p:cNvSpPr/>
            <p:nvPr/>
          </p:nvSpPr>
          <p:spPr bwMode="auto">
            <a:xfrm>
              <a:off x="10198882" y="6127316"/>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8"/>
            <p:cNvSpPr/>
            <p:nvPr/>
          </p:nvSpPr>
          <p:spPr bwMode="auto">
            <a:xfrm>
              <a:off x="10427580" y="6119468"/>
              <a:ext cx="246635" cy="271299"/>
            </a:xfrm>
            <a:custGeom>
              <a:avLst/>
              <a:gdLst>
                <a:gd name="T0" fmla="*/ 0 w 220"/>
                <a:gd name="T1" fmla="*/ 0 h 242"/>
                <a:gd name="T2" fmla="*/ 110 w 220"/>
                <a:gd name="T3" fmla="*/ 52 h 242"/>
                <a:gd name="T4" fmla="*/ 220 w 220"/>
                <a:gd name="T5" fmla="*/ 102 h 242"/>
                <a:gd name="T6" fmla="*/ 121 w 220"/>
                <a:gd name="T7" fmla="*/ 171 h 242"/>
                <a:gd name="T8" fmla="*/ 23 w 220"/>
                <a:gd name="T9" fmla="*/ 242 h 242"/>
                <a:gd name="T10" fmla="*/ 13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3" y="242"/>
                  </a:lnTo>
                  <a:lnTo>
                    <a:pt x="13"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29"/>
            <p:cNvSpPr/>
            <p:nvPr/>
          </p:nvSpPr>
          <p:spPr bwMode="auto">
            <a:xfrm>
              <a:off x="10437670" y="5958034"/>
              <a:ext cx="245514" cy="270178"/>
            </a:xfrm>
            <a:custGeom>
              <a:avLst/>
              <a:gdLst>
                <a:gd name="T0" fmla="*/ 219 w 219"/>
                <a:gd name="T1" fmla="*/ 241 h 241"/>
                <a:gd name="T2" fmla="*/ 208 w 219"/>
                <a:gd name="T3" fmla="*/ 119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19"/>
                  </a:lnTo>
                  <a:lnTo>
                    <a:pt x="198" y="0"/>
                  </a:lnTo>
                  <a:lnTo>
                    <a:pt x="99" y="69"/>
                  </a:lnTo>
                  <a:lnTo>
                    <a:pt x="0" y="139"/>
                  </a:lnTo>
                  <a:lnTo>
                    <a:pt x="109" y="190"/>
                  </a:lnTo>
                  <a:lnTo>
                    <a:pt x="219" y="241"/>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30"/>
            <p:cNvSpPr/>
            <p:nvPr/>
          </p:nvSpPr>
          <p:spPr bwMode="auto">
            <a:xfrm>
              <a:off x="10668610" y="5950188"/>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1"/>
            <p:cNvSpPr/>
            <p:nvPr/>
          </p:nvSpPr>
          <p:spPr bwMode="auto">
            <a:xfrm>
              <a:off x="10677578" y="5788754"/>
              <a:ext cx="244393" cy="270178"/>
            </a:xfrm>
            <a:custGeom>
              <a:avLst/>
              <a:gdLst>
                <a:gd name="T0" fmla="*/ 218 w 218"/>
                <a:gd name="T1" fmla="*/ 241 h 241"/>
                <a:gd name="T2" fmla="*/ 207 w 218"/>
                <a:gd name="T3" fmla="*/ 120 h 241"/>
                <a:gd name="T4" fmla="*/ 196 w 218"/>
                <a:gd name="T5" fmla="*/ 0 h 241"/>
                <a:gd name="T6" fmla="*/ 99 w 218"/>
                <a:gd name="T7" fmla="*/ 69 h 241"/>
                <a:gd name="T8" fmla="*/ 0 w 218"/>
                <a:gd name="T9" fmla="*/ 139 h 241"/>
                <a:gd name="T10" fmla="*/ 110 w 218"/>
                <a:gd name="T11" fmla="*/ 190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207" y="120"/>
                  </a:lnTo>
                  <a:lnTo>
                    <a:pt x="196" y="0"/>
                  </a:lnTo>
                  <a:lnTo>
                    <a:pt x="99" y="69"/>
                  </a:lnTo>
                  <a:lnTo>
                    <a:pt x="0" y="139"/>
                  </a:lnTo>
                  <a:lnTo>
                    <a:pt x="110" y="190"/>
                  </a:lnTo>
                  <a:lnTo>
                    <a:pt x="218" y="241"/>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2"/>
            <p:cNvSpPr/>
            <p:nvPr/>
          </p:nvSpPr>
          <p:spPr bwMode="auto">
            <a:xfrm>
              <a:off x="10907398" y="5780906"/>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33"/>
            <p:cNvSpPr/>
            <p:nvPr/>
          </p:nvSpPr>
          <p:spPr bwMode="auto">
            <a:xfrm>
              <a:off x="10916367" y="5619472"/>
              <a:ext cx="245514" cy="270178"/>
            </a:xfrm>
            <a:custGeom>
              <a:avLst/>
              <a:gdLst>
                <a:gd name="T0" fmla="*/ 219 w 219"/>
                <a:gd name="T1" fmla="*/ 241 h 241"/>
                <a:gd name="T2" fmla="*/ 209 w 219"/>
                <a:gd name="T3" fmla="*/ 120 h 241"/>
                <a:gd name="T4" fmla="*/ 198 w 219"/>
                <a:gd name="T5" fmla="*/ 0 h 241"/>
                <a:gd name="T6" fmla="*/ 99 w 219"/>
                <a:gd name="T7" fmla="*/ 69 h 241"/>
                <a:gd name="T8" fmla="*/ 0 w 219"/>
                <a:gd name="T9" fmla="*/ 139 h 241"/>
                <a:gd name="T10" fmla="*/ 110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9" y="120"/>
                  </a:lnTo>
                  <a:lnTo>
                    <a:pt x="198" y="0"/>
                  </a:lnTo>
                  <a:lnTo>
                    <a:pt x="99" y="69"/>
                  </a:lnTo>
                  <a:lnTo>
                    <a:pt x="0" y="139"/>
                  </a:lnTo>
                  <a:lnTo>
                    <a:pt x="110" y="190"/>
                  </a:lnTo>
                  <a:lnTo>
                    <a:pt x="219" y="241"/>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34"/>
            <p:cNvSpPr/>
            <p:nvPr/>
          </p:nvSpPr>
          <p:spPr bwMode="auto">
            <a:xfrm>
              <a:off x="11147306" y="5611625"/>
              <a:ext cx="244393" cy="271299"/>
            </a:xfrm>
            <a:custGeom>
              <a:avLst/>
              <a:gdLst>
                <a:gd name="T0" fmla="*/ 0 w 218"/>
                <a:gd name="T1" fmla="*/ 0 h 242"/>
                <a:gd name="T2" fmla="*/ 108 w 218"/>
                <a:gd name="T3" fmla="*/ 52 h 242"/>
                <a:gd name="T4" fmla="*/ 218 w 218"/>
                <a:gd name="T5" fmla="*/ 102 h 242"/>
                <a:gd name="T6" fmla="*/ 119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19" y="171"/>
                  </a:lnTo>
                  <a:lnTo>
                    <a:pt x="21" y="242"/>
                  </a:lnTo>
                  <a:lnTo>
                    <a:pt x="11"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35"/>
            <p:cNvSpPr/>
            <p:nvPr/>
          </p:nvSpPr>
          <p:spPr bwMode="auto">
            <a:xfrm>
              <a:off x="11155153" y="5450191"/>
              <a:ext cx="245514" cy="270178"/>
            </a:xfrm>
            <a:custGeom>
              <a:avLst/>
              <a:gdLst>
                <a:gd name="T0" fmla="*/ 219 w 219"/>
                <a:gd name="T1" fmla="*/ 241 h 241"/>
                <a:gd name="T2" fmla="*/ 208 w 219"/>
                <a:gd name="T3" fmla="*/ 120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20"/>
                  </a:lnTo>
                  <a:lnTo>
                    <a:pt x="198" y="0"/>
                  </a:lnTo>
                  <a:lnTo>
                    <a:pt x="99" y="69"/>
                  </a:lnTo>
                  <a:lnTo>
                    <a:pt x="0" y="139"/>
                  </a:lnTo>
                  <a:lnTo>
                    <a:pt x="109" y="190"/>
                  </a:lnTo>
                  <a:lnTo>
                    <a:pt x="219" y="241"/>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36"/>
            <p:cNvSpPr/>
            <p:nvPr/>
          </p:nvSpPr>
          <p:spPr bwMode="auto">
            <a:xfrm>
              <a:off x="11386094" y="5442343"/>
              <a:ext cx="245514" cy="271299"/>
            </a:xfrm>
            <a:custGeom>
              <a:avLst/>
              <a:gdLst>
                <a:gd name="T0" fmla="*/ 0 w 219"/>
                <a:gd name="T1" fmla="*/ 0 h 242"/>
                <a:gd name="T2" fmla="*/ 110 w 219"/>
                <a:gd name="T3" fmla="*/ 52 h 242"/>
                <a:gd name="T4" fmla="*/ 219 w 219"/>
                <a:gd name="T5" fmla="*/ 102 h 242"/>
                <a:gd name="T6" fmla="*/ 120 w 219"/>
                <a:gd name="T7" fmla="*/ 172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2"/>
                  </a:lnTo>
                  <a:lnTo>
                    <a:pt x="21"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7"/>
            <p:cNvSpPr/>
            <p:nvPr/>
          </p:nvSpPr>
          <p:spPr bwMode="auto">
            <a:xfrm>
              <a:off x="12591243" y="4433382"/>
              <a:ext cx="244393" cy="271299"/>
            </a:xfrm>
            <a:custGeom>
              <a:avLst/>
              <a:gdLst>
                <a:gd name="T0" fmla="*/ 218 w 218"/>
                <a:gd name="T1" fmla="*/ 242 h 242"/>
                <a:gd name="T2" fmla="*/ 110 w 218"/>
                <a:gd name="T3" fmla="*/ 190 h 242"/>
                <a:gd name="T4" fmla="*/ 0 w 218"/>
                <a:gd name="T5" fmla="*/ 140 h 242"/>
                <a:gd name="T6" fmla="*/ 98 w 218"/>
                <a:gd name="T7" fmla="*/ 71 h 242"/>
                <a:gd name="T8" fmla="*/ 197 w 218"/>
                <a:gd name="T9" fmla="*/ 0 h 242"/>
                <a:gd name="T10" fmla="*/ 208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8" y="71"/>
                  </a:lnTo>
                  <a:lnTo>
                    <a:pt x="197" y="0"/>
                  </a:lnTo>
                  <a:lnTo>
                    <a:pt x="208" y="121"/>
                  </a:lnTo>
                  <a:lnTo>
                    <a:pt x="218"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38"/>
            <p:cNvSpPr/>
            <p:nvPr/>
          </p:nvSpPr>
          <p:spPr bwMode="auto">
            <a:xfrm>
              <a:off x="12582274" y="4595937"/>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39"/>
            <p:cNvSpPr/>
            <p:nvPr/>
          </p:nvSpPr>
          <p:spPr bwMode="auto">
            <a:xfrm>
              <a:off x="12351334" y="4602663"/>
              <a:ext cx="245514" cy="271299"/>
            </a:xfrm>
            <a:custGeom>
              <a:avLst/>
              <a:gdLst>
                <a:gd name="T0" fmla="*/ 219 w 219"/>
                <a:gd name="T1" fmla="*/ 242 h 242"/>
                <a:gd name="T2" fmla="*/ 110 w 219"/>
                <a:gd name="T3" fmla="*/ 190 h 242"/>
                <a:gd name="T4" fmla="*/ 0 w 219"/>
                <a:gd name="T5" fmla="*/ 140 h 242"/>
                <a:gd name="T6" fmla="*/ 99 w 219"/>
                <a:gd name="T7" fmla="*/ 71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1"/>
                  </a:lnTo>
                  <a:lnTo>
                    <a:pt x="198" y="0"/>
                  </a:lnTo>
                  <a:lnTo>
                    <a:pt x="209" y="121"/>
                  </a:lnTo>
                  <a:lnTo>
                    <a:pt x="219"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40"/>
            <p:cNvSpPr/>
            <p:nvPr/>
          </p:nvSpPr>
          <p:spPr bwMode="auto">
            <a:xfrm>
              <a:off x="12342365" y="4765218"/>
              <a:ext cx="245514" cy="271299"/>
            </a:xfrm>
            <a:custGeom>
              <a:avLst/>
              <a:gdLst>
                <a:gd name="T0" fmla="*/ 0 w 219"/>
                <a:gd name="T1" fmla="*/ 0 h 242"/>
                <a:gd name="T2" fmla="*/ 10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3" y="242"/>
                  </a:lnTo>
                  <a:lnTo>
                    <a:pt x="120" y="172"/>
                  </a:lnTo>
                  <a:lnTo>
                    <a:pt x="219" y="102"/>
                  </a:lnTo>
                  <a:lnTo>
                    <a:pt x="109"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1"/>
            <p:cNvSpPr/>
            <p:nvPr/>
          </p:nvSpPr>
          <p:spPr bwMode="auto">
            <a:xfrm>
              <a:off x="12112546" y="4771944"/>
              <a:ext cx="246635" cy="271299"/>
            </a:xfrm>
            <a:custGeom>
              <a:avLst/>
              <a:gdLst>
                <a:gd name="T0" fmla="*/ 220 w 220"/>
                <a:gd name="T1" fmla="*/ 242 h 242"/>
                <a:gd name="T2" fmla="*/ 110 w 220"/>
                <a:gd name="T3" fmla="*/ 190 h 242"/>
                <a:gd name="T4" fmla="*/ 0 w 220"/>
                <a:gd name="T5" fmla="*/ 140 h 242"/>
                <a:gd name="T6" fmla="*/ 99 w 220"/>
                <a:gd name="T7" fmla="*/ 71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1"/>
                  </a:lnTo>
                  <a:lnTo>
                    <a:pt x="198" y="0"/>
                  </a:lnTo>
                  <a:lnTo>
                    <a:pt x="209" y="121"/>
                  </a:lnTo>
                  <a:lnTo>
                    <a:pt x="220"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42"/>
            <p:cNvSpPr/>
            <p:nvPr/>
          </p:nvSpPr>
          <p:spPr bwMode="auto">
            <a:xfrm>
              <a:off x="12103578" y="4934499"/>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43"/>
            <p:cNvSpPr/>
            <p:nvPr/>
          </p:nvSpPr>
          <p:spPr bwMode="auto">
            <a:xfrm>
              <a:off x="11873759" y="4941226"/>
              <a:ext cx="244393" cy="271299"/>
            </a:xfrm>
            <a:custGeom>
              <a:avLst/>
              <a:gdLst>
                <a:gd name="T0" fmla="*/ 218 w 218"/>
                <a:gd name="T1" fmla="*/ 242 h 242"/>
                <a:gd name="T2" fmla="*/ 108 w 218"/>
                <a:gd name="T3" fmla="*/ 190 h 242"/>
                <a:gd name="T4" fmla="*/ 0 w 218"/>
                <a:gd name="T5" fmla="*/ 140 h 242"/>
                <a:gd name="T6" fmla="*/ 98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8" y="70"/>
                  </a:lnTo>
                  <a:lnTo>
                    <a:pt x="197" y="0"/>
                  </a:lnTo>
                  <a:lnTo>
                    <a:pt x="207" y="121"/>
                  </a:lnTo>
                  <a:lnTo>
                    <a:pt x="218"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44"/>
            <p:cNvSpPr/>
            <p:nvPr/>
          </p:nvSpPr>
          <p:spPr bwMode="auto">
            <a:xfrm>
              <a:off x="11864790" y="5103780"/>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45"/>
            <p:cNvSpPr/>
            <p:nvPr/>
          </p:nvSpPr>
          <p:spPr bwMode="auto">
            <a:xfrm>
              <a:off x="11633850" y="5110507"/>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46"/>
            <p:cNvSpPr/>
            <p:nvPr/>
          </p:nvSpPr>
          <p:spPr bwMode="auto">
            <a:xfrm>
              <a:off x="11624882" y="5273062"/>
              <a:ext cx="245514" cy="271299"/>
            </a:xfrm>
            <a:custGeom>
              <a:avLst/>
              <a:gdLst>
                <a:gd name="T0" fmla="*/ 0 w 219"/>
                <a:gd name="T1" fmla="*/ 0 h 242"/>
                <a:gd name="T2" fmla="*/ 10 w 219"/>
                <a:gd name="T3" fmla="*/ 121 h 242"/>
                <a:gd name="T4" fmla="*/ 21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2"/>
                  </a:lnTo>
                  <a:lnTo>
                    <a:pt x="219" y="102"/>
                  </a:lnTo>
                  <a:lnTo>
                    <a:pt x="109"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47"/>
            <p:cNvSpPr/>
            <p:nvPr/>
          </p:nvSpPr>
          <p:spPr bwMode="auto">
            <a:xfrm>
              <a:off x="11395062" y="5279789"/>
              <a:ext cx="246635" cy="271299"/>
            </a:xfrm>
            <a:custGeom>
              <a:avLst/>
              <a:gdLst>
                <a:gd name="T0" fmla="*/ 220 w 220"/>
                <a:gd name="T1" fmla="*/ 242 h 242"/>
                <a:gd name="T2" fmla="*/ 110 w 220"/>
                <a:gd name="T3" fmla="*/ 191 h 242"/>
                <a:gd name="T4" fmla="*/ 0 w 220"/>
                <a:gd name="T5" fmla="*/ 140 h 242"/>
                <a:gd name="T6" fmla="*/ 99 w 220"/>
                <a:gd name="T7" fmla="*/ 70 h 242"/>
                <a:gd name="T8" fmla="*/ 196 w 220"/>
                <a:gd name="T9" fmla="*/ 0 h 242"/>
                <a:gd name="T10" fmla="*/ 207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6" y="0"/>
                  </a:lnTo>
                  <a:lnTo>
                    <a:pt x="207" y="121"/>
                  </a:lnTo>
                  <a:lnTo>
                    <a:pt x="220" y="242"/>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60"/>
            <p:cNvSpPr/>
            <p:nvPr/>
          </p:nvSpPr>
          <p:spPr bwMode="auto">
            <a:xfrm>
              <a:off x="12387208" y="3831368"/>
              <a:ext cx="246635" cy="269056"/>
            </a:xfrm>
            <a:custGeom>
              <a:avLst/>
              <a:gdLst>
                <a:gd name="T0" fmla="*/ 0 w 220"/>
                <a:gd name="T1" fmla="*/ 0 h 240"/>
                <a:gd name="T2" fmla="*/ 11 w 220"/>
                <a:gd name="T3" fmla="*/ 119 h 240"/>
                <a:gd name="T4" fmla="*/ 22 w 220"/>
                <a:gd name="T5" fmla="*/ 240 h 240"/>
                <a:gd name="T6" fmla="*/ 121 w 220"/>
                <a:gd name="T7" fmla="*/ 171 h 240"/>
                <a:gd name="T8" fmla="*/ 220 w 220"/>
                <a:gd name="T9" fmla="*/ 100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19"/>
                  </a:lnTo>
                  <a:lnTo>
                    <a:pt x="22" y="240"/>
                  </a:lnTo>
                  <a:lnTo>
                    <a:pt x="121" y="171"/>
                  </a:lnTo>
                  <a:lnTo>
                    <a:pt x="220" y="100"/>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71"/>
            <p:cNvSpPr/>
            <p:nvPr/>
          </p:nvSpPr>
          <p:spPr bwMode="auto">
            <a:xfrm>
              <a:off x="10621525" y="5801085"/>
              <a:ext cx="1321740" cy="962998"/>
            </a:xfrm>
            <a:custGeom>
              <a:avLst/>
              <a:gdLst>
                <a:gd name="T0" fmla="*/ 9 w 1179"/>
                <a:gd name="T1" fmla="*/ 859 h 859"/>
                <a:gd name="T2" fmla="*/ 0 w 1179"/>
                <a:gd name="T3" fmla="*/ 846 h 859"/>
                <a:gd name="T4" fmla="*/ 1179 w 1179"/>
                <a:gd name="T5" fmla="*/ 0 h 859"/>
                <a:gd name="T6" fmla="*/ 1179 w 1179"/>
                <a:gd name="T7" fmla="*/ 216 h 859"/>
                <a:gd name="T8" fmla="*/ 1163 w 1179"/>
                <a:gd name="T9" fmla="*/ 216 h 859"/>
                <a:gd name="T10" fmla="*/ 1163 w 1179"/>
                <a:gd name="T11" fmla="*/ 32 h 859"/>
                <a:gd name="T12" fmla="*/ 9 w 1179"/>
                <a:gd name="T13" fmla="*/ 859 h 859"/>
              </a:gdLst>
              <a:ahLst/>
              <a:cxnLst>
                <a:cxn ang="0">
                  <a:pos x="T0" y="T1"/>
                </a:cxn>
                <a:cxn ang="0">
                  <a:pos x="T2" y="T3"/>
                </a:cxn>
                <a:cxn ang="0">
                  <a:pos x="T4" y="T5"/>
                </a:cxn>
                <a:cxn ang="0">
                  <a:pos x="T6" y="T7"/>
                </a:cxn>
                <a:cxn ang="0">
                  <a:pos x="T8" y="T9"/>
                </a:cxn>
                <a:cxn ang="0">
                  <a:pos x="T10" y="T11"/>
                </a:cxn>
                <a:cxn ang="0">
                  <a:pos x="T12" y="T13"/>
                </a:cxn>
              </a:cxnLst>
              <a:rect l="0" t="0" r="r" b="b"/>
              <a:pathLst>
                <a:path w="1179" h="859">
                  <a:moveTo>
                    <a:pt x="9" y="859"/>
                  </a:moveTo>
                  <a:lnTo>
                    <a:pt x="0" y="846"/>
                  </a:lnTo>
                  <a:lnTo>
                    <a:pt x="1179" y="0"/>
                  </a:lnTo>
                  <a:lnTo>
                    <a:pt x="1179" y="216"/>
                  </a:lnTo>
                  <a:lnTo>
                    <a:pt x="1163" y="216"/>
                  </a:lnTo>
                  <a:lnTo>
                    <a:pt x="1163" y="32"/>
                  </a:lnTo>
                  <a:lnTo>
                    <a:pt x="9" y="85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9284636" y="0"/>
              <a:ext cx="2918347" cy="3518892"/>
            </a:xfrm>
            <a:custGeom>
              <a:avLst/>
              <a:gdLst>
                <a:gd name="T0" fmla="*/ 0 w 1764"/>
                <a:gd name="T1" fmla="*/ 2127 h 2127"/>
                <a:gd name="T2" fmla="*/ 1764 w 1764"/>
                <a:gd name="T3" fmla="*/ 1079 h 2127"/>
                <a:gd name="T4" fmla="*/ 1764 w 1764"/>
                <a:gd name="T5" fmla="*/ 0 h 2127"/>
                <a:gd name="T6" fmla="*/ 0 w 1764"/>
                <a:gd name="T7" fmla="*/ 1044 h 2127"/>
                <a:gd name="T8" fmla="*/ 0 w 1764"/>
                <a:gd name="T9" fmla="*/ 2127 h 2127"/>
              </a:gdLst>
              <a:ahLst/>
              <a:cxnLst>
                <a:cxn ang="0">
                  <a:pos x="T0" y="T1"/>
                </a:cxn>
                <a:cxn ang="0">
                  <a:pos x="T2" y="T3"/>
                </a:cxn>
                <a:cxn ang="0">
                  <a:pos x="T4" y="T5"/>
                </a:cxn>
                <a:cxn ang="0">
                  <a:pos x="T6" y="T7"/>
                </a:cxn>
                <a:cxn ang="0">
                  <a:pos x="T8" y="T9"/>
                </a:cxn>
              </a:cxnLst>
              <a:rect l="0" t="0" r="r" b="b"/>
              <a:pathLst>
                <a:path w="1764" h="2127">
                  <a:moveTo>
                    <a:pt x="0" y="2127"/>
                  </a:moveTo>
                  <a:lnTo>
                    <a:pt x="1764" y="1079"/>
                  </a:lnTo>
                  <a:lnTo>
                    <a:pt x="1764" y="0"/>
                  </a:lnTo>
                  <a:lnTo>
                    <a:pt x="0" y="1044"/>
                  </a:lnTo>
                  <a:lnTo>
                    <a:pt x="0" y="2127"/>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9284636" y="1727185"/>
              <a:ext cx="2918347" cy="3527163"/>
            </a:xfrm>
            <a:custGeom>
              <a:avLst/>
              <a:gdLst>
                <a:gd name="T0" fmla="*/ 1764 w 1764"/>
                <a:gd name="T1" fmla="*/ 2132 h 2132"/>
                <a:gd name="T2" fmla="*/ 0 w 1764"/>
                <a:gd name="T3" fmla="*/ 1084 h 2132"/>
                <a:gd name="T4" fmla="*/ 0 w 1764"/>
                <a:gd name="T5" fmla="*/ 0 h 2132"/>
                <a:gd name="T6" fmla="*/ 1764 w 1764"/>
                <a:gd name="T7" fmla="*/ 1049 h 2132"/>
                <a:gd name="T8" fmla="*/ 1764 w 1764"/>
                <a:gd name="T9" fmla="*/ 2132 h 2132"/>
              </a:gdLst>
              <a:ahLst/>
              <a:cxnLst>
                <a:cxn ang="0">
                  <a:pos x="T0" y="T1"/>
                </a:cxn>
                <a:cxn ang="0">
                  <a:pos x="T2" y="T3"/>
                </a:cxn>
                <a:cxn ang="0">
                  <a:pos x="T4" y="T5"/>
                </a:cxn>
                <a:cxn ang="0">
                  <a:pos x="T6" y="T7"/>
                </a:cxn>
                <a:cxn ang="0">
                  <a:pos x="T8" y="T9"/>
                </a:cxn>
              </a:cxnLst>
              <a:rect l="0" t="0" r="r" b="b"/>
              <a:pathLst>
                <a:path w="1764" h="2132">
                  <a:moveTo>
                    <a:pt x="1764" y="2132"/>
                  </a:moveTo>
                  <a:lnTo>
                    <a:pt x="0" y="1084"/>
                  </a:lnTo>
                  <a:lnTo>
                    <a:pt x="0" y="0"/>
                  </a:lnTo>
                  <a:lnTo>
                    <a:pt x="1764" y="1049"/>
                  </a:lnTo>
                  <a:lnTo>
                    <a:pt x="1764" y="2132"/>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9120851" y="150549"/>
              <a:ext cx="2536183" cy="2288024"/>
            </a:xfrm>
            <a:custGeom>
              <a:avLst/>
              <a:gdLst>
                <a:gd name="T0" fmla="*/ 16 w 1533"/>
                <a:gd name="T1" fmla="*/ 1383 h 1383"/>
                <a:gd name="T2" fmla="*/ 0 w 1533"/>
                <a:gd name="T3" fmla="*/ 1383 h 1383"/>
                <a:gd name="T4" fmla="*/ 0 w 1533"/>
                <a:gd name="T5" fmla="*/ 881 h 1383"/>
                <a:gd name="T6" fmla="*/ 4 w 1533"/>
                <a:gd name="T7" fmla="*/ 880 h 1383"/>
                <a:gd name="T8" fmla="*/ 1525 w 1533"/>
                <a:gd name="T9" fmla="*/ 0 h 1383"/>
                <a:gd name="T10" fmla="*/ 1533 w 1533"/>
                <a:gd name="T11" fmla="*/ 15 h 1383"/>
                <a:gd name="T12" fmla="*/ 16 w 1533"/>
                <a:gd name="T13" fmla="*/ 891 h 1383"/>
                <a:gd name="T14" fmla="*/ 16 w 1533"/>
                <a:gd name="T15" fmla="*/ 1383 h 13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3" h="1383">
                  <a:moveTo>
                    <a:pt x="16" y="1383"/>
                  </a:moveTo>
                  <a:lnTo>
                    <a:pt x="0" y="1383"/>
                  </a:lnTo>
                  <a:lnTo>
                    <a:pt x="0" y="881"/>
                  </a:lnTo>
                  <a:lnTo>
                    <a:pt x="4" y="880"/>
                  </a:lnTo>
                  <a:lnTo>
                    <a:pt x="1525" y="0"/>
                  </a:lnTo>
                  <a:lnTo>
                    <a:pt x="1533" y="15"/>
                  </a:lnTo>
                  <a:lnTo>
                    <a:pt x="16" y="891"/>
                  </a:lnTo>
                  <a:lnTo>
                    <a:pt x="16" y="1383"/>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9" name="组合 208"/>
          <p:cNvGrpSpPr/>
          <p:nvPr/>
        </p:nvGrpSpPr>
        <p:grpSpPr>
          <a:xfrm>
            <a:off x="-875182" y="5889892"/>
            <a:ext cx="2214564" cy="1433513"/>
            <a:chOff x="-817307" y="5727842"/>
            <a:chExt cx="2214564" cy="1433513"/>
          </a:xfrm>
        </p:grpSpPr>
        <p:sp>
          <p:nvSpPr>
            <p:cNvPr id="184" name="Freeform 175"/>
            <p:cNvSpPr/>
            <p:nvPr/>
          </p:nvSpPr>
          <p:spPr bwMode="auto">
            <a:xfrm>
              <a:off x="-817307"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76"/>
            <p:cNvSpPr/>
            <p:nvPr/>
          </p:nvSpPr>
          <p:spPr bwMode="auto">
            <a:xfrm>
              <a:off x="-755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77"/>
            <p:cNvSpPr/>
            <p:nvPr/>
          </p:nvSpPr>
          <p:spPr bwMode="auto">
            <a:xfrm>
              <a:off x="-690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78"/>
            <p:cNvSpPr/>
            <p:nvPr/>
          </p:nvSpPr>
          <p:spPr bwMode="auto">
            <a:xfrm>
              <a:off x="-628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79"/>
            <p:cNvSpPr/>
            <p:nvPr/>
          </p:nvSpPr>
          <p:spPr bwMode="auto">
            <a:xfrm>
              <a:off x="-563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80"/>
            <p:cNvSpPr/>
            <p:nvPr/>
          </p:nvSpPr>
          <p:spPr bwMode="auto">
            <a:xfrm>
              <a:off x="-501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81"/>
            <p:cNvSpPr/>
            <p:nvPr/>
          </p:nvSpPr>
          <p:spPr bwMode="auto">
            <a:xfrm>
              <a:off x="-436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82"/>
            <p:cNvSpPr/>
            <p:nvPr/>
          </p:nvSpPr>
          <p:spPr bwMode="auto">
            <a:xfrm>
              <a:off x="-374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83"/>
            <p:cNvSpPr/>
            <p:nvPr/>
          </p:nvSpPr>
          <p:spPr bwMode="auto">
            <a:xfrm>
              <a:off x="-309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84"/>
            <p:cNvSpPr/>
            <p:nvPr/>
          </p:nvSpPr>
          <p:spPr bwMode="auto">
            <a:xfrm>
              <a:off x="-247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85"/>
            <p:cNvSpPr/>
            <p:nvPr/>
          </p:nvSpPr>
          <p:spPr bwMode="auto">
            <a:xfrm>
              <a:off x="-182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86"/>
            <p:cNvSpPr/>
            <p:nvPr/>
          </p:nvSpPr>
          <p:spPr bwMode="auto">
            <a:xfrm>
              <a:off x="-120394" y="5727842"/>
              <a:ext cx="881063" cy="1433513"/>
            </a:xfrm>
            <a:custGeom>
              <a:avLst/>
              <a:gdLst>
                <a:gd name="T0" fmla="*/ 0 w 555"/>
                <a:gd name="T1" fmla="*/ 895 h 903"/>
                <a:gd name="T2" fmla="*/ 13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3"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87"/>
            <p:cNvSpPr/>
            <p:nvPr/>
          </p:nvSpPr>
          <p:spPr bwMode="auto">
            <a:xfrm>
              <a:off x="-55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88"/>
            <p:cNvSpPr/>
            <p:nvPr/>
          </p:nvSpPr>
          <p:spPr bwMode="auto">
            <a:xfrm>
              <a:off x="6606" y="5727842"/>
              <a:ext cx="882650" cy="1433513"/>
            </a:xfrm>
            <a:custGeom>
              <a:avLst/>
              <a:gdLst>
                <a:gd name="T0" fmla="*/ 0 w 556"/>
                <a:gd name="T1" fmla="*/ 895 h 903"/>
                <a:gd name="T2" fmla="*/ 13 w 556"/>
                <a:gd name="T3" fmla="*/ 903 h 903"/>
                <a:gd name="T4" fmla="*/ 556 w 556"/>
                <a:gd name="T5" fmla="*/ 7 h 903"/>
                <a:gd name="T6" fmla="*/ 543 w 556"/>
                <a:gd name="T7" fmla="*/ 0 h 903"/>
                <a:gd name="T8" fmla="*/ 0 w 556"/>
                <a:gd name="T9" fmla="*/ 895 h 903"/>
              </a:gdLst>
              <a:ahLst/>
              <a:cxnLst>
                <a:cxn ang="0">
                  <a:pos x="T0" y="T1"/>
                </a:cxn>
                <a:cxn ang="0">
                  <a:pos x="T2" y="T3"/>
                </a:cxn>
                <a:cxn ang="0">
                  <a:pos x="T4" y="T5"/>
                </a:cxn>
                <a:cxn ang="0">
                  <a:pos x="T6" y="T7"/>
                </a:cxn>
                <a:cxn ang="0">
                  <a:pos x="T8" y="T9"/>
                </a:cxn>
              </a:cxnLst>
              <a:rect l="0" t="0" r="r" b="b"/>
              <a:pathLst>
                <a:path w="556" h="903">
                  <a:moveTo>
                    <a:pt x="0" y="895"/>
                  </a:moveTo>
                  <a:lnTo>
                    <a:pt x="13" y="903"/>
                  </a:lnTo>
                  <a:lnTo>
                    <a:pt x="556"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89"/>
            <p:cNvSpPr/>
            <p:nvPr/>
          </p:nvSpPr>
          <p:spPr bwMode="auto">
            <a:xfrm>
              <a:off x="716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90"/>
            <p:cNvSpPr/>
            <p:nvPr/>
          </p:nvSpPr>
          <p:spPr bwMode="auto">
            <a:xfrm>
              <a:off x="135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91"/>
            <p:cNvSpPr/>
            <p:nvPr/>
          </p:nvSpPr>
          <p:spPr bwMode="auto">
            <a:xfrm>
              <a:off x="198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92"/>
            <p:cNvSpPr/>
            <p:nvPr/>
          </p:nvSpPr>
          <p:spPr bwMode="auto">
            <a:xfrm>
              <a:off x="262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93"/>
            <p:cNvSpPr/>
            <p:nvPr/>
          </p:nvSpPr>
          <p:spPr bwMode="auto">
            <a:xfrm>
              <a:off x="325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94"/>
            <p:cNvSpPr/>
            <p:nvPr/>
          </p:nvSpPr>
          <p:spPr bwMode="auto">
            <a:xfrm>
              <a:off x="389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95"/>
            <p:cNvSpPr/>
            <p:nvPr/>
          </p:nvSpPr>
          <p:spPr bwMode="auto">
            <a:xfrm>
              <a:off x="452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96"/>
            <p:cNvSpPr/>
            <p:nvPr/>
          </p:nvSpPr>
          <p:spPr bwMode="auto">
            <a:xfrm>
              <a:off x="516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06" name="Freeform 197"/>
          <p:cNvSpPr/>
          <p:nvPr/>
        </p:nvSpPr>
        <p:spPr bwMode="auto">
          <a:xfrm rot="21432096">
            <a:off x="262194" y="5890092"/>
            <a:ext cx="1541463" cy="1185863"/>
          </a:xfrm>
          <a:custGeom>
            <a:avLst/>
            <a:gdLst>
              <a:gd name="T0" fmla="*/ 8 w 971"/>
              <a:gd name="T1" fmla="*/ 747 h 747"/>
              <a:gd name="T2" fmla="*/ 0 w 971"/>
              <a:gd name="T3" fmla="*/ 732 h 747"/>
              <a:gd name="T4" fmla="*/ 937 w 971"/>
              <a:gd name="T5" fmla="*/ 181 h 747"/>
              <a:gd name="T6" fmla="*/ 631 w 971"/>
              <a:gd name="T7" fmla="*/ 15 h 747"/>
              <a:gd name="T8" fmla="*/ 639 w 971"/>
              <a:gd name="T9" fmla="*/ 0 h 747"/>
              <a:gd name="T10" fmla="*/ 971 w 971"/>
              <a:gd name="T11" fmla="*/ 181 h 747"/>
              <a:gd name="T12" fmla="*/ 8 w 971"/>
              <a:gd name="T13" fmla="*/ 747 h 747"/>
            </a:gdLst>
            <a:ahLst/>
            <a:cxnLst>
              <a:cxn ang="0">
                <a:pos x="T0" y="T1"/>
              </a:cxn>
              <a:cxn ang="0">
                <a:pos x="T2" y="T3"/>
              </a:cxn>
              <a:cxn ang="0">
                <a:pos x="T4" y="T5"/>
              </a:cxn>
              <a:cxn ang="0">
                <a:pos x="T6" y="T7"/>
              </a:cxn>
              <a:cxn ang="0">
                <a:pos x="T8" y="T9"/>
              </a:cxn>
              <a:cxn ang="0">
                <a:pos x="T10" y="T11"/>
              </a:cxn>
              <a:cxn ang="0">
                <a:pos x="T12" y="T13"/>
              </a:cxn>
            </a:cxnLst>
            <a:rect l="0" t="0" r="r" b="b"/>
            <a:pathLst>
              <a:path w="971" h="747">
                <a:moveTo>
                  <a:pt x="8" y="747"/>
                </a:moveTo>
                <a:lnTo>
                  <a:pt x="0" y="732"/>
                </a:lnTo>
                <a:lnTo>
                  <a:pt x="937" y="181"/>
                </a:lnTo>
                <a:lnTo>
                  <a:pt x="631" y="15"/>
                </a:lnTo>
                <a:lnTo>
                  <a:pt x="639" y="0"/>
                </a:lnTo>
                <a:lnTo>
                  <a:pt x="971" y="181"/>
                </a:lnTo>
                <a:lnTo>
                  <a:pt x="8" y="747"/>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98"/>
          <p:cNvSpPr/>
          <p:nvPr/>
        </p:nvSpPr>
        <p:spPr bwMode="auto">
          <a:xfrm>
            <a:off x="-7681" y="4897580"/>
            <a:ext cx="1355725" cy="1927225"/>
          </a:xfrm>
          <a:custGeom>
            <a:avLst/>
            <a:gdLst>
              <a:gd name="T0" fmla="*/ 854 w 854"/>
              <a:gd name="T1" fmla="*/ 654 h 1214"/>
              <a:gd name="T2" fmla="*/ 0 w 854"/>
              <a:gd name="T3" fmla="*/ 1214 h 1214"/>
              <a:gd name="T4" fmla="*/ 0 w 854"/>
              <a:gd name="T5" fmla="*/ 560 h 1214"/>
              <a:gd name="T6" fmla="*/ 854 w 854"/>
              <a:gd name="T7" fmla="*/ 0 h 1214"/>
              <a:gd name="T8" fmla="*/ 854 w 854"/>
              <a:gd name="T9" fmla="*/ 654 h 1214"/>
            </a:gdLst>
            <a:ahLst/>
            <a:cxnLst>
              <a:cxn ang="0">
                <a:pos x="T0" y="T1"/>
              </a:cxn>
              <a:cxn ang="0">
                <a:pos x="T2" y="T3"/>
              </a:cxn>
              <a:cxn ang="0">
                <a:pos x="T4" y="T5"/>
              </a:cxn>
              <a:cxn ang="0">
                <a:pos x="T6" y="T7"/>
              </a:cxn>
              <a:cxn ang="0">
                <a:pos x="T8" y="T9"/>
              </a:cxn>
            </a:cxnLst>
            <a:rect l="0" t="0" r="r" b="b"/>
            <a:pathLst>
              <a:path w="854" h="1214">
                <a:moveTo>
                  <a:pt x="854" y="654"/>
                </a:moveTo>
                <a:lnTo>
                  <a:pt x="0" y="1214"/>
                </a:lnTo>
                <a:lnTo>
                  <a:pt x="0" y="560"/>
                </a:lnTo>
                <a:lnTo>
                  <a:pt x="854" y="0"/>
                </a:lnTo>
                <a:lnTo>
                  <a:pt x="854" y="654"/>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5"/>
          <p:cNvSpPr>
            <a:spLocks noEditPoints="1"/>
          </p:cNvSpPr>
          <p:nvPr/>
        </p:nvSpPr>
        <p:spPr bwMode="auto">
          <a:xfrm flipH="1" flipV="1">
            <a:off x="520581" y="363109"/>
            <a:ext cx="504346" cy="424069"/>
          </a:xfrm>
          <a:custGeom>
            <a:avLst/>
            <a:gdLst>
              <a:gd name="T0" fmla="*/ 118 w 285"/>
              <a:gd name="T1" fmla="*/ 131 h 240"/>
              <a:gd name="T2" fmla="*/ 118 w 285"/>
              <a:gd name="T3" fmla="*/ 240 h 240"/>
              <a:gd name="T4" fmla="*/ 0 w 285"/>
              <a:gd name="T5" fmla="*/ 240 h 240"/>
              <a:gd name="T6" fmla="*/ 0 w 285"/>
              <a:gd name="T7" fmla="*/ 131 h 240"/>
              <a:gd name="T8" fmla="*/ 32 w 285"/>
              <a:gd name="T9" fmla="*/ 39 h 240"/>
              <a:gd name="T10" fmla="*/ 118 w 285"/>
              <a:gd name="T11" fmla="*/ 0 h 240"/>
              <a:gd name="T12" fmla="*/ 118 w 285"/>
              <a:gd name="T13" fmla="*/ 55 h 240"/>
              <a:gd name="T14" fmla="*/ 75 w 285"/>
              <a:gd name="T15" fmla="*/ 70 h 240"/>
              <a:gd name="T16" fmla="*/ 53 w 285"/>
              <a:gd name="T17" fmla="*/ 115 h 240"/>
              <a:gd name="T18" fmla="*/ 53 w 285"/>
              <a:gd name="T19" fmla="*/ 131 h 240"/>
              <a:gd name="T20" fmla="*/ 118 w 285"/>
              <a:gd name="T21" fmla="*/ 131 h 240"/>
              <a:gd name="T22" fmla="*/ 285 w 285"/>
              <a:gd name="T23" fmla="*/ 131 h 240"/>
              <a:gd name="T24" fmla="*/ 285 w 285"/>
              <a:gd name="T25" fmla="*/ 240 h 240"/>
              <a:gd name="T26" fmla="*/ 167 w 285"/>
              <a:gd name="T27" fmla="*/ 240 h 240"/>
              <a:gd name="T28" fmla="*/ 167 w 285"/>
              <a:gd name="T29" fmla="*/ 136 h 240"/>
              <a:gd name="T30" fmla="*/ 199 w 285"/>
              <a:gd name="T31" fmla="*/ 41 h 240"/>
              <a:gd name="T32" fmla="*/ 285 w 285"/>
              <a:gd name="T33" fmla="*/ 0 h 240"/>
              <a:gd name="T34" fmla="*/ 285 w 285"/>
              <a:gd name="T35" fmla="*/ 55 h 240"/>
              <a:gd name="T36" fmla="*/ 241 w 285"/>
              <a:gd name="T37" fmla="*/ 70 h 240"/>
              <a:gd name="T38" fmla="*/ 219 w 285"/>
              <a:gd name="T39" fmla="*/ 115 h 240"/>
              <a:gd name="T40" fmla="*/ 219 w 285"/>
              <a:gd name="T41" fmla="*/ 131 h 240"/>
              <a:gd name="T42" fmla="*/ 285 w 285"/>
              <a:gd name="T43" fmla="*/ 13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5" h="240">
                <a:moveTo>
                  <a:pt x="118" y="131"/>
                </a:moveTo>
                <a:cubicBezTo>
                  <a:pt x="118" y="240"/>
                  <a:pt x="118" y="240"/>
                  <a:pt x="118" y="240"/>
                </a:cubicBezTo>
                <a:cubicBezTo>
                  <a:pt x="0" y="240"/>
                  <a:pt x="0" y="240"/>
                  <a:pt x="0" y="240"/>
                </a:cubicBezTo>
                <a:cubicBezTo>
                  <a:pt x="0" y="131"/>
                  <a:pt x="0" y="131"/>
                  <a:pt x="0" y="131"/>
                </a:cubicBezTo>
                <a:cubicBezTo>
                  <a:pt x="0" y="95"/>
                  <a:pt x="11" y="64"/>
                  <a:pt x="32" y="39"/>
                </a:cubicBezTo>
                <a:cubicBezTo>
                  <a:pt x="51" y="17"/>
                  <a:pt x="80" y="4"/>
                  <a:pt x="118" y="0"/>
                </a:cubicBezTo>
                <a:cubicBezTo>
                  <a:pt x="118" y="55"/>
                  <a:pt x="118" y="55"/>
                  <a:pt x="118" y="55"/>
                </a:cubicBezTo>
                <a:cubicBezTo>
                  <a:pt x="101" y="55"/>
                  <a:pt x="87" y="60"/>
                  <a:pt x="75" y="70"/>
                </a:cubicBezTo>
                <a:cubicBezTo>
                  <a:pt x="60" y="80"/>
                  <a:pt x="53" y="95"/>
                  <a:pt x="53" y="115"/>
                </a:cubicBezTo>
                <a:cubicBezTo>
                  <a:pt x="53" y="120"/>
                  <a:pt x="53" y="125"/>
                  <a:pt x="53" y="131"/>
                </a:cubicBezTo>
                <a:lnTo>
                  <a:pt x="118" y="131"/>
                </a:lnTo>
                <a:close/>
                <a:moveTo>
                  <a:pt x="285" y="131"/>
                </a:moveTo>
                <a:cubicBezTo>
                  <a:pt x="285" y="240"/>
                  <a:pt x="285" y="240"/>
                  <a:pt x="285" y="240"/>
                </a:cubicBezTo>
                <a:cubicBezTo>
                  <a:pt x="167" y="240"/>
                  <a:pt x="167" y="240"/>
                  <a:pt x="167" y="240"/>
                </a:cubicBezTo>
                <a:cubicBezTo>
                  <a:pt x="167" y="136"/>
                  <a:pt x="167" y="136"/>
                  <a:pt x="167" y="136"/>
                </a:cubicBezTo>
                <a:cubicBezTo>
                  <a:pt x="167" y="98"/>
                  <a:pt x="178" y="66"/>
                  <a:pt x="199" y="41"/>
                </a:cubicBezTo>
                <a:cubicBezTo>
                  <a:pt x="218" y="18"/>
                  <a:pt x="247" y="4"/>
                  <a:pt x="285" y="0"/>
                </a:cubicBezTo>
                <a:cubicBezTo>
                  <a:pt x="285" y="55"/>
                  <a:pt x="285" y="55"/>
                  <a:pt x="285" y="55"/>
                </a:cubicBezTo>
                <a:cubicBezTo>
                  <a:pt x="269" y="55"/>
                  <a:pt x="254" y="60"/>
                  <a:pt x="241" y="70"/>
                </a:cubicBezTo>
                <a:cubicBezTo>
                  <a:pt x="227" y="80"/>
                  <a:pt x="219" y="95"/>
                  <a:pt x="219" y="115"/>
                </a:cubicBezTo>
                <a:cubicBezTo>
                  <a:pt x="219" y="120"/>
                  <a:pt x="219" y="125"/>
                  <a:pt x="219" y="131"/>
                </a:cubicBezTo>
                <a:lnTo>
                  <a:pt x="285" y="131"/>
                </a:lnTo>
                <a:close/>
              </a:path>
            </a:pathLst>
          </a:custGeom>
          <a:solidFill>
            <a:srgbClr val="073141">
              <a:alpha val="83000"/>
            </a:srgbClr>
          </a:solidFill>
          <a:ln>
            <a:noFill/>
          </a:ln>
        </p:spPr>
        <p:txBody>
          <a:bodyPr vert="horz" wrap="square" lIns="91440" tIns="45720" rIns="91440" bIns="45720" numCol="1" anchor="t" anchorCtr="0" compatLnSpc="1"/>
          <a:lstStyle/>
          <a:p>
            <a:endParaRPr lang="zh-CN" altLang="en-US">
              <a:solidFill>
                <a:srgbClr val="45A1BA"/>
              </a:solidFill>
            </a:endParaRPr>
          </a:p>
        </p:txBody>
      </p:sp>
      <p:sp>
        <p:nvSpPr>
          <p:cNvPr id="156" name="矩形 155"/>
          <p:cNvSpPr/>
          <p:nvPr/>
        </p:nvSpPr>
        <p:spPr>
          <a:xfrm>
            <a:off x="1831908" y="362994"/>
            <a:ext cx="2954655" cy="929293"/>
          </a:xfrm>
          <a:prstGeom prst="rect">
            <a:avLst/>
          </a:prstGeom>
        </p:spPr>
        <p:txBody>
          <a:bodyPr wrap="none">
            <a:spAutoFit/>
          </a:bodyPr>
          <a:lstStyle/>
          <a:p>
            <a:pPr>
              <a:lnSpc>
                <a:spcPct val="175000"/>
              </a:lnSpc>
            </a:pPr>
            <a:r>
              <a:rPr lang="zh-CN" altLang="en-US" sz="3600" dirty="0" smtClean="0">
                <a:solidFill>
                  <a:srgbClr val="073141"/>
                </a:solidFill>
                <a:latin typeface="微软雅黑" panose="020B0503020204020204" pitchFamily="34" charset="-122"/>
                <a:ea typeface="微软雅黑" panose="020B0503020204020204" pitchFamily="34" charset="-122"/>
              </a:rPr>
              <a:t>文献简要介绍</a:t>
            </a:r>
            <a:endParaRPr lang="zh-CN" altLang="en-US" sz="3600" dirty="0">
              <a:solidFill>
                <a:srgbClr val="073141"/>
              </a:solidFill>
              <a:latin typeface="微软雅黑" panose="020B0503020204020204" pitchFamily="34" charset="-122"/>
              <a:ea typeface="微软雅黑" panose="020B0503020204020204" pitchFamily="34" charset="-122"/>
            </a:endParaRPr>
          </a:p>
        </p:txBody>
      </p:sp>
      <p:sp>
        <p:nvSpPr>
          <p:cNvPr id="157" name="Rectangle 11"/>
          <p:cNvSpPr/>
          <p:nvPr/>
        </p:nvSpPr>
        <p:spPr>
          <a:xfrm>
            <a:off x="1829867" y="1594944"/>
            <a:ext cx="6845935" cy="2364815"/>
          </a:xfrm>
          <a:prstGeom prst="rect">
            <a:avLst/>
          </a:prstGeom>
        </p:spPr>
        <p:txBody>
          <a:bodyPr wrap="square">
            <a:spAutoFit/>
          </a:bodyPr>
          <a:lstStyle/>
          <a:p>
            <a:pPr>
              <a:lnSpc>
                <a:spcPct val="125000"/>
              </a:lnSpc>
            </a:pPr>
            <a:r>
              <a:rPr lang="zh-CN" altLang="en-US" sz="2400" dirty="0" smtClean="0">
                <a:solidFill>
                  <a:srgbClr val="073141"/>
                </a:solidFill>
                <a:latin typeface="Arial" panose="020B0604020202020204" pitchFamily="34" charset="0"/>
                <a:cs typeface="Arial" panose="020B0604020202020204" pitchFamily="34" charset="0"/>
              </a:rPr>
              <a:t>文献中心：高校</a:t>
            </a:r>
            <a:r>
              <a:rPr lang="zh-CN" altLang="en-US" sz="2400" dirty="0">
                <a:solidFill>
                  <a:srgbClr val="073141"/>
                </a:solidFill>
                <a:latin typeface="Arial" panose="020B0604020202020204" pitchFamily="34" charset="0"/>
                <a:cs typeface="Arial" panose="020B0604020202020204" pitchFamily="34" charset="0"/>
              </a:rPr>
              <a:t>在</a:t>
            </a:r>
            <a:r>
              <a:rPr lang="zh-CN" altLang="en-US" sz="2400" dirty="0" smtClean="0">
                <a:solidFill>
                  <a:srgbClr val="073141"/>
                </a:solidFill>
                <a:latin typeface="Arial" panose="020B0604020202020204" pitchFamily="34" charset="0"/>
                <a:cs typeface="Arial" panose="020B0604020202020204" pitchFamily="34" charset="0"/>
              </a:rPr>
              <a:t>使用大数据分析中的数据安全问题</a:t>
            </a:r>
            <a:endParaRPr lang="en-US" altLang="zh-CN" sz="2400" dirty="0" smtClean="0">
              <a:solidFill>
                <a:srgbClr val="073141"/>
              </a:solidFill>
              <a:latin typeface="Arial" panose="020B0604020202020204" pitchFamily="34" charset="0"/>
              <a:cs typeface="Arial" panose="020B0604020202020204" pitchFamily="34" charset="0"/>
            </a:endParaRPr>
          </a:p>
          <a:p>
            <a:pPr>
              <a:lnSpc>
                <a:spcPct val="125000"/>
              </a:lnSpc>
            </a:pPr>
            <a:endParaRPr lang="en-US" altLang="zh-CN" sz="2400" dirty="0" smtClean="0">
              <a:solidFill>
                <a:srgbClr val="073141"/>
              </a:solidFill>
              <a:latin typeface="Arial" panose="020B0604020202020204" pitchFamily="34" charset="0"/>
              <a:cs typeface="Arial" panose="020B0604020202020204" pitchFamily="34" charset="0"/>
            </a:endParaRPr>
          </a:p>
          <a:p>
            <a:pPr>
              <a:lnSpc>
                <a:spcPct val="125000"/>
              </a:lnSpc>
            </a:pPr>
            <a:r>
              <a:rPr lang="zh-CN" altLang="en-US" sz="2400" dirty="0" smtClean="0">
                <a:solidFill>
                  <a:srgbClr val="073141"/>
                </a:solidFill>
                <a:latin typeface="Arial" panose="020B0604020202020204" pitchFamily="34" charset="0"/>
                <a:cs typeface="Arial" panose="020B0604020202020204" pitchFamily="34" charset="0"/>
              </a:rPr>
              <a:t>文献主体框架：介绍大数据在高校管理中的作用</a:t>
            </a:r>
            <a:r>
              <a:rPr lang="en-US" altLang="zh-CN" sz="2400" dirty="0" smtClean="0">
                <a:solidFill>
                  <a:srgbClr val="073141"/>
                </a:solidFill>
                <a:latin typeface="Arial" panose="020B0604020202020204" pitchFamily="34" charset="0"/>
                <a:cs typeface="Arial" panose="020B0604020202020204" pitchFamily="34" charset="0"/>
              </a:rPr>
              <a:t>-&gt;</a:t>
            </a:r>
            <a:r>
              <a:rPr lang="zh-CN" altLang="en-US" sz="2400" dirty="0" smtClean="0">
                <a:solidFill>
                  <a:srgbClr val="073141"/>
                </a:solidFill>
                <a:latin typeface="Arial" panose="020B0604020202020204" pitchFamily="34" charset="0"/>
                <a:cs typeface="Arial" panose="020B0604020202020204" pitchFamily="34" charset="0"/>
              </a:rPr>
              <a:t>提出大数据问题会产生的危害</a:t>
            </a:r>
            <a:r>
              <a:rPr lang="en-US" altLang="zh-CN" sz="2400" dirty="0" smtClean="0">
                <a:solidFill>
                  <a:srgbClr val="073141"/>
                </a:solidFill>
                <a:latin typeface="Arial" panose="020B0604020202020204" pitchFamily="34" charset="0"/>
                <a:cs typeface="Arial" panose="020B0604020202020204" pitchFamily="34" charset="0"/>
              </a:rPr>
              <a:t>-&gt;</a:t>
            </a:r>
            <a:r>
              <a:rPr lang="zh-CN" altLang="en-US" sz="2400" dirty="0" smtClean="0">
                <a:solidFill>
                  <a:srgbClr val="073141"/>
                </a:solidFill>
                <a:latin typeface="Arial" panose="020B0604020202020204" pitchFamily="34" charset="0"/>
                <a:cs typeface="Arial" panose="020B0604020202020204" pitchFamily="34" charset="0"/>
              </a:rPr>
              <a:t>提出解决方案</a:t>
            </a:r>
            <a:endParaRPr lang="en-US" altLang="zh-CN" sz="2400" dirty="0" smtClean="0">
              <a:solidFill>
                <a:srgbClr val="07314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14954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1" name="组合 230"/>
          <p:cNvGrpSpPr/>
          <p:nvPr/>
        </p:nvGrpSpPr>
        <p:grpSpPr>
          <a:xfrm>
            <a:off x="9129106" y="0"/>
            <a:ext cx="4241860" cy="7063408"/>
            <a:chOff x="9120851" y="0"/>
            <a:chExt cx="4241860" cy="7063408"/>
          </a:xfrm>
        </p:grpSpPr>
        <p:sp>
          <p:nvSpPr>
            <p:cNvPr id="7" name="Freeform 5"/>
            <p:cNvSpPr/>
            <p:nvPr/>
          </p:nvSpPr>
          <p:spPr bwMode="auto">
            <a:xfrm>
              <a:off x="1210206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2009419" y="1699584"/>
              <a:ext cx="1263955" cy="2051446"/>
            </a:xfrm>
            <a:custGeom>
              <a:avLst/>
              <a:gdLst>
                <a:gd name="T0" fmla="*/ 764 w 764"/>
                <a:gd name="T1" fmla="*/ 1229 h 1240"/>
                <a:gd name="T2" fmla="*/ 747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7"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1192008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11827436"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1173809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1164545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1155611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1463470" y="1699584"/>
              <a:ext cx="1263955" cy="2051446"/>
            </a:xfrm>
            <a:custGeom>
              <a:avLst/>
              <a:gdLst>
                <a:gd name="T0" fmla="*/ 764 w 764"/>
                <a:gd name="T1" fmla="*/ 1229 h 1240"/>
                <a:gd name="T2" fmla="*/ 746 w 764"/>
                <a:gd name="T3" fmla="*/ 1240 h 1240"/>
                <a:gd name="T4" fmla="*/ 0 w 764"/>
                <a:gd name="T5" fmla="*/ 10 h 1240"/>
                <a:gd name="T6" fmla="*/ 17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7"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1137413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11281486"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11192149" y="1699584"/>
              <a:ext cx="1262301" cy="2051446"/>
            </a:xfrm>
            <a:custGeom>
              <a:avLst/>
              <a:gdLst>
                <a:gd name="T0" fmla="*/ 763 w 763"/>
                <a:gd name="T1" fmla="*/ 1229 h 1240"/>
                <a:gd name="T2" fmla="*/ 746 w 763"/>
                <a:gd name="T3" fmla="*/ 1240 h 1240"/>
                <a:gd name="T4" fmla="*/ 0 w 763"/>
                <a:gd name="T5" fmla="*/ 10 h 1240"/>
                <a:gd name="T6" fmla="*/ 16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6"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11101158"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11010166"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1091917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p:nvPr/>
          </p:nvSpPr>
          <p:spPr bwMode="auto">
            <a:xfrm>
              <a:off x="10828183"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1073719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10646200"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1055520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1046256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10373226"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10280580"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10191243"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6"/>
            <p:cNvSpPr/>
            <p:nvPr/>
          </p:nvSpPr>
          <p:spPr bwMode="auto">
            <a:xfrm>
              <a:off x="9904041" y="6792109"/>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7"/>
            <p:cNvSpPr/>
            <p:nvPr/>
          </p:nvSpPr>
          <p:spPr bwMode="auto">
            <a:xfrm>
              <a:off x="9913010" y="6630675"/>
              <a:ext cx="245514" cy="269056"/>
            </a:xfrm>
            <a:custGeom>
              <a:avLst/>
              <a:gdLst>
                <a:gd name="T0" fmla="*/ 219 w 219"/>
                <a:gd name="T1" fmla="*/ 240 h 240"/>
                <a:gd name="T2" fmla="*/ 209 w 219"/>
                <a:gd name="T3" fmla="*/ 119 h 240"/>
                <a:gd name="T4" fmla="*/ 198 w 219"/>
                <a:gd name="T5" fmla="*/ 0 h 240"/>
                <a:gd name="T6" fmla="*/ 99 w 219"/>
                <a:gd name="T7" fmla="*/ 69 h 240"/>
                <a:gd name="T8" fmla="*/ 0 w 219"/>
                <a:gd name="T9" fmla="*/ 138 h 240"/>
                <a:gd name="T10" fmla="*/ 110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9" y="119"/>
                  </a:lnTo>
                  <a:lnTo>
                    <a:pt x="198" y="0"/>
                  </a:lnTo>
                  <a:lnTo>
                    <a:pt x="99" y="69"/>
                  </a:lnTo>
                  <a:lnTo>
                    <a:pt x="0" y="138"/>
                  </a:lnTo>
                  <a:lnTo>
                    <a:pt x="110" y="190"/>
                  </a:lnTo>
                  <a:lnTo>
                    <a:pt x="219" y="24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8"/>
            <p:cNvSpPr/>
            <p:nvPr/>
          </p:nvSpPr>
          <p:spPr bwMode="auto">
            <a:xfrm>
              <a:off x="10143950" y="6622828"/>
              <a:ext cx="244393" cy="271299"/>
            </a:xfrm>
            <a:custGeom>
              <a:avLst/>
              <a:gdLst>
                <a:gd name="T0" fmla="*/ 0 w 218"/>
                <a:gd name="T1" fmla="*/ 0 h 242"/>
                <a:gd name="T2" fmla="*/ 110 w 218"/>
                <a:gd name="T3" fmla="*/ 51 h 242"/>
                <a:gd name="T4" fmla="*/ 218 w 218"/>
                <a:gd name="T5" fmla="*/ 102 h 242"/>
                <a:gd name="T6" fmla="*/ 121 w 218"/>
                <a:gd name="T7" fmla="*/ 171 h 242"/>
                <a:gd name="T8" fmla="*/ 22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0" y="51"/>
                  </a:lnTo>
                  <a:lnTo>
                    <a:pt x="218" y="102"/>
                  </a:lnTo>
                  <a:lnTo>
                    <a:pt x="121" y="171"/>
                  </a:lnTo>
                  <a:lnTo>
                    <a:pt x="22" y="242"/>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9"/>
            <p:cNvSpPr/>
            <p:nvPr/>
          </p:nvSpPr>
          <p:spPr bwMode="auto">
            <a:xfrm>
              <a:off x="10152918" y="6461394"/>
              <a:ext cx="244393" cy="269056"/>
            </a:xfrm>
            <a:custGeom>
              <a:avLst/>
              <a:gdLst>
                <a:gd name="T0" fmla="*/ 218 w 218"/>
                <a:gd name="T1" fmla="*/ 240 h 240"/>
                <a:gd name="T2" fmla="*/ 207 w 218"/>
                <a:gd name="T3" fmla="*/ 119 h 240"/>
                <a:gd name="T4" fmla="*/ 197 w 218"/>
                <a:gd name="T5" fmla="*/ 0 h 240"/>
                <a:gd name="T6" fmla="*/ 98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7" y="0"/>
                  </a:lnTo>
                  <a:lnTo>
                    <a:pt x="98" y="69"/>
                  </a:lnTo>
                  <a:lnTo>
                    <a:pt x="0" y="138"/>
                  </a:lnTo>
                  <a:lnTo>
                    <a:pt x="108" y="190"/>
                  </a:lnTo>
                  <a:lnTo>
                    <a:pt x="218" y="24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0"/>
            <p:cNvSpPr/>
            <p:nvPr/>
          </p:nvSpPr>
          <p:spPr bwMode="auto">
            <a:xfrm>
              <a:off x="10382737" y="6453547"/>
              <a:ext cx="245514" cy="271299"/>
            </a:xfrm>
            <a:custGeom>
              <a:avLst/>
              <a:gdLst>
                <a:gd name="T0" fmla="*/ 0 w 219"/>
                <a:gd name="T1" fmla="*/ 0 h 242"/>
                <a:gd name="T2" fmla="*/ 110 w 219"/>
                <a:gd name="T3" fmla="*/ 51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1"/>
                  </a:lnTo>
                  <a:lnTo>
                    <a:pt x="219" y="102"/>
                  </a:lnTo>
                  <a:lnTo>
                    <a:pt x="120" y="171"/>
                  </a:lnTo>
                  <a:lnTo>
                    <a:pt x="21" y="242"/>
                  </a:lnTo>
                  <a:lnTo>
                    <a:pt x="11"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1"/>
            <p:cNvSpPr/>
            <p:nvPr/>
          </p:nvSpPr>
          <p:spPr bwMode="auto">
            <a:xfrm>
              <a:off x="10391706" y="6289871"/>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2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2"/>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2"/>
            <p:cNvSpPr/>
            <p:nvPr/>
          </p:nvSpPr>
          <p:spPr bwMode="auto">
            <a:xfrm>
              <a:off x="10621525" y="6284266"/>
              <a:ext cx="245514" cy="271299"/>
            </a:xfrm>
            <a:custGeom>
              <a:avLst/>
              <a:gdLst>
                <a:gd name="T0" fmla="*/ 0 w 219"/>
                <a:gd name="T1" fmla="*/ 0 h 242"/>
                <a:gd name="T2" fmla="*/ 109 w 219"/>
                <a:gd name="T3" fmla="*/ 52 h 242"/>
                <a:gd name="T4" fmla="*/ 219 w 219"/>
                <a:gd name="T5" fmla="*/ 102 h 242"/>
                <a:gd name="T6" fmla="*/ 120 w 219"/>
                <a:gd name="T7" fmla="*/ 171 h 242"/>
                <a:gd name="T8" fmla="*/ 23 w 219"/>
                <a:gd name="T9" fmla="*/ 242 h 242"/>
                <a:gd name="T10" fmla="*/ 12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3" y="242"/>
                  </a:lnTo>
                  <a:lnTo>
                    <a:pt x="12"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3"/>
            <p:cNvSpPr/>
            <p:nvPr/>
          </p:nvSpPr>
          <p:spPr bwMode="auto">
            <a:xfrm>
              <a:off x="10630493" y="6120590"/>
              <a:ext cx="245514" cy="271299"/>
            </a:xfrm>
            <a:custGeom>
              <a:avLst/>
              <a:gdLst>
                <a:gd name="T0" fmla="*/ 219 w 219"/>
                <a:gd name="T1" fmla="*/ 242 h 242"/>
                <a:gd name="T2" fmla="*/ 209 w 219"/>
                <a:gd name="T3" fmla="*/ 121 h 242"/>
                <a:gd name="T4" fmla="*/ 198 w 219"/>
                <a:gd name="T5" fmla="*/ 0 h 242"/>
                <a:gd name="T6" fmla="*/ 99 w 219"/>
                <a:gd name="T7" fmla="*/ 71 h 242"/>
                <a:gd name="T8" fmla="*/ 0 w 219"/>
                <a:gd name="T9" fmla="*/ 140 h 242"/>
                <a:gd name="T10" fmla="*/ 110 w 219"/>
                <a:gd name="T11" fmla="*/ 192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9" y="121"/>
                  </a:lnTo>
                  <a:lnTo>
                    <a:pt x="198" y="0"/>
                  </a:lnTo>
                  <a:lnTo>
                    <a:pt x="99" y="71"/>
                  </a:lnTo>
                  <a:lnTo>
                    <a:pt x="0" y="140"/>
                  </a:lnTo>
                  <a:lnTo>
                    <a:pt x="110" y="192"/>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4"/>
            <p:cNvSpPr/>
            <p:nvPr/>
          </p:nvSpPr>
          <p:spPr bwMode="auto">
            <a:xfrm>
              <a:off x="10861433" y="6114984"/>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5"/>
            <p:cNvSpPr/>
            <p:nvPr/>
          </p:nvSpPr>
          <p:spPr bwMode="auto">
            <a:xfrm>
              <a:off x="10870402" y="5951308"/>
              <a:ext cx="244393" cy="271299"/>
            </a:xfrm>
            <a:custGeom>
              <a:avLst/>
              <a:gdLst>
                <a:gd name="T0" fmla="*/ 218 w 218"/>
                <a:gd name="T1" fmla="*/ 242 h 242"/>
                <a:gd name="T2" fmla="*/ 207 w 218"/>
                <a:gd name="T3" fmla="*/ 121 h 242"/>
                <a:gd name="T4" fmla="*/ 197 w 218"/>
                <a:gd name="T5" fmla="*/ 0 h 242"/>
                <a:gd name="T6" fmla="*/ 99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7" y="0"/>
                  </a:lnTo>
                  <a:lnTo>
                    <a:pt x="99" y="71"/>
                  </a:lnTo>
                  <a:lnTo>
                    <a:pt x="0" y="140"/>
                  </a:lnTo>
                  <a:lnTo>
                    <a:pt x="110" y="191"/>
                  </a:lnTo>
                  <a:lnTo>
                    <a:pt x="218"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6"/>
            <p:cNvSpPr/>
            <p:nvPr/>
          </p:nvSpPr>
          <p:spPr bwMode="auto">
            <a:xfrm>
              <a:off x="11100222" y="5945703"/>
              <a:ext cx="245514" cy="271299"/>
            </a:xfrm>
            <a:custGeom>
              <a:avLst/>
              <a:gdLst>
                <a:gd name="T0" fmla="*/ 0 w 219"/>
                <a:gd name="T1" fmla="*/ 0 h 242"/>
                <a:gd name="T2" fmla="*/ 110 w 219"/>
                <a:gd name="T3" fmla="*/ 52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1"/>
                  </a:lnTo>
                  <a:lnTo>
                    <a:pt x="21" y="242"/>
                  </a:lnTo>
                  <a:lnTo>
                    <a:pt x="11"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7"/>
            <p:cNvSpPr/>
            <p:nvPr/>
          </p:nvSpPr>
          <p:spPr bwMode="auto">
            <a:xfrm>
              <a:off x="11109190" y="5782027"/>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8"/>
            <p:cNvSpPr/>
            <p:nvPr/>
          </p:nvSpPr>
          <p:spPr bwMode="auto">
            <a:xfrm>
              <a:off x="12535189" y="4930016"/>
              <a:ext cx="246635" cy="271299"/>
            </a:xfrm>
            <a:custGeom>
              <a:avLst/>
              <a:gdLst>
                <a:gd name="T0" fmla="*/ 0 w 220"/>
                <a:gd name="T1" fmla="*/ 0 h 242"/>
                <a:gd name="T2" fmla="*/ 12 w 220"/>
                <a:gd name="T3" fmla="*/ 121 h 242"/>
                <a:gd name="T4" fmla="*/ 23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2" y="121"/>
                  </a:lnTo>
                  <a:lnTo>
                    <a:pt x="23" y="242"/>
                  </a:lnTo>
                  <a:lnTo>
                    <a:pt x="121" y="172"/>
                  </a:lnTo>
                  <a:lnTo>
                    <a:pt x="220" y="102"/>
                  </a:lnTo>
                  <a:lnTo>
                    <a:pt x="110" y="5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69"/>
            <p:cNvSpPr/>
            <p:nvPr/>
          </p:nvSpPr>
          <p:spPr bwMode="auto">
            <a:xfrm>
              <a:off x="12305370" y="4936742"/>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0"/>
            <p:cNvSpPr/>
            <p:nvPr/>
          </p:nvSpPr>
          <p:spPr bwMode="auto">
            <a:xfrm>
              <a:off x="12296401" y="5099296"/>
              <a:ext cx="246635" cy="271299"/>
            </a:xfrm>
            <a:custGeom>
              <a:avLst/>
              <a:gdLst>
                <a:gd name="T0" fmla="*/ 0 w 220"/>
                <a:gd name="T1" fmla="*/ 0 h 242"/>
                <a:gd name="T2" fmla="*/ 11 w 220"/>
                <a:gd name="T3" fmla="*/ 121 h 242"/>
                <a:gd name="T4" fmla="*/ 22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2"/>
                  </a:lnTo>
                  <a:lnTo>
                    <a:pt x="220" y="102"/>
                  </a:lnTo>
                  <a:lnTo>
                    <a:pt x="110" y="52"/>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1"/>
            <p:cNvSpPr/>
            <p:nvPr/>
          </p:nvSpPr>
          <p:spPr bwMode="auto">
            <a:xfrm>
              <a:off x="12066583" y="5106023"/>
              <a:ext cx="245514" cy="271299"/>
            </a:xfrm>
            <a:custGeom>
              <a:avLst/>
              <a:gdLst>
                <a:gd name="T0" fmla="*/ 219 w 219"/>
                <a:gd name="T1" fmla="*/ 242 h 242"/>
                <a:gd name="T2" fmla="*/ 109 w 219"/>
                <a:gd name="T3" fmla="*/ 190 h 242"/>
                <a:gd name="T4" fmla="*/ 0 w 219"/>
                <a:gd name="T5" fmla="*/ 140 h 242"/>
                <a:gd name="T6" fmla="*/ 98 w 219"/>
                <a:gd name="T7" fmla="*/ 70 h 242"/>
                <a:gd name="T8" fmla="*/ 197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8" y="70"/>
                  </a:lnTo>
                  <a:lnTo>
                    <a:pt x="197"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2"/>
            <p:cNvSpPr/>
            <p:nvPr/>
          </p:nvSpPr>
          <p:spPr bwMode="auto">
            <a:xfrm>
              <a:off x="12057614" y="5268578"/>
              <a:ext cx="244393" cy="271299"/>
            </a:xfrm>
            <a:custGeom>
              <a:avLst/>
              <a:gdLst>
                <a:gd name="T0" fmla="*/ 0 w 218"/>
                <a:gd name="T1" fmla="*/ 0 h 242"/>
                <a:gd name="T2" fmla="*/ 11 w 218"/>
                <a:gd name="T3" fmla="*/ 121 h 242"/>
                <a:gd name="T4" fmla="*/ 22 w 218"/>
                <a:gd name="T5" fmla="*/ 242 h 242"/>
                <a:gd name="T6" fmla="*/ 121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1"/>
                  </a:lnTo>
                  <a:lnTo>
                    <a:pt x="218" y="102"/>
                  </a:lnTo>
                  <a:lnTo>
                    <a:pt x="110" y="52"/>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3"/>
            <p:cNvSpPr/>
            <p:nvPr/>
          </p:nvSpPr>
          <p:spPr bwMode="auto">
            <a:xfrm>
              <a:off x="11826674" y="5275304"/>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4"/>
            <p:cNvSpPr/>
            <p:nvPr/>
          </p:nvSpPr>
          <p:spPr bwMode="auto">
            <a:xfrm>
              <a:off x="11817705" y="5437859"/>
              <a:ext cx="245514" cy="271299"/>
            </a:xfrm>
            <a:custGeom>
              <a:avLst/>
              <a:gdLst>
                <a:gd name="T0" fmla="*/ 0 w 219"/>
                <a:gd name="T1" fmla="*/ 0 h 242"/>
                <a:gd name="T2" fmla="*/ 11 w 219"/>
                <a:gd name="T3" fmla="*/ 121 h 242"/>
                <a:gd name="T4" fmla="*/ 22 w 219"/>
                <a:gd name="T5" fmla="*/ 242 h 242"/>
                <a:gd name="T6" fmla="*/ 121 w 219"/>
                <a:gd name="T7" fmla="*/ 171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2" y="242"/>
                  </a:lnTo>
                  <a:lnTo>
                    <a:pt x="121" y="171"/>
                  </a:lnTo>
                  <a:lnTo>
                    <a:pt x="219" y="102"/>
                  </a:lnTo>
                  <a:lnTo>
                    <a:pt x="110" y="52"/>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5"/>
            <p:cNvSpPr/>
            <p:nvPr/>
          </p:nvSpPr>
          <p:spPr bwMode="auto">
            <a:xfrm>
              <a:off x="11587886" y="5444586"/>
              <a:ext cx="246635" cy="271299"/>
            </a:xfrm>
            <a:custGeom>
              <a:avLst/>
              <a:gdLst>
                <a:gd name="T0" fmla="*/ 220 w 220"/>
                <a:gd name="T1" fmla="*/ 242 h 242"/>
                <a:gd name="T2" fmla="*/ 110 w 220"/>
                <a:gd name="T3" fmla="*/ 190 h 242"/>
                <a:gd name="T4" fmla="*/ 0 w 220"/>
                <a:gd name="T5" fmla="*/ 140 h 242"/>
                <a:gd name="T6" fmla="*/ 99 w 220"/>
                <a:gd name="T7" fmla="*/ 70 h 242"/>
                <a:gd name="T8" fmla="*/ 197 w 220"/>
                <a:gd name="T9" fmla="*/ 0 h 242"/>
                <a:gd name="T10" fmla="*/ 208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7" y="0"/>
                  </a:lnTo>
                  <a:lnTo>
                    <a:pt x="208"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6"/>
            <p:cNvSpPr/>
            <p:nvPr/>
          </p:nvSpPr>
          <p:spPr bwMode="auto">
            <a:xfrm>
              <a:off x="11578918" y="5607141"/>
              <a:ext cx="246635" cy="271299"/>
            </a:xfrm>
            <a:custGeom>
              <a:avLst/>
              <a:gdLst>
                <a:gd name="T0" fmla="*/ 0 w 220"/>
                <a:gd name="T1" fmla="*/ 0 h 242"/>
                <a:gd name="T2" fmla="*/ 11 w 220"/>
                <a:gd name="T3" fmla="*/ 121 h 242"/>
                <a:gd name="T4" fmla="*/ 22 w 220"/>
                <a:gd name="T5" fmla="*/ 242 h 242"/>
                <a:gd name="T6" fmla="*/ 121 w 220"/>
                <a:gd name="T7" fmla="*/ 171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1"/>
                  </a:lnTo>
                  <a:lnTo>
                    <a:pt x="220" y="102"/>
                  </a:lnTo>
                  <a:lnTo>
                    <a:pt x="110" y="52"/>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7"/>
            <p:cNvSpPr/>
            <p:nvPr/>
          </p:nvSpPr>
          <p:spPr bwMode="auto">
            <a:xfrm>
              <a:off x="11347977" y="5612745"/>
              <a:ext cx="245514" cy="272420"/>
            </a:xfrm>
            <a:custGeom>
              <a:avLst/>
              <a:gdLst>
                <a:gd name="T0" fmla="*/ 219 w 219"/>
                <a:gd name="T1" fmla="*/ 243 h 243"/>
                <a:gd name="T2" fmla="*/ 110 w 219"/>
                <a:gd name="T3" fmla="*/ 191 h 243"/>
                <a:gd name="T4" fmla="*/ 0 w 219"/>
                <a:gd name="T5" fmla="*/ 141 h 243"/>
                <a:gd name="T6" fmla="*/ 99 w 219"/>
                <a:gd name="T7" fmla="*/ 71 h 243"/>
                <a:gd name="T8" fmla="*/ 198 w 219"/>
                <a:gd name="T9" fmla="*/ 0 h 243"/>
                <a:gd name="T10" fmla="*/ 209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10" y="191"/>
                  </a:lnTo>
                  <a:lnTo>
                    <a:pt x="0" y="141"/>
                  </a:lnTo>
                  <a:lnTo>
                    <a:pt x="99" y="71"/>
                  </a:lnTo>
                  <a:lnTo>
                    <a:pt x="198" y="0"/>
                  </a:lnTo>
                  <a:lnTo>
                    <a:pt x="209" y="122"/>
                  </a:lnTo>
                  <a:lnTo>
                    <a:pt x="219" y="243"/>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8"/>
            <p:cNvSpPr/>
            <p:nvPr/>
          </p:nvSpPr>
          <p:spPr bwMode="auto">
            <a:xfrm>
              <a:off x="11340130" y="5776422"/>
              <a:ext cx="244393" cy="271299"/>
            </a:xfrm>
            <a:custGeom>
              <a:avLst/>
              <a:gdLst>
                <a:gd name="T0" fmla="*/ 0 w 218"/>
                <a:gd name="T1" fmla="*/ 0 h 242"/>
                <a:gd name="T2" fmla="*/ 11 w 218"/>
                <a:gd name="T3" fmla="*/ 121 h 242"/>
                <a:gd name="T4" fmla="*/ 22 w 218"/>
                <a:gd name="T5" fmla="*/ 242 h 242"/>
                <a:gd name="T6" fmla="*/ 119 w 218"/>
                <a:gd name="T7" fmla="*/ 171 h 242"/>
                <a:gd name="T8" fmla="*/ 218 w 218"/>
                <a:gd name="T9" fmla="*/ 102 h 242"/>
                <a:gd name="T10" fmla="*/ 108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19" y="171"/>
                  </a:lnTo>
                  <a:lnTo>
                    <a:pt x="218" y="102"/>
                  </a:lnTo>
                  <a:lnTo>
                    <a:pt x="108" y="52"/>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9"/>
            <p:cNvSpPr/>
            <p:nvPr/>
          </p:nvSpPr>
          <p:spPr bwMode="auto">
            <a:xfrm>
              <a:off x="9497094" y="6020815"/>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0"/>
            <p:cNvSpPr/>
            <p:nvPr/>
          </p:nvSpPr>
          <p:spPr bwMode="auto">
            <a:xfrm>
              <a:off x="9726912" y="6012967"/>
              <a:ext cx="246635" cy="271299"/>
            </a:xfrm>
            <a:custGeom>
              <a:avLst/>
              <a:gdLst>
                <a:gd name="T0" fmla="*/ 0 w 220"/>
                <a:gd name="T1" fmla="*/ 0 h 242"/>
                <a:gd name="T2" fmla="*/ 110 w 220"/>
                <a:gd name="T3" fmla="*/ 51 h 242"/>
                <a:gd name="T4" fmla="*/ 220 w 220"/>
                <a:gd name="T5" fmla="*/ 102 h 242"/>
                <a:gd name="T6" fmla="*/ 121 w 220"/>
                <a:gd name="T7" fmla="*/ 171 h 242"/>
                <a:gd name="T8" fmla="*/ 23 w 220"/>
                <a:gd name="T9" fmla="*/ 242 h 242"/>
                <a:gd name="T10" fmla="*/ 12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1"/>
                  </a:lnTo>
                  <a:lnTo>
                    <a:pt x="220" y="102"/>
                  </a:lnTo>
                  <a:lnTo>
                    <a:pt x="121" y="171"/>
                  </a:lnTo>
                  <a:lnTo>
                    <a:pt x="23" y="242"/>
                  </a:lnTo>
                  <a:lnTo>
                    <a:pt x="12"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1"/>
            <p:cNvSpPr/>
            <p:nvPr/>
          </p:nvSpPr>
          <p:spPr bwMode="auto">
            <a:xfrm>
              <a:off x="9735881" y="5851534"/>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2"/>
            <p:cNvSpPr/>
            <p:nvPr/>
          </p:nvSpPr>
          <p:spPr bwMode="auto">
            <a:xfrm>
              <a:off x="9967942" y="5843686"/>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3"/>
            <p:cNvSpPr/>
            <p:nvPr/>
          </p:nvSpPr>
          <p:spPr bwMode="auto">
            <a:xfrm>
              <a:off x="9976911" y="5682252"/>
              <a:ext cx="244393" cy="269056"/>
            </a:xfrm>
            <a:custGeom>
              <a:avLst/>
              <a:gdLst>
                <a:gd name="T0" fmla="*/ 218 w 218"/>
                <a:gd name="T1" fmla="*/ 240 h 240"/>
                <a:gd name="T2" fmla="*/ 207 w 218"/>
                <a:gd name="T3" fmla="*/ 119 h 240"/>
                <a:gd name="T4" fmla="*/ 196 w 218"/>
                <a:gd name="T5" fmla="*/ 0 h 240"/>
                <a:gd name="T6" fmla="*/ 99 w 218"/>
                <a:gd name="T7" fmla="*/ 69 h 240"/>
                <a:gd name="T8" fmla="*/ 0 w 218"/>
                <a:gd name="T9" fmla="*/ 138 h 240"/>
                <a:gd name="T10" fmla="*/ 109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9" y="69"/>
                  </a:lnTo>
                  <a:lnTo>
                    <a:pt x="0" y="138"/>
                  </a:lnTo>
                  <a:lnTo>
                    <a:pt x="109" y="190"/>
                  </a:lnTo>
                  <a:lnTo>
                    <a:pt x="218" y="24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4"/>
            <p:cNvSpPr/>
            <p:nvPr/>
          </p:nvSpPr>
          <p:spPr bwMode="auto">
            <a:xfrm>
              <a:off x="10205609" y="5674405"/>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5"/>
            <p:cNvSpPr/>
            <p:nvPr/>
          </p:nvSpPr>
          <p:spPr bwMode="auto">
            <a:xfrm>
              <a:off x="10215698" y="5512971"/>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6"/>
            <p:cNvSpPr/>
            <p:nvPr/>
          </p:nvSpPr>
          <p:spPr bwMode="auto">
            <a:xfrm>
              <a:off x="10446638" y="5505123"/>
              <a:ext cx="244393" cy="271299"/>
            </a:xfrm>
            <a:custGeom>
              <a:avLst/>
              <a:gdLst>
                <a:gd name="T0" fmla="*/ 0 w 218"/>
                <a:gd name="T1" fmla="*/ 0 h 242"/>
                <a:gd name="T2" fmla="*/ 108 w 218"/>
                <a:gd name="T3" fmla="*/ 52 h 242"/>
                <a:gd name="T4" fmla="*/ 218 w 218"/>
                <a:gd name="T5" fmla="*/ 102 h 242"/>
                <a:gd name="T6" fmla="*/ 120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20" y="171"/>
                  </a:lnTo>
                  <a:lnTo>
                    <a:pt x="21" y="242"/>
                  </a:lnTo>
                  <a:lnTo>
                    <a:pt x="11"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7"/>
            <p:cNvSpPr/>
            <p:nvPr/>
          </p:nvSpPr>
          <p:spPr bwMode="auto">
            <a:xfrm>
              <a:off x="10455607" y="53414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2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2"/>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8"/>
            <p:cNvSpPr/>
            <p:nvPr/>
          </p:nvSpPr>
          <p:spPr bwMode="auto">
            <a:xfrm>
              <a:off x="10685426" y="5335842"/>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89"/>
            <p:cNvSpPr/>
            <p:nvPr/>
          </p:nvSpPr>
          <p:spPr bwMode="auto">
            <a:xfrm>
              <a:off x="10694395" y="5172166"/>
              <a:ext cx="245514" cy="272420"/>
            </a:xfrm>
            <a:custGeom>
              <a:avLst/>
              <a:gdLst>
                <a:gd name="T0" fmla="*/ 219 w 219"/>
                <a:gd name="T1" fmla="*/ 243 h 243"/>
                <a:gd name="T2" fmla="*/ 209 w 219"/>
                <a:gd name="T3" fmla="*/ 121 h 243"/>
                <a:gd name="T4" fmla="*/ 196 w 219"/>
                <a:gd name="T5" fmla="*/ 0 h 243"/>
                <a:gd name="T6" fmla="*/ 99 w 219"/>
                <a:gd name="T7" fmla="*/ 71 h 243"/>
                <a:gd name="T8" fmla="*/ 0 w 219"/>
                <a:gd name="T9" fmla="*/ 141 h 243"/>
                <a:gd name="T10" fmla="*/ 110 w 219"/>
                <a:gd name="T11" fmla="*/ 191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209" y="121"/>
                  </a:lnTo>
                  <a:lnTo>
                    <a:pt x="196" y="0"/>
                  </a:lnTo>
                  <a:lnTo>
                    <a:pt x="99" y="71"/>
                  </a:lnTo>
                  <a:lnTo>
                    <a:pt x="0" y="141"/>
                  </a:lnTo>
                  <a:lnTo>
                    <a:pt x="110" y="191"/>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0"/>
            <p:cNvSpPr/>
            <p:nvPr/>
          </p:nvSpPr>
          <p:spPr bwMode="auto">
            <a:xfrm>
              <a:off x="10923093" y="516656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1"/>
            <p:cNvSpPr/>
            <p:nvPr/>
          </p:nvSpPr>
          <p:spPr bwMode="auto">
            <a:xfrm>
              <a:off x="12129362" y="4157599"/>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2"/>
            <p:cNvSpPr/>
            <p:nvPr/>
          </p:nvSpPr>
          <p:spPr bwMode="auto">
            <a:xfrm>
              <a:off x="12120394" y="4320154"/>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3"/>
            <p:cNvSpPr/>
            <p:nvPr/>
          </p:nvSpPr>
          <p:spPr bwMode="auto">
            <a:xfrm>
              <a:off x="11890575" y="4326881"/>
              <a:ext cx="244393" cy="271299"/>
            </a:xfrm>
            <a:custGeom>
              <a:avLst/>
              <a:gdLst>
                <a:gd name="T0" fmla="*/ 218 w 218"/>
                <a:gd name="T1" fmla="*/ 242 h 242"/>
                <a:gd name="T2" fmla="*/ 110 w 218"/>
                <a:gd name="T3" fmla="*/ 190 h 242"/>
                <a:gd name="T4" fmla="*/ 0 w 218"/>
                <a:gd name="T5" fmla="*/ 140 h 242"/>
                <a:gd name="T6" fmla="*/ 99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9" y="70"/>
                  </a:lnTo>
                  <a:lnTo>
                    <a:pt x="197" y="0"/>
                  </a:lnTo>
                  <a:lnTo>
                    <a:pt x="207" y="121"/>
                  </a:lnTo>
                  <a:lnTo>
                    <a:pt x="218"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4"/>
            <p:cNvSpPr/>
            <p:nvPr/>
          </p:nvSpPr>
          <p:spPr bwMode="auto">
            <a:xfrm>
              <a:off x="11881606" y="4489435"/>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5"/>
            <p:cNvSpPr/>
            <p:nvPr/>
          </p:nvSpPr>
          <p:spPr bwMode="auto">
            <a:xfrm>
              <a:off x="11650666" y="4496161"/>
              <a:ext cx="245514" cy="271299"/>
            </a:xfrm>
            <a:custGeom>
              <a:avLst/>
              <a:gdLst>
                <a:gd name="T0" fmla="*/ 219 w 219"/>
                <a:gd name="T1" fmla="*/ 242 h 242"/>
                <a:gd name="T2" fmla="*/ 109 w 219"/>
                <a:gd name="T3" fmla="*/ 190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9" y="70"/>
                  </a:lnTo>
                  <a:lnTo>
                    <a:pt x="198" y="0"/>
                  </a:lnTo>
                  <a:lnTo>
                    <a:pt x="208" y="121"/>
                  </a:lnTo>
                  <a:lnTo>
                    <a:pt x="219"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6"/>
            <p:cNvSpPr/>
            <p:nvPr/>
          </p:nvSpPr>
          <p:spPr bwMode="auto">
            <a:xfrm>
              <a:off x="11641697" y="4658717"/>
              <a:ext cx="245514" cy="271299"/>
            </a:xfrm>
            <a:custGeom>
              <a:avLst/>
              <a:gdLst>
                <a:gd name="T0" fmla="*/ 0 w 219"/>
                <a:gd name="T1" fmla="*/ 0 h 242"/>
                <a:gd name="T2" fmla="*/ 12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2" y="121"/>
                  </a:lnTo>
                  <a:lnTo>
                    <a:pt x="23" y="242"/>
                  </a:lnTo>
                  <a:lnTo>
                    <a:pt x="120" y="172"/>
                  </a:lnTo>
                  <a:lnTo>
                    <a:pt x="219" y="102"/>
                  </a:lnTo>
                  <a:lnTo>
                    <a:pt x="109"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7"/>
            <p:cNvSpPr/>
            <p:nvPr/>
          </p:nvSpPr>
          <p:spPr bwMode="auto">
            <a:xfrm>
              <a:off x="11411879" y="4665443"/>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8"/>
            <p:cNvSpPr/>
            <p:nvPr/>
          </p:nvSpPr>
          <p:spPr bwMode="auto">
            <a:xfrm>
              <a:off x="11402910" y="4827998"/>
              <a:ext cx="245514" cy="271299"/>
            </a:xfrm>
            <a:custGeom>
              <a:avLst/>
              <a:gdLst>
                <a:gd name="T0" fmla="*/ 0 w 219"/>
                <a:gd name="T1" fmla="*/ 0 h 242"/>
                <a:gd name="T2" fmla="*/ 10 w 219"/>
                <a:gd name="T3" fmla="*/ 121 h 242"/>
                <a:gd name="T4" fmla="*/ 21 w 219"/>
                <a:gd name="T5" fmla="*/ 242 h 242"/>
                <a:gd name="T6" fmla="*/ 120 w 219"/>
                <a:gd name="T7" fmla="*/ 171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1"/>
                  </a:lnTo>
                  <a:lnTo>
                    <a:pt x="219" y="102"/>
                  </a:lnTo>
                  <a:lnTo>
                    <a:pt x="109"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99"/>
            <p:cNvSpPr/>
            <p:nvPr/>
          </p:nvSpPr>
          <p:spPr bwMode="auto">
            <a:xfrm>
              <a:off x="11173091" y="4834724"/>
              <a:ext cx="244393" cy="271299"/>
            </a:xfrm>
            <a:custGeom>
              <a:avLst/>
              <a:gdLst>
                <a:gd name="T0" fmla="*/ 218 w 218"/>
                <a:gd name="T1" fmla="*/ 242 h 242"/>
                <a:gd name="T2" fmla="*/ 108 w 218"/>
                <a:gd name="T3" fmla="*/ 190 h 242"/>
                <a:gd name="T4" fmla="*/ 0 w 218"/>
                <a:gd name="T5" fmla="*/ 140 h 242"/>
                <a:gd name="T6" fmla="*/ 97 w 218"/>
                <a:gd name="T7" fmla="*/ 70 h 242"/>
                <a:gd name="T8" fmla="*/ 196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7" y="70"/>
                  </a:lnTo>
                  <a:lnTo>
                    <a:pt x="196" y="0"/>
                  </a:lnTo>
                  <a:lnTo>
                    <a:pt x="207" y="121"/>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0"/>
            <p:cNvSpPr/>
            <p:nvPr/>
          </p:nvSpPr>
          <p:spPr bwMode="auto">
            <a:xfrm>
              <a:off x="11164122" y="4997280"/>
              <a:ext cx="244393" cy="271299"/>
            </a:xfrm>
            <a:custGeom>
              <a:avLst/>
              <a:gdLst>
                <a:gd name="T0" fmla="*/ 0 w 218"/>
                <a:gd name="T1" fmla="*/ 0 h 242"/>
                <a:gd name="T2" fmla="*/ 11 w 218"/>
                <a:gd name="T3" fmla="*/ 121 h 242"/>
                <a:gd name="T4" fmla="*/ 21 w 218"/>
                <a:gd name="T5" fmla="*/ 242 h 242"/>
                <a:gd name="T6" fmla="*/ 120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1" y="242"/>
                  </a:lnTo>
                  <a:lnTo>
                    <a:pt x="120" y="171"/>
                  </a:lnTo>
                  <a:lnTo>
                    <a:pt x="218" y="102"/>
                  </a:lnTo>
                  <a:lnTo>
                    <a:pt x="110"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1"/>
            <p:cNvSpPr/>
            <p:nvPr/>
          </p:nvSpPr>
          <p:spPr bwMode="auto">
            <a:xfrm>
              <a:off x="10933182" y="5002885"/>
              <a:ext cx="245514" cy="272420"/>
            </a:xfrm>
            <a:custGeom>
              <a:avLst/>
              <a:gdLst>
                <a:gd name="T0" fmla="*/ 219 w 219"/>
                <a:gd name="T1" fmla="*/ 243 h 243"/>
                <a:gd name="T2" fmla="*/ 109 w 219"/>
                <a:gd name="T3" fmla="*/ 191 h 243"/>
                <a:gd name="T4" fmla="*/ 0 w 219"/>
                <a:gd name="T5" fmla="*/ 141 h 243"/>
                <a:gd name="T6" fmla="*/ 99 w 219"/>
                <a:gd name="T7" fmla="*/ 71 h 243"/>
                <a:gd name="T8" fmla="*/ 198 w 219"/>
                <a:gd name="T9" fmla="*/ 0 h 243"/>
                <a:gd name="T10" fmla="*/ 208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09" y="191"/>
                  </a:lnTo>
                  <a:lnTo>
                    <a:pt x="0" y="141"/>
                  </a:lnTo>
                  <a:lnTo>
                    <a:pt x="99" y="71"/>
                  </a:lnTo>
                  <a:lnTo>
                    <a:pt x="198" y="0"/>
                  </a:lnTo>
                  <a:lnTo>
                    <a:pt x="208" y="122"/>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2"/>
            <p:cNvSpPr/>
            <p:nvPr/>
          </p:nvSpPr>
          <p:spPr bwMode="auto">
            <a:xfrm>
              <a:off x="10179824" y="5993909"/>
              <a:ext cx="246635" cy="272420"/>
            </a:xfrm>
            <a:custGeom>
              <a:avLst/>
              <a:gdLst>
                <a:gd name="T0" fmla="*/ 0 w 220"/>
                <a:gd name="T1" fmla="*/ 0 h 243"/>
                <a:gd name="T2" fmla="*/ 110 w 220"/>
                <a:gd name="T3" fmla="*/ 51 h 243"/>
                <a:gd name="T4" fmla="*/ 220 w 220"/>
                <a:gd name="T5" fmla="*/ 102 h 243"/>
                <a:gd name="T6" fmla="*/ 121 w 220"/>
                <a:gd name="T7" fmla="*/ 172 h 243"/>
                <a:gd name="T8" fmla="*/ 22 w 220"/>
                <a:gd name="T9" fmla="*/ 243 h 243"/>
                <a:gd name="T10" fmla="*/ 11 w 220"/>
                <a:gd name="T11" fmla="*/ 121 h 243"/>
                <a:gd name="T12" fmla="*/ 0 w 220"/>
                <a:gd name="T13" fmla="*/ 0 h 243"/>
              </a:gdLst>
              <a:ahLst/>
              <a:cxnLst>
                <a:cxn ang="0">
                  <a:pos x="T0" y="T1"/>
                </a:cxn>
                <a:cxn ang="0">
                  <a:pos x="T2" y="T3"/>
                </a:cxn>
                <a:cxn ang="0">
                  <a:pos x="T4" y="T5"/>
                </a:cxn>
                <a:cxn ang="0">
                  <a:pos x="T6" y="T7"/>
                </a:cxn>
                <a:cxn ang="0">
                  <a:pos x="T8" y="T9"/>
                </a:cxn>
                <a:cxn ang="0">
                  <a:pos x="T10" y="T11"/>
                </a:cxn>
                <a:cxn ang="0">
                  <a:pos x="T12" y="T13"/>
                </a:cxn>
              </a:cxnLst>
              <a:rect l="0" t="0" r="r" b="b"/>
              <a:pathLst>
                <a:path w="220" h="243">
                  <a:moveTo>
                    <a:pt x="0" y="0"/>
                  </a:moveTo>
                  <a:lnTo>
                    <a:pt x="110" y="51"/>
                  </a:lnTo>
                  <a:lnTo>
                    <a:pt x="220" y="102"/>
                  </a:lnTo>
                  <a:lnTo>
                    <a:pt x="121" y="172"/>
                  </a:lnTo>
                  <a:lnTo>
                    <a:pt x="22" y="243"/>
                  </a:lnTo>
                  <a:lnTo>
                    <a:pt x="11"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3"/>
            <p:cNvSpPr/>
            <p:nvPr/>
          </p:nvSpPr>
          <p:spPr bwMode="auto">
            <a:xfrm>
              <a:off x="10188792" y="5831354"/>
              <a:ext cx="246635" cy="271299"/>
            </a:xfrm>
            <a:custGeom>
              <a:avLst/>
              <a:gdLst>
                <a:gd name="T0" fmla="*/ 220 w 220"/>
                <a:gd name="T1" fmla="*/ 242 h 242"/>
                <a:gd name="T2" fmla="*/ 208 w 220"/>
                <a:gd name="T3" fmla="*/ 121 h 242"/>
                <a:gd name="T4" fmla="*/ 197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8" y="121"/>
                  </a:lnTo>
                  <a:lnTo>
                    <a:pt x="197" y="0"/>
                  </a:lnTo>
                  <a:lnTo>
                    <a:pt x="99" y="71"/>
                  </a:lnTo>
                  <a:lnTo>
                    <a:pt x="0" y="140"/>
                  </a:lnTo>
                  <a:lnTo>
                    <a:pt x="110" y="190"/>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4"/>
            <p:cNvSpPr/>
            <p:nvPr/>
          </p:nvSpPr>
          <p:spPr bwMode="auto">
            <a:xfrm>
              <a:off x="10418612" y="5825748"/>
              <a:ext cx="246635" cy="269056"/>
            </a:xfrm>
            <a:custGeom>
              <a:avLst/>
              <a:gdLst>
                <a:gd name="T0" fmla="*/ 0 w 220"/>
                <a:gd name="T1" fmla="*/ 0 h 240"/>
                <a:gd name="T2" fmla="*/ 110 w 220"/>
                <a:gd name="T3" fmla="*/ 50 h 240"/>
                <a:gd name="T4" fmla="*/ 220 w 220"/>
                <a:gd name="T5" fmla="*/ 101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1"/>
                  </a:lnTo>
                  <a:lnTo>
                    <a:pt x="121" y="171"/>
                  </a:lnTo>
                  <a:lnTo>
                    <a:pt x="22" y="240"/>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5"/>
            <p:cNvSpPr/>
            <p:nvPr/>
          </p:nvSpPr>
          <p:spPr bwMode="auto">
            <a:xfrm>
              <a:off x="10427580" y="5662072"/>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0"/>
                  </a:lnTo>
                  <a:lnTo>
                    <a:pt x="220"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6"/>
            <p:cNvSpPr/>
            <p:nvPr/>
          </p:nvSpPr>
          <p:spPr bwMode="auto">
            <a:xfrm>
              <a:off x="10659641" y="5656467"/>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7"/>
            <p:cNvSpPr/>
            <p:nvPr/>
          </p:nvSpPr>
          <p:spPr bwMode="auto">
            <a:xfrm>
              <a:off x="10668610" y="5492792"/>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0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0"/>
                  </a:lnTo>
                  <a:lnTo>
                    <a:pt x="218"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8"/>
            <p:cNvSpPr/>
            <p:nvPr/>
          </p:nvSpPr>
          <p:spPr bwMode="auto">
            <a:xfrm>
              <a:off x="10897308" y="5487186"/>
              <a:ext cx="246635" cy="269056"/>
            </a:xfrm>
            <a:custGeom>
              <a:avLst/>
              <a:gdLst>
                <a:gd name="T0" fmla="*/ 0 w 220"/>
                <a:gd name="T1" fmla="*/ 0 h 240"/>
                <a:gd name="T2" fmla="*/ 110 w 220"/>
                <a:gd name="T3" fmla="*/ 50 h 240"/>
                <a:gd name="T4" fmla="*/ 220 w 220"/>
                <a:gd name="T5" fmla="*/ 102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2" y="240"/>
                  </a:lnTo>
                  <a:lnTo>
                    <a:pt x="11"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09"/>
            <p:cNvSpPr/>
            <p:nvPr/>
          </p:nvSpPr>
          <p:spPr bwMode="auto">
            <a:xfrm>
              <a:off x="10907398" y="5323510"/>
              <a:ext cx="245514" cy="271299"/>
            </a:xfrm>
            <a:custGeom>
              <a:avLst/>
              <a:gdLst>
                <a:gd name="T0" fmla="*/ 219 w 219"/>
                <a:gd name="T1" fmla="*/ 242 h 242"/>
                <a:gd name="T2" fmla="*/ 208 w 219"/>
                <a:gd name="T3" fmla="*/ 121 h 242"/>
                <a:gd name="T4" fmla="*/ 198 w 219"/>
                <a:gd name="T5" fmla="*/ 0 h 242"/>
                <a:gd name="T6" fmla="*/ 99 w 219"/>
                <a:gd name="T7" fmla="*/ 71 h 242"/>
                <a:gd name="T8" fmla="*/ 0 w 219"/>
                <a:gd name="T9" fmla="*/ 140 h 242"/>
                <a:gd name="T10" fmla="*/ 109 w 219"/>
                <a:gd name="T11" fmla="*/ 190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8" y="121"/>
                  </a:lnTo>
                  <a:lnTo>
                    <a:pt x="198" y="0"/>
                  </a:lnTo>
                  <a:lnTo>
                    <a:pt x="99" y="71"/>
                  </a:lnTo>
                  <a:lnTo>
                    <a:pt x="0" y="140"/>
                  </a:lnTo>
                  <a:lnTo>
                    <a:pt x="109" y="190"/>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0"/>
            <p:cNvSpPr/>
            <p:nvPr/>
          </p:nvSpPr>
          <p:spPr bwMode="auto">
            <a:xfrm>
              <a:off x="11136096" y="5317905"/>
              <a:ext cx="246635" cy="269056"/>
            </a:xfrm>
            <a:custGeom>
              <a:avLst/>
              <a:gdLst>
                <a:gd name="T0" fmla="*/ 0 w 220"/>
                <a:gd name="T1" fmla="*/ 0 h 240"/>
                <a:gd name="T2" fmla="*/ 110 w 220"/>
                <a:gd name="T3" fmla="*/ 50 h 240"/>
                <a:gd name="T4" fmla="*/ 220 w 220"/>
                <a:gd name="T5" fmla="*/ 102 h 240"/>
                <a:gd name="T6" fmla="*/ 121 w 220"/>
                <a:gd name="T7" fmla="*/ 171 h 240"/>
                <a:gd name="T8" fmla="*/ 23 w 220"/>
                <a:gd name="T9" fmla="*/ 240 h 240"/>
                <a:gd name="T10" fmla="*/ 13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3" y="240"/>
                  </a:lnTo>
                  <a:lnTo>
                    <a:pt x="13"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1"/>
            <p:cNvSpPr/>
            <p:nvPr/>
          </p:nvSpPr>
          <p:spPr bwMode="auto">
            <a:xfrm>
              <a:off x="11145065" y="5154229"/>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2"/>
            <p:cNvSpPr/>
            <p:nvPr/>
          </p:nvSpPr>
          <p:spPr bwMode="auto">
            <a:xfrm>
              <a:off x="11377125" y="5148623"/>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3"/>
            <p:cNvSpPr/>
            <p:nvPr/>
          </p:nvSpPr>
          <p:spPr bwMode="auto">
            <a:xfrm>
              <a:off x="11386094" y="49849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10" y="191"/>
                  </a:lnTo>
                  <a:lnTo>
                    <a:pt x="218"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4"/>
            <p:cNvSpPr/>
            <p:nvPr/>
          </p:nvSpPr>
          <p:spPr bwMode="auto">
            <a:xfrm>
              <a:off x="12812093" y="4132935"/>
              <a:ext cx="245514" cy="270178"/>
            </a:xfrm>
            <a:custGeom>
              <a:avLst/>
              <a:gdLst>
                <a:gd name="T0" fmla="*/ 0 w 219"/>
                <a:gd name="T1" fmla="*/ 0 h 241"/>
                <a:gd name="T2" fmla="*/ 11 w 219"/>
                <a:gd name="T3" fmla="*/ 121 h 241"/>
                <a:gd name="T4" fmla="*/ 21 w 219"/>
                <a:gd name="T5" fmla="*/ 241 h 241"/>
                <a:gd name="T6" fmla="*/ 120 w 219"/>
                <a:gd name="T7" fmla="*/ 171 h 241"/>
                <a:gd name="T8" fmla="*/ 219 w 219"/>
                <a:gd name="T9" fmla="*/ 102 h 241"/>
                <a:gd name="T10" fmla="*/ 110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1" y="121"/>
                  </a:lnTo>
                  <a:lnTo>
                    <a:pt x="21" y="241"/>
                  </a:lnTo>
                  <a:lnTo>
                    <a:pt x="120" y="171"/>
                  </a:lnTo>
                  <a:lnTo>
                    <a:pt x="219" y="102"/>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5"/>
            <p:cNvSpPr/>
            <p:nvPr/>
          </p:nvSpPr>
          <p:spPr bwMode="auto">
            <a:xfrm>
              <a:off x="12582274" y="4138541"/>
              <a:ext cx="244393" cy="270178"/>
            </a:xfrm>
            <a:custGeom>
              <a:avLst/>
              <a:gdLst>
                <a:gd name="T0" fmla="*/ 218 w 218"/>
                <a:gd name="T1" fmla="*/ 241 h 241"/>
                <a:gd name="T2" fmla="*/ 108 w 218"/>
                <a:gd name="T3" fmla="*/ 191 h 241"/>
                <a:gd name="T4" fmla="*/ 0 w 218"/>
                <a:gd name="T5" fmla="*/ 140 h 241"/>
                <a:gd name="T6" fmla="*/ 98 w 218"/>
                <a:gd name="T7" fmla="*/ 70 h 241"/>
                <a:gd name="T8" fmla="*/ 197 w 218"/>
                <a:gd name="T9" fmla="*/ 0 h 241"/>
                <a:gd name="T10" fmla="*/ 207 w 218"/>
                <a:gd name="T11" fmla="*/ 121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108" y="191"/>
                  </a:lnTo>
                  <a:lnTo>
                    <a:pt x="0" y="140"/>
                  </a:lnTo>
                  <a:lnTo>
                    <a:pt x="98" y="70"/>
                  </a:lnTo>
                  <a:lnTo>
                    <a:pt x="197" y="0"/>
                  </a:lnTo>
                  <a:lnTo>
                    <a:pt x="207" y="121"/>
                  </a:lnTo>
                  <a:lnTo>
                    <a:pt x="218" y="241"/>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6"/>
            <p:cNvSpPr/>
            <p:nvPr/>
          </p:nvSpPr>
          <p:spPr bwMode="auto">
            <a:xfrm>
              <a:off x="12573305" y="4302217"/>
              <a:ext cx="244393" cy="270178"/>
            </a:xfrm>
            <a:custGeom>
              <a:avLst/>
              <a:gdLst>
                <a:gd name="T0" fmla="*/ 0 w 218"/>
                <a:gd name="T1" fmla="*/ 0 h 241"/>
                <a:gd name="T2" fmla="*/ 11 w 218"/>
                <a:gd name="T3" fmla="*/ 121 h 241"/>
                <a:gd name="T4" fmla="*/ 21 w 218"/>
                <a:gd name="T5" fmla="*/ 241 h 241"/>
                <a:gd name="T6" fmla="*/ 120 w 218"/>
                <a:gd name="T7" fmla="*/ 171 h 241"/>
                <a:gd name="T8" fmla="*/ 218 w 218"/>
                <a:gd name="T9" fmla="*/ 102 h 241"/>
                <a:gd name="T10" fmla="*/ 110 w 218"/>
                <a:gd name="T11" fmla="*/ 50 h 241"/>
                <a:gd name="T12" fmla="*/ 0 w 218"/>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0" y="0"/>
                  </a:moveTo>
                  <a:lnTo>
                    <a:pt x="11" y="121"/>
                  </a:lnTo>
                  <a:lnTo>
                    <a:pt x="21" y="241"/>
                  </a:lnTo>
                  <a:lnTo>
                    <a:pt x="120" y="171"/>
                  </a:lnTo>
                  <a:lnTo>
                    <a:pt x="218" y="102"/>
                  </a:lnTo>
                  <a:lnTo>
                    <a:pt x="110" y="50"/>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7"/>
            <p:cNvSpPr/>
            <p:nvPr/>
          </p:nvSpPr>
          <p:spPr bwMode="auto">
            <a:xfrm>
              <a:off x="12342365" y="4307822"/>
              <a:ext cx="245514" cy="271299"/>
            </a:xfrm>
            <a:custGeom>
              <a:avLst/>
              <a:gdLst>
                <a:gd name="T0" fmla="*/ 219 w 219"/>
                <a:gd name="T1" fmla="*/ 242 h 242"/>
                <a:gd name="T2" fmla="*/ 109 w 219"/>
                <a:gd name="T3" fmla="*/ 191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0"/>
                  </a:lnTo>
                  <a:lnTo>
                    <a:pt x="198"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8"/>
            <p:cNvSpPr/>
            <p:nvPr/>
          </p:nvSpPr>
          <p:spPr bwMode="auto">
            <a:xfrm>
              <a:off x="12333397" y="4471498"/>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9"/>
            <p:cNvSpPr/>
            <p:nvPr/>
          </p:nvSpPr>
          <p:spPr bwMode="auto">
            <a:xfrm>
              <a:off x="12103578" y="4477103"/>
              <a:ext cx="245514" cy="271299"/>
            </a:xfrm>
            <a:custGeom>
              <a:avLst/>
              <a:gdLst>
                <a:gd name="T0" fmla="*/ 219 w 219"/>
                <a:gd name="T1" fmla="*/ 242 h 242"/>
                <a:gd name="T2" fmla="*/ 110 w 219"/>
                <a:gd name="T3" fmla="*/ 191 h 242"/>
                <a:gd name="T4" fmla="*/ 0 w 219"/>
                <a:gd name="T5" fmla="*/ 140 h 242"/>
                <a:gd name="T6" fmla="*/ 99 w 219"/>
                <a:gd name="T7" fmla="*/ 70 h 242"/>
                <a:gd name="T8" fmla="*/ 196 w 219"/>
                <a:gd name="T9" fmla="*/ 0 h 242"/>
                <a:gd name="T10" fmla="*/ 207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1"/>
                  </a:lnTo>
                  <a:lnTo>
                    <a:pt x="0" y="140"/>
                  </a:lnTo>
                  <a:lnTo>
                    <a:pt x="99" y="70"/>
                  </a:lnTo>
                  <a:lnTo>
                    <a:pt x="196" y="0"/>
                  </a:lnTo>
                  <a:lnTo>
                    <a:pt x="207" y="121"/>
                  </a:lnTo>
                  <a:lnTo>
                    <a:pt x="219"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0"/>
            <p:cNvSpPr/>
            <p:nvPr/>
          </p:nvSpPr>
          <p:spPr bwMode="auto">
            <a:xfrm>
              <a:off x="12094609" y="4640780"/>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1"/>
            <p:cNvSpPr/>
            <p:nvPr/>
          </p:nvSpPr>
          <p:spPr bwMode="auto">
            <a:xfrm>
              <a:off x="11862548" y="4646385"/>
              <a:ext cx="246635" cy="271299"/>
            </a:xfrm>
            <a:custGeom>
              <a:avLst/>
              <a:gdLst>
                <a:gd name="T0" fmla="*/ 220 w 220"/>
                <a:gd name="T1" fmla="*/ 242 h 242"/>
                <a:gd name="T2" fmla="*/ 110 w 220"/>
                <a:gd name="T3" fmla="*/ 191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8" y="0"/>
                  </a:lnTo>
                  <a:lnTo>
                    <a:pt x="209"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22"/>
            <p:cNvSpPr/>
            <p:nvPr/>
          </p:nvSpPr>
          <p:spPr bwMode="auto">
            <a:xfrm>
              <a:off x="11855822" y="4810061"/>
              <a:ext cx="244393" cy="269056"/>
            </a:xfrm>
            <a:custGeom>
              <a:avLst/>
              <a:gdLst>
                <a:gd name="T0" fmla="*/ 0 w 218"/>
                <a:gd name="T1" fmla="*/ 0 h 240"/>
                <a:gd name="T2" fmla="*/ 11 w 218"/>
                <a:gd name="T3" fmla="*/ 121 h 240"/>
                <a:gd name="T4" fmla="*/ 21 w 218"/>
                <a:gd name="T5" fmla="*/ 240 h 240"/>
                <a:gd name="T6" fmla="*/ 119 w 218"/>
                <a:gd name="T7" fmla="*/ 171 h 240"/>
                <a:gd name="T8" fmla="*/ 218 w 218"/>
                <a:gd name="T9" fmla="*/ 102 h 240"/>
                <a:gd name="T10" fmla="*/ 108 w 218"/>
                <a:gd name="T11" fmla="*/ 50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1" y="121"/>
                  </a:lnTo>
                  <a:lnTo>
                    <a:pt x="21" y="240"/>
                  </a:lnTo>
                  <a:lnTo>
                    <a:pt x="119" y="171"/>
                  </a:lnTo>
                  <a:lnTo>
                    <a:pt x="218" y="102"/>
                  </a:lnTo>
                  <a:lnTo>
                    <a:pt x="108" y="50"/>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23"/>
            <p:cNvSpPr/>
            <p:nvPr/>
          </p:nvSpPr>
          <p:spPr bwMode="auto">
            <a:xfrm>
              <a:off x="11624882" y="4815666"/>
              <a:ext cx="245514" cy="271299"/>
            </a:xfrm>
            <a:custGeom>
              <a:avLst/>
              <a:gdLst>
                <a:gd name="T0" fmla="*/ 219 w 219"/>
                <a:gd name="T1" fmla="*/ 242 h 242"/>
                <a:gd name="T2" fmla="*/ 109 w 219"/>
                <a:gd name="T3" fmla="*/ 191 h 242"/>
                <a:gd name="T4" fmla="*/ 0 w 219"/>
                <a:gd name="T5" fmla="*/ 140 h 242"/>
                <a:gd name="T6" fmla="*/ 99 w 219"/>
                <a:gd name="T7" fmla="*/ 71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1"/>
                  </a:lnTo>
                  <a:lnTo>
                    <a:pt x="198" y="0"/>
                  </a:lnTo>
                  <a:lnTo>
                    <a:pt x="208" y="121"/>
                  </a:lnTo>
                  <a:lnTo>
                    <a:pt x="219"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24"/>
            <p:cNvSpPr/>
            <p:nvPr/>
          </p:nvSpPr>
          <p:spPr bwMode="auto">
            <a:xfrm>
              <a:off x="11614792" y="4979342"/>
              <a:ext cx="246635" cy="269056"/>
            </a:xfrm>
            <a:custGeom>
              <a:avLst/>
              <a:gdLst>
                <a:gd name="T0" fmla="*/ 0 w 220"/>
                <a:gd name="T1" fmla="*/ 0 h 240"/>
                <a:gd name="T2" fmla="*/ 11 w 220"/>
                <a:gd name="T3" fmla="*/ 121 h 240"/>
                <a:gd name="T4" fmla="*/ 22 w 220"/>
                <a:gd name="T5" fmla="*/ 240 h 240"/>
                <a:gd name="T6" fmla="*/ 121 w 220"/>
                <a:gd name="T7" fmla="*/ 171 h 240"/>
                <a:gd name="T8" fmla="*/ 220 w 220"/>
                <a:gd name="T9" fmla="*/ 102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21"/>
                  </a:lnTo>
                  <a:lnTo>
                    <a:pt x="22" y="240"/>
                  </a:lnTo>
                  <a:lnTo>
                    <a:pt x="121" y="171"/>
                  </a:lnTo>
                  <a:lnTo>
                    <a:pt x="220" y="102"/>
                  </a:lnTo>
                  <a:lnTo>
                    <a:pt x="110" y="50"/>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25"/>
            <p:cNvSpPr/>
            <p:nvPr/>
          </p:nvSpPr>
          <p:spPr bwMode="auto">
            <a:xfrm>
              <a:off x="9960094" y="6296597"/>
              <a:ext cx="244393" cy="269056"/>
            </a:xfrm>
            <a:custGeom>
              <a:avLst/>
              <a:gdLst>
                <a:gd name="T0" fmla="*/ 218 w 218"/>
                <a:gd name="T1" fmla="*/ 240 h 240"/>
                <a:gd name="T2" fmla="*/ 207 w 218"/>
                <a:gd name="T3" fmla="*/ 119 h 240"/>
                <a:gd name="T4" fmla="*/ 196 w 218"/>
                <a:gd name="T5" fmla="*/ 0 h 240"/>
                <a:gd name="T6" fmla="*/ 97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7" y="69"/>
                  </a:lnTo>
                  <a:lnTo>
                    <a:pt x="0" y="138"/>
                  </a:lnTo>
                  <a:lnTo>
                    <a:pt x="108" y="190"/>
                  </a:lnTo>
                  <a:lnTo>
                    <a:pt x="218"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26"/>
            <p:cNvSpPr/>
            <p:nvPr/>
          </p:nvSpPr>
          <p:spPr bwMode="auto">
            <a:xfrm>
              <a:off x="10188792" y="628875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27"/>
            <p:cNvSpPr/>
            <p:nvPr/>
          </p:nvSpPr>
          <p:spPr bwMode="auto">
            <a:xfrm>
              <a:off x="10198882" y="6127316"/>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8"/>
            <p:cNvSpPr/>
            <p:nvPr/>
          </p:nvSpPr>
          <p:spPr bwMode="auto">
            <a:xfrm>
              <a:off x="10427580" y="6119468"/>
              <a:ext cx="246635" cy="271299"/>
            </a:xfrm>
            <a:custGeom>
              <a:avLst/>
              <a:gdLst>
                <a:gd name="T0" fmla="*/ 0 w 220"/>
                <a:gd name="T1" fmla="*/ 0 h 242"/>
                <a:gd name="T2" fmla="*/ 110 w 220"/>
                <a:gd name="T3" fmla="*/ 52 h 242"/>
                <a:gd name="T4" fmla="*/ 220 w 220"/>
                <a:gd name="T5" fmla="*/ 102 h 242"/>
                <a:gd name="T6" fmla="*/ 121 w 220"/>
                <a:gd name="T7" fmla="*/ 171 h 242"/>
                <a:gd name="T8" fmla="*/ 23 w 220"/>
                <a:gd name="T9" fmla="*/ 242 h 242"/>
                <a:gd name="T10" fmla="*/ 13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3" y="242"/>
                  </a:lnTo>
                  <a:lnTo>
                    <a:pt x="13"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29"/>
            <p:cNvSpPr/>
            <p:nvPr/>
          </p:nvSpPr>
          <p:spPr bwMode="auto">
            <a:xfrm>
              <a:off x="10437670" y="5958034"/>
              <a:ext cx="245514" cy="270178"/>
            </a:xfrm>
            <a:custGeom>
              <a:avLst/>
              <a:gdLst>
                <a:gd name="T0" fmla="*/ 219 w 219"/>
                <a:gd name="T1" fmla="*/ 241 h 241"/>
                <a:gd name="T2" fmla="*/ 208 w 219"/>
                <a:gd name="T3" fmla="*/ 119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19"/>
                  </a:lnTo>
                  <a:lnTo>
                    <a:pt x="198" y="0"/>
                  </a:lnTo>
                  <a:lnTo>
                    <a:pt x="99" y="69"/>
                  </a:lnTo>
                  <a:lnTo>
                    <a:pt x="0" y="139"/>
                  </a:lnTo>
                  <a:lnTo>
                    <a:pt x="109" y="190"/>
                  </a:lnTo>
                  <a:lnTo>
                    <a:pt x="219" y="241"/>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30"/>
            <p:cNvSpPr/>
            <p:nvPr/>
          </p:nvSpPr>
          <p:spPr bwMode="auto">
            <a:xfrm>
              <a:off x="10668610" y="5950188"/>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1"/>
            <p:cNvSpPr/>
            <p:nvPr/>
          </p:nvSpPr>
          <p:spPr bwMode="auto">
            <a:xfrm>
              <a:off x="10677578" y="5788754"/>
              <a:ext cx="244393" cy="270178"/>
            </a:xfrm>
            <a:custGeom>
              <a:avLst/>
              <a:gdLst>
                <a:gd name="T0" fmla="*/ 218 w 218"/>
                <a:gd name="T1" fmla="*/ 241 h 241"/>
                <a:gd name="T2" fmla="*/ 207 w 218"/>
                <a:gd name="T3" fmla="*/ 120 h 241"/>
                <a:gd name="T4" fmla="*/ 196 w 218"/>
                <a:gd name="T5" fmla="*/ 0 h 241"/>
                <a:gd name="T6" fmla="*/ 99 w 218"/>
                <a:gd name="T7" fmla="*/ 69 h 241"/>
                <a:gd name="T8" fmla="*/ 0 w 218"/>
                <a:gd name="T9" fmla="*/ 139 h 241"/>
                <a:gd name="T10" fmla="*/ 110 w 218"/>
                <a:gd name="T11" fmla="*/ 190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207" y="120"/>
                  </a:lnTo>
                  <a:lnTo>
                    <a:pt x="196" y="0"/>
                  </a:lnTo>
                  <a:lnTo>
                    <a:pt x="99" y="69"/>
                  </a:lnTo>
                  <a:lnTo>
                    <a:pt x="0" y="139"/>
                  </a:lnTo>
                  <a:lnTo>
                    <a:pt x="110" y="190"/>
                  </a:lnTo>
                  <a:lnTo>
                    <a:pt x="218" y="241"/>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2"/>
            <p:cNvSpPr/>
            <p:nvPr/>
          </p:nvSpPr>
          <p:spPr bwMode="auto">
            <a:xfrm>
              <a:off x="10907398" y="5780906"/>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33"/>
            <p:cNvSpPr/>
            <p:nvPr/>
          </p:nvSpPr>
          <p:spPr bwMode="auto">
            <a:xfrm>
              <a:off x="10916367" y="5619472"/>
              <a:ext cx="245514" cy="270178"/>
            </a:xfrm>
            <a:custGeom>
              <a:avLst/>
              <a:gdLst>
                <a:gd name="T0" fmla="*/ 219 w 219"/>
                <a:gd name="T1" fmla="*/ 241 h 241"/>
                <a:gd name="T2" fmla="*/ 209 w 219"/>
                <a:gd name="T3" fmla="*/ 120 h 241"/>
                <a:gd name="T4" fmla="*/ 198 w 219"/>
                <a:gd name="T5" fmla="*/ 0 h 241"/>
                <a:gd name="T6" fmla="*/ 99 w 219"/>
                <a:gd name="T7" fmla="*/ 69 h 241"/>
                <a:gd name="T8" fmla="*/ 0 w 219"/>
                <a:gd name="T9" fmla="*/ 139 h 241"/>
                <a:gd name="T10" fmla="*/ 110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9" y="120"/>
                  </a:lnTo>
                  <a:lnTo>
                    <a:pt x="198" y="0"/>
                  </a:lnTo>
                  <a:lnTo>
                    <a:pt x="99" y="69"/>
                  </a:lnTo>
                  <a:lnTo>
                    <a:pt x="0" y="139"/>
                  </a:lnTo>
                  <a:lnTo>
                    <a:pt x="110" y="190"/>
                  </a:lnTo>
                  <a:lnTo>
                    <a:pt x="219" y="241"/>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34"/>
            <p:cNvSpPr/>
            <p:nvPr/>
          </p:nvSpPr>
          <p:spPr bwMode="auto">
            <a:xfrm>
              <a:off x="11147306" y="5611625"/>
              <a:ext cx="244393" cy="271299"/>
            </a:xfrm>
            <a:custGeom>
              <a:avLst/>
              <a:gdLst>
                <a:gd name="T0" fmla="*/ 0 w 218"/>
                <a:gd name="T1" fmla="*/ 0 h 242"/>
                <a:gd name="T2" fmla="*/ 108 w 218"/>
                <a:gd name="T3" fmla="*/ 52 h 242"/>
                <a:gd name="T4" fmla="*/ 218 w 218"/>
                <a:gd name="T5" fmla="*/ 102 h 242"/>
                <a:gd name="T6" fmla="*/ 119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19" y="171"/>
                  </a:lnTo>
                  <a:lnTo>
                    <a:pt x="21" y="242"/>
                  </a:lnTo>
                  <a:lnTo>
                    <a:pt x="11"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35"/>
            <p:cNvSpPr/>
            <p:nvPr/>
          </p:nvSpPr>
          <p:spPr bwMode="auto">
            <a:xfrm>
              <a:off x="11155153" y="5450191"/>
              <a:ext cx="245514" cy="270178"/>
            </a:xfrm>
            <a:custGeom>
              <a:avLst/>
              <a:gdLst>
                <a:gd name="T0" fmla="*/ 219 w 219"/>
                <a:gd name="T1" fmla="*/ 241 h 241"/>
                <a:gd name="T2" fmla="*/ 208 w 219"/>
                <a:gd name="T3" fmla="*/ 120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20"/>
                  </a:lnTo>
                  <a:lnTo>
                    <a:pt x="198" y="0"/>
                  </a:lnTo>
                  <a:lnTo>
                    <a:pt x="99" y="69"/>
                  </a:lnTo>
                  <a:lnTo>
                    <a:pt x="0" y="139"/>
                  </a:lnTo>
                  <a:lnTo>
                    <a:pt x="109" y="190"/>
                  </a:lnTo>
                  <a:lnTo>
                    <a:pt x="219" y="241"/>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36"/>
            <p:cNvSpPr/>
            <p:nvPr/>
          </p:nvSpPr>
          <p:spPr bwMode="auto">
            <a:xfrm>
              <a:off x="11386094" y="5442343"/>
              <a:ext cx="245514" cy="271299"/>
            </a:xfrm>
            <a:custGeom>
              <a:avLst/>
              <a:gdLst>
                <a:gd name="T0" fmla="*/ 0 w 219"/>
                <a:gd name="T1" fmla="*/ 0 h 242"/>
                <a:gd name="T2" fmla="*/ 110 w 219"/>
                <a:gd name="T3" fmla="*/ 52 h 242"/>
                <a:gd name="T4" fmla="*/ 219 w 219"/>
                <a:gd name="T5" fmla="*/ 102 h 242"/>
                <a:gd name="T6" fmla="*/ 120 w 219"/>
                <a:gd name="T7" fmla="*/ 172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2"/>
                  </a:lnTo>
                  <a:lnTo>
                    <a:pt x="21"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7"/>
            <p:cNvSpPr/>
            <p:nvPr/>
          </p:nvSpPr>
          <p:spPr bwMode="auto">
            <a:xfrm>
              <a:off x="12591243" y="4433382"/>
              <a:ext cx="244393" cy="271299"/>
            </a:xfrm>
            <a:custGeom>
              <a:avLst/>
              <a:gdLst>
                <a:gd name="T0" fmla="*/ 218 w 218"/>
                <a:gd name="T1" fmla="*/ 242 h 242"/>
                <a:gd name="T2" fmla="*/ 110 w 218"/>
                <a:gd name="T3" fmla="*/ 190 h 242"/>
                <a:gd name="T4" fmla="*/ 0 w 218"/>
                <a:gd name="T5" fmla="*/ 140 h 242"/>
                <a:gd name="T6" fmla="*/ 98 w 218"/>
                <a:gd name="T7" fmla="*/ 71 h 242"/>
                <a:gd name="T8" fmla="*/ 197 w 218"/>
                <a:gd name="T9" fmla="*/ 0 h 242"/>
                <a:gd name="T10" fmla="*/ 208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8" y="71"/>
                  </a:lnTo>
                  <a:lnTo>
                    <a:pt x="197" y="0"/>
                  </a:lnTo>
                  <a:lnTo>
                    <a:pt x="208" y="121"/>
                  </a:lnTo>
                  <a:lnTo>
                    <a:pt x="218"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38"/>
            <p:cNvSpPr/>
            <p:nvPr/>
          </p:nvSpPr>
          <p:spPr bwMode="auto">
            <a:xfrm>
              <a:off x="12582274" y="4595937"/>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39"/>
            <p:cNvSpPr/>
            <p:nvPr/>
          </p:nvSpPr>
          <p:spPr bwMode="auto">
            <a:xfrm>
              <a:off x="12351334" y="4602663"/>
              <a:ext cx="245514" cy="271299"/>
            </a:xfrm>
            <a:custGeom>
              <a:avLst/>
              <a:gdLst>
                <a:gd name="T0" fmla="*/ 219 w 219"/>
                <a:gd name="T1" fmla="*/ 242 h 242"/>
                <a:gd name="T2" fmla="*/ 110 w 219"/>
                <a:gd name="T3" fmla="*/ 190 h 242"/>
                <a:gd name="T4" fmla="*/ 0 w 219"/>
                <a:gd name="T5" fmla="*/ 140 h 242"/>
                <a:gd name="T6" fmla="*/ 99 w 219"/>
                <a:gd name="T7" fmla="*/ 71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1"/>
                  </a:lnTo>
                  <a:lnTo>
                    <a:pt x="198" y="0"/>
                  </a:lnTo>
                  <a:lnTo>
                    <a:pt x="209" y="121"/>
                  </a:lnTo>
                  <a:lnTo>
                    <a:pt x="219"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40"/>
            <p:cNvSpPr/>
            <p:nvPr/>
          </p:nvSpPr>
          <p:spPr bwMode="auto">
            <a:xfrm>
              <a:off x="12342365" y="4765218"/>
              <a:ext cx="245514" cy="271299"/>
            </a:xfrm>
            <a:custGeom>
              <a:avLst/>
              <a:gdLst>
                <a:gd name="T0" fmla="*/ 0 w 219"/>
                <a:gd name="T1" fmla="*/ 0 h 242"/>
                <a:gd name="T2" fmla="*/ 10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3" y="242"/>
                  </a:lnTo>
                  <a:lnTo>
                    <a:pt x="120" y="172"/>
                  </a:lnTo>
                  <a:lnTo>
                    <a:pt x="219" y="102"/>
                  </a:lnTo>
                  <a:lnTo>
                    <a:pt x="109"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1"/>
            <p:cNvSpPr/>
            <p:nvPr/>
          </p:nvSpPr>
          <p:spPr bwMode="auto">
            <a:xfrm>
              <a:off x="12112546" y="4771944"/>
              <a:ext cx="246635" cy="271299"/>
            </a:xfrm>
            <a:custGeom>
              <a:avLst/>
              <a:gdLst>
                <a:gd name="T0" fmla="*/ 220 w 220"/>
                <a:gd name="T1" fmla="*/ 242 h 242"/>
                <a:gd name="T2" fmla="*/ 110 w 220"/>
                <a:gd name="T3" fmla="*/ 190 h 242"/>
                <a:gd name="T4" fmla="*/ 0 w 220"/>
                <a:gd name="T5" fmla="*/ 140 h 242"/>
                <a:gd name="T6" fmla="*/ 99 w 220"/>
                <a:gd name="T7" fmla="*/ 71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1"/>
                  </a:lnTo>
                  <a:lnTo>
                    <a:pt x="198" y="0"/>
                  </a:lnTo>
                  <a:lnTo>
                    <a:pt x="209" y="121"/>
                  </a:lnTo>
                  <a:lnTo>
                    <a:pt x="220"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42"/>
            <p:cNvSpPr/>
            <p:nvPr/>
          </p:nvSpPr>
          <p:spPr bwMode="auto">
            <a:xfrm>
              <a:off x="12103578" y="4934499"/>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43"/>
            <p:cNvSpPr/>
            <p:nvPr/>
          </p:nvSpPr>
          <p:spPr bwMode="auto">
            <a:xfrm>
              <a:off x="11873759" y="4941226"/>
              <a:ext cx="244393" cy="271299"/>
            </a:xfrm>
            <a:custGeom>
              <a:avLst/>
              <a:gdLst>
                <a:gd name="T0" fmla="*/ 218 w 218"/>
                <a:gd name="T1" fmla="*/ 242 h 242"/>
                <a:gd name="T2" fmla="*/ 108 w 218"/>
                <a:gd name="T3" fmla="*/ 190 h 242"/>
                <a:gd name="T4" fmla="*/ 0 w 218"/>
                <a:gd name="T5" fmla="*/ 140 h 242"/>
                <a:gd name="T6" fmla="*/ 98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8" y="70"/>
                  </a:lnTo>
                  <a:lnTo>
                    <a:pt x="197" y="0"/>
                  </a:lnTo>
                  <a:lnTo>
                    <a:pt x="207" y="121"/>
                  </a:lnTo>
                  <a:lnTo>
                    <a:pt x="218"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44"/>
            <p:cNvSpPr/>
            <p:nvPr/>
          </p:nvSpPr>
          <p:spPr bwMode="auto">
            <a:xfrm>
              <a:off x="11864790" y="5103780"/>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45"/>
            <p:cNvSpPr/>
            <p:nvPr/>
          </p:nvSpPr>
          <p:spPr bwMode="auto">
            <a:xfrm>
              <a:off x="11633850" y="5110507"/>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46"/>
            <p:cNvSpPr/>
            <p:nvPr/>
          </p:nvSpPr>
          <p:spPr bwMode="auto">
            <a:xfrm>
              <a:off x="11624882" y="5273062"/>
              <a:ext cx="245514" cy="271299"/>
            </a:xfrm>
            <a:custGeom>
              <a:avLst/>
              <a:gdLst>
                <a:gd name="T0" fmla="*/ 0 w 219"/>
                <a:gd name="T1" fmla="*/ 0 h 242"/>
                <a:gd name="T2" fmla="*/ 10 w 219"/>
                <a:gd name="T3" fmla="*/ 121 h 242"/>
                <a:gd name="T4" fmla="*/ 21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2"/>
                  </a:lnTo>
                  <a:lnTo>
                    <a:pt x="219" y="102"/>
                  </a:lnTo>
                  <a:lnTo>
                    <a:pt x="109"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47"/>
            <p:cNvSpPr/>
            <p:nvPr/>
          </p:nvSpPr>
          <p:spPr bwMode="auto">
            <a:xfrm>
              <a:off x="11395062" y="5279789"/>
              <a:ext cx="246635" cy="271299"/>
            </a:xfrm>
            <a:custGeom>
              <a:avLst/>
              <a:gdLst>
                <a:gd name="T0" fmla="*/ 220 w 220"/>
                <a:gd name="T1" fmla="*/ 242 h 242"/>
                <a:gd name="T2" fmla="*/ 110 w 220"/>
                <a:gd name="T3" fmla="*/ 191 h 242"/>
                <a:gd name="T4" fmla="*/ 0 w 220"/>
                <a:gd name="T5" fmla="*/ 140 h 242"/>
                <a:gd name="T6" fmla="*/ 99 w 220"/>
                <a:gd name="T7" fmla="*/ 70 h 242"/>
                <a:gd name="T8" fmla="*/ 196 w 220"/>
                <a:gd name="T9" fmla="*/ 0 h 242"/>
                <a:gd name="T10" fmla="*/ 207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6" y="0"/>
                  </a:lnTo>
                  <a:lnTo>
                    <a:pt x="207" y="121"/>
                  </a:lnTo>
                  <a:lnTo>
                    <a:pt x="220" y="242"/>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60"/>
            <p:cNvSpPr/>
            <p:nvPr/>
          </p:nvSpPr>
          <p:spPr bwMode="auto">
            <a:xfrm>
              <a:off x="12387208" y="3831368"/>
              <a:ext cx="246635" cy="269056"/>
            </a:xfrm>
            <a:custGeom>
              <a:avLst/>
              <a:gdLst>
                <a:gd name="T0" fmla="*/ 0 w 220"/>
                <a:gd name="T1" fmla="*/ 0 h 240"/>
                <a:gd name="T2" fmla="*/ 11 w 220"/>
                <a:gd name="T3" fmla="*/ 119 h 240"/>
                <a:gd name="T4" fmla="*/ 22 w 220"/>
                <a:gd name="T5" fmla="*/ 240 h 240"/>
                <a:gd name="T6" fmla="*/ 121 w 220"/>
                <a:gd name="T7" fmla="*/ 171 h 240"/>
                <a:gd name="T8" fmla="*/ 220 w 220"/>
                <a:gd name="T9" fmla="*/ 100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19"/>
                  </a:lnTo>
                  <a:lnTo>
                    <a:pt x="22" y="240"/>
                  </a:lnTo>
                  <a:lnTo>
                    <a:pt x="121" y="171"/>
                  </a:lnTo>
                  <a:lnTo>
                    <a:pt x="220" y="100"/>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71"/>
            <p:cNvSpPr/>
            <p:nvPr/>
          </p:nvSpPr>
          <p:spPr bwMode="auto">
            <a:xfrm>
              <a:off x="10621525" y="5801085"/>
              <a:ext cx="1321740" cy="962998"/>
            </a:xfrm>
            <a:custGeom>
              <a:avLst/>
              <a:gdLst>
                <a:gd name="T0" fmla="*/ 9 w 1179"/>
                <a:gd name="T1" fmla="*/ 859 h 859"/>
                <a:gd name="T2" fmla="*/ 0 w 1179"/>
                <a:gd name="T3" fmla="*/ 846 h 859"/>
                <a:gd name="T4" fmla="*/ 1179 w 1179"/>
                <a:gd name="T5" fmla="*/ 0 h 859"/>
                <a:gd name="T6" fmla="*/ 1179 w 1179"/>
                <a:gd name="T7" fmla="*/ 216 h 859"/>
                <a:gd name="T8" fmla="*/ 1163 w 1179"/>
                <a:gd name="T9" fmla="*/ 216 h 859"/>
                <a:gd name="T10" fmla="*/ 1163 w 1179"/>
                <a:gd name="T11" fmla="*/ 32 h 859"/>
                <a:gd name="T12" fmla="*/ 9 w 1179"/>
                <a:gd name="T13" fmla="*/ 859 h 859"/>
              </a:gdLst>
              <a:ahLst/>
              <a:cxnLst>
                <a:cxn ang="0">
                  <a:pos x="T0" y="T1"/>
                </a:cxn>
                <a:cxn ang="0">
                  <a:pos x="T2" y="T3"/>
                </a:cxn>
                <a:cxn ang="0">
                  <a:pos x="T4" y="T5"/>
                </a:cxn>
                <a:cxn ang="0">
                  <a:pos x="T6" y="T7"/>
                </a:cxn>
                <a:cxn ang="0">
                  <a:pos x="T8" y="T9"/>
                </a:cxn>
                <a:cxn ang="0">
                  <a:pos x="T10" y="T11"/>
                </a:cxn>
                <a:cxn ang="0">
                  <a:pos x="T12" y="T13"/>
                </a:cxn>
              </a:cxnLst>
              <a:rect l="0" t="0" r="r" b="b"/>
              <a:pathLst>
                <a:path w="1179" h="859">
                  <a:moveTo>
                    <a:pt x="9" y="859"/>
                  </a:moveTo>
                  <a:lnTo>
                    <a:pt x="0" y="846"/>
                  </a:lnTo>
                  <a:lnTo>
                    <a:pt x="1179" y="0"/>
                  </a:lnTo>
                  <a:lnTo>
                    <a:pt x="1179" y="216"/>
                  </a:lnTo>
                  <a:lnTo>
                    <a:pt x="1163" y="216"/>
                  </a:lnTo>
                  <a:lnTo>
                    <a:pt x="1163" y="32"/>
                  </a:lnTo>
                  <a:lnTo>
                    <a:pt x="9" y="85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9284636" y="0"/>
              <a:ext cx="2918347" cy="3518892"/>
            </a:xfrm>
            <a:custGeom>
              <a:avLst/>
              <a:gdLst>
                <a:gd name="T0" fmla="*/ 0 w 1764"/>
                <a:gd name="T1" fmla="*/ 2127 h 2127"/>
                <a:gd name="T2" fmla="*/ 1764 w 1764"/>
                <a:gd name="T3" fmla="*/ 1079 h 2127"/>
                <a:gd name="T4" fmla="*/ 1764 w 1764"/>
                <a:gd name="T5" fmla="*/ 0 h 2127"/>
                <a:gd name="T6" fmla="*/ 0 w 1764"/>
                <a:gd name="T7" fmla="*/ 1044 h 2127"/>
                <a:gd name="T8" fmla="*/ 0 w 1764"/>
                <a:gd name="T9" fmla="*/ 2127 h 2127"/>
              </a:gdLst>
              <a:ahLst/>
              <a:cxnLst>
                <a:cxn ang="0">
                  <a:pos x="T0" y="T1"/>
                </a:cxn>
                <a:cxn ang="0">
                  <a:pos x="T2" y="T3"/>
                </a:cxn>
                <a:cxn ang="0">
                  <a:pos x="T4" y="T5"/>
                </a:cxn>
                <a:cxn ang="0">
                  <a:pos x="T6" y="T7"/>
                </a:cxn>
                <a:cxn ang="0">
                  <a:pos x="T8" y="T9"/>
                </a:cxn>
              </a:cxnLst>
              <a:rect l="0" t="0" r="r" b="b"/>
              <a:pathLst>
                <a:path w="1764" h="2127">
                  <a:moveTo>
                    <a:pt x="0" y="2127"/>
                  </a:moveTo>
                  <a:lnTo>
                    <a:pt x="1764" y="1079"/>
                  </a:lnTo>
                  <a:lnTo>
                    <a:pt x="1764" y="0"/>
                  </a:lnTo>
                  <a:lnTo>
                    <a:pt x="0" y="1044"/>
                  </a:lnTo>
                  <a:lnTo>
                    <a:pt x="0" y="2127"/>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9284636" y="1727185"/>
              <a:ext cx="2918347" cy="3527163"/>
            </a:xfrm>
            <a:custGeom>
              <a:avLst/>
              <a:gdLst>
                <a:gd name="T0" fmla="*/ 1764 w 1764"/>
                <a:gd name="T1" fmla="*/ 2132 h 2132"/>
                <a:gd name="T2" fmla="*/ 0 w 1764"/>
                <a:gd name="T3" fmla="*/ 1084 h 2132"/>
                <a:gd name="T4" fmla="*/ 0 w 1764"/>
                <a:gd name="T5" fmla="*/ 0 h 2132"/>
                <a:gd name="T6" fmla="*/ 1764 w 1764"/>
                <a:gd name="T7" fmla="*/ 1049 h 2132"/>
                <a:gd name="T8" fmla="*/ 1764 w 1764"/>
                <a:gd name="T9" fmla="*/ 2132 h 2132"/>
              </a:gdLst>
              <a:ahLst/>
              <a:cxnLst>
                <a:cxn ang="0">
                  <a:pos x="T0" y="T1"/>
                </a:cxn>
                <a:cxn ang="0">
                  <a:pos x="T2" y="T3"/>
                </a:cxn>
                <a:cxn ang="0">
                  <a:pos x="T4" y="T5"/>
                </a:cxn>
                <a:cxn ang="0">
                  <a:pos x="T6" y="T7"/>
                </a:cxn>
                <a:cxn ang="0">
                  <a:pos x="T8" y="T9"/>
                </a:cxn>
              </a:cxnLst>
              <a:rect l="0" t="0" r="r" b="b"/>
              <a:pathLst>
                <a:path w="1764" h="2132">
                  <a:moveTo>
                    <a:pt x="1764" y="2132"/>
                  </a:moveTo>
                  <a:lnTo>
                    <a:pt x="0" y="1084"/>
                  </a:lnTo>
                  <a:lnTo>
                    <a:pt x="0" y="0"/>
                  </a:lnTo>
                  <a:lnTo>
                    <a:pt x="1764" y="1049"/>
                  </a:lnTo>
                  <a:lnTo>
                    <a:pt x="1764" y="2132"/>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9120851" y="150549"/>
              <a:ext cx="2536183" cy="2288024"/>
            </a:xfrm>
            <a:custGeom>
              <a:avLst/>
              <a:gdLst>
                <a:gd name="T0" fmla="*/ 16 w 1533"/>
                <a:gd name="T1" fmla="*/ 1383 h 1383"/>
                <a:gd name="T2" fmla="*/ 0 w 1533"/>
                <a:gd name="T3" fmla="*/ 1383 h 1383"/>
                <a:gd name="T4" fmla="*/ 0 w 1533"/>
                <a:gd name="T5" fmla="*/ 881 h 1383"/>
                <a:gd name="T6" fmla="*/ 4 w 1533"/>
                <a:gd name="T7" fmla="*/ 880 h 1383"/>
                <a:gd name="T8" fmla="*/ 1525 w 1533"/>
                <a:gd name="T9" fmla="*/ 0 h 1383"/>
                <a:gd name="T10" fmla="*/ 1533 w 1533"/>
                <a:gd name="T11" fmla="*/ 15 h 1383"/>
                <a:gd name="T12" fmla="*/ 16 w 1533"/>
                <a:gd name="T13" fmla="*/ 891 h 1383"/>
                <a:gd name="T14" fmla="*/ 16 w 1533"/>
                <a:gd name="T15" fmla="*/ 1383 h 13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3" h="1383">
                  <a:moveTo>
                    <a:pt x="16" y="1383"/>
                  </a:moveTo>
                  <a:lnTo>
                    <a:pt x="0" y="1383"/>
                  </a:lnTo>
                  <a:lnTo>
                    <a:pt x="0" y="881"/>
                  </a:lnTo>
                  <a:lnTo>
                    <a:pt x="4" y="880"/>
                  </a:lnTo>
                  <a:lnTo>
                    <a:pt x="1525" y="0"/>
                  </a:lnTo>
                  <a:lnTo>
                    <a:pt x="1533" y="15"/>
                  </a:lnTo>
                  <a:lnTo>
                    <a:pt x="16" y="891"/>
                  </a:lnTo>
                  <a:lnTo>
                    <a:pt x="16" y="1383"/>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9" name="组合 208"/>
          <p:cNvGrpSpPr/>
          <p:nvPr/>
        </p:nvGrpSpPr>
        <p:grpSpPr>
          <a:xfrm>
            <a:off x="-875182" y="5889892"/>
            <a:ext cx="2214564" cy="1433513"/>
            <a:chOff x="-817307" y="5727842"/>
            <a:chExt cx="2214564" cy="1433513"/>
          </a:xfrm>
        </p:grpSpPr>
        <p:sp>
          <p:nvSpPr>
            <p:cNvPr id="184" name="Freeform 175"/>
            <p:cNvSpPr/>
            <p:nvPr/>
          </p:nvSpPr>
          <p:spPr bwMode="auto">
            <a:xfrm>
              <a:off x="-817307"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76"/>
            <p:cNvSpPr/>
            <p:nvPr/>
          </p:nvSpPr>
          <p:spPr bwMode="auto">
            <a:xfrm>
              <a:off x="-755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77"/>
            <p:cNvSpPr/>
            <p:nvPr/>
          </p:nvSpPr>
          <p:spPr bwMode="auto">
            <a:xfrm>
              <a:off x="-690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78"/>
            <p:cNvSpPr/>
            <p:nvPr/>
          </p:nvSpPr>
          <p:spPr bwMode="auto">
            <a:xfrm>
              <a:off x="-628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79"/>
            <p:cNvSpPr/>
            <p:nvPr/>
          </p:nvSpPr>
          <p:spPr bwMode="auto">
            <a:xfrm>
              <a:off x="-563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80"/>
            <p:cNvSpPr/>
            <p:nvPr/>
          </p:nvSpPr>
          <p:spPr bwMode="auto">
            <a:xfrm>
              <a:off x="-501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81"/>
            <p:cNvSpPr/>
            <p:nvPr/>
          </p:nvSpPr>
          <p:spPr bwMode="auto">
            <a:xfrm>
              <a:off x="-436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82"/>
            <p:cNvSpPr/>
            <p:nvPr/>
          </p:nvSpPr>
          <p:spPr bwMode="auto">
            <a:xfrm>
              <a:off x="-374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83"/>
            <p:cNvSpPr/>
            <p:nvPr/>
          </p:nvSpPr>
          <p:spPr bwMode="auto">
            <a:xfrm>
              <a:off x="-309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84"/>
            <p:cNvSpPr/>
            <p:nvPr/>
          </p:nvSpPr>
          <p:spPr bwMode="auto">
            <a:xfrm>
              <a:off x="-247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85"/>
            <p:cNvSpPr/>
            <p:nvPr/>
          </p:nvSpPr>
          <p:spPr bwMode="auto">
            <a:xfrm>
              <a:off x="-182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86"/>
            <p:cNvSpPr/>
            <p:nvPr/>
          </p:nvSpPr>
          <p:spPr bwMode="auto">
            <a:xfrm>
              <a:off x="-120394" y="5727842"/>
              <a:ext cx="881063" cy="1433513"/>
            </a:xfrm>
            <a:custGeom>
              <a:avLst/>
              <a:gdLst>
                <a:gd name="T0" fmla="*/ 0 w 555"/>
                <a:gd name="T1" fmla="*/ 895 h 903"/>
                <a:gd name="T2" fmla="*/ 13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3"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87"/>
            <p:cNvSpPr/>
            <p:nvPr/>
          </p:nvSpPr>
          <p:spPr bwMode="auto">
            <a:xfrm>
              <a:off x="-55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88"/>
            <p:cNvSpPr/>
            <p:nvPr/>
          </p:nvSpPr>
          <p:spPr bwMode="auto">
            <a:xfrm>
              <a:off x="6606" y="5727842"/>
              <a:ext cx="882650" cy="1433513"/>
            </a:xfrm>
            <a:custGeom>
              <a:avLst/>
              <a:gdLst>
                <a:gd name="T0" fmla="*/ 0 w 556"/>
                <a:gd name="T1" fmla="*/ 895 h 903"/>
                <a:gd name="T2" fmla="*/ 13 w 556"/>
                <a:gd name="T3" fmla="*/ 903 h 903"/>
                <a:gd name="T4" fmla="*/ 556 w 556"/>
                <a:gd name="T5" fmla="*/ 7 h 903"/>
                <a:gd name="T6" fmla="*/ 543 w 556"/>
                <a:gd name="T7" fmla="*/ 0 h 903"/>
                <a:gd name="T8" fmla="*/ 0 w 556"/>
                <a:gd name="T9" fmla="*/ 895 h 903"/>
              </a:gdLst>
              <a:ahLst/>
              <a:cxnLst>
                <a:cxn ang="0">
                  <a:pos x="T0" y="T1"/>
                </a:cxn>
                <a:cxn ang="0">
                  <a:pos x="T2" y="T3"/>
                </a:cxn>
                <a:cxn ang="0">
                  <a:pos x="T4" y="T5"/>
                </a:cxn>
                <a:cxn ang="0">
                  <a:pos x="T6" y="T7"/>
                </a:cxn>
                <a:cxn ang="0">
                  <a:pos x="T8" y="T9"/>
                </a:cxn>
              </a:cxnLst>
              <a:rect l="0" t="0" r="r" b="b"/>
              <a:pathLst>
                <a:path w="556" h="903">
                  <a:moveTo>
                    <a:pt x="0" y="895"/>
                  </a:moveTo>
                  <a:lnTo>
                    <a:pt x="13" y="903"/>
                  </a:lnTo>
                  <a:lnTo>
                    <a:pt x="556"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89"/>
            <p:cNvSpPr/>
            <p:nvPr/>
          </p:nvSpPr>
          <p:spPr bwMode="auto">
            <a:xfrm>
              <a:off x="716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90"/>
            <p:cNvSpPr/>
            <p:nvPr/>
          </p:nvSpPr>
          <p:spPr bwMode="auto">
            <a:xfrm>
              <a:off x="135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91"/>
            <p:cNvSpPr/>
            <p:nvPr/>
          </p:nvSpPr>
          <p:spPr bwMode="auto">
            <a:xfrm>
              <a:off x="198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92"/>
            <p:cNvSpPr/>
            <p:nvPr/>
          </p:nvSpPr>
          <p:spPr bwMode="auto">
            <a:xfrm>
              <a:off x="262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93"/>
            <p:cNvSpPr/>
            <p:nvPr/>
          </p:nvSpPr>
          <p:spPr bwMode="auto">
            <a:xfrm>
              <a:off x="325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94"/>
            <p:cNvSpPr/>
            <p:nvPr/>
          </p:nvSpPr>
          <p:spPr bwMode="auto">
            <a:xfrm>
              <a:off x="389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95"/>
            <p:cNvSpPr/>
            <p:nvPr/>
          </p:nvSpPr>
          <p:spPr bwMode="auto">
            <a:xfrm>
              <a:off x="452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96"/>
            <p:cNvSpPr/>
            <p:nvPr/>
          </p:nvSpPr>
          <p:spPr bwMode="auto">
            <a:xfrm>
              <a:off x="516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06" name="Freeform 197"/>
          <p:cNvSpPr/>
          <p:nvPr/>
        </p:nvSpPr>
        <p:spPr bwMode="auto">
          <a:xfrm rot="21432096">
            <a:off x="262194" y="5890092"/>
            <a:ext cx="1541463" cy="1185863"/>
          </a:xfrm>
          <a:custGeom>
            <a:avLst/>
            <a:gdLst>
              <a:gd name="T0" fmla="*/ 8 w 971"/>
              <a:gd name="T1" fmla="*/ 747 h 747"/>
              <a:gd name="T2" fmla="*/ 0 w 971"/>
              <a:gd name="T3" fmla="*/ 732 h 747"/>
              <a:gd name="T4" fmla="*/ 937 w 971"/>
              <a:gd name="T5" fmla="*/ 181 h 747"/>
              <a:gd name="T6" fmla="*/ 631 w 971"/>
              <a:gd name="T7" fmla="*/ 15 h 747"/>
              <a:gd name="T8" fmla="*/ 639 w 971"/>
              <a:gd name="T9" fmla="*/ 0 h 747"/>
              <a:gd name="T10" fmla="*/ 971 w 971"/>
              <a:gd name="T11" fmla="*/ 181 h 747"/>
              <a:gd name="T12" fmla="*/ 8 w 971"/>
              <a:gd name="T13" fmla="*/ 747 h 747"/>
            </a:gdLst>
            <a:ahLst/>
            <a:cxnLst>
              <a:cxn ang="0">
                <a:pos x="T0" y="T1"/>
              </a:cxn>
              <a:cxn ang="0">
                <a:pos x="T2" y="T3"/>
              </a:cxn>
              <a:cxn ang="0">
                <a:pos x="T4" y="T5"/>
              </a:cxn>
              <a:cxn ang="0">
                <a:pos x="T6" y="T7"/>
              </a:cxn>
              <a:cxn ang="0">
                <a:pos x="T8" y="T9"/>
              </a:cxn>
              <a:cxn ang="0">
                <a:pos x="T10" y="T11"/>
              </a:cxn>
              <a:cxn ang="0">
                <a:pos x="T12" y="T13"/>
              </a:cxn>
            </a:cxnLst>
            <a:rect l="0" t="0" r="r" b="b"/>
            <a:pathLst>
              <a:path w="971" h="747">
                <a:moveTo>
                  <a:pt x="8" y="747"/>
                </a:moveTo>
                <a:lnTo>
                  <a:pt x="0" y="732"/>
                </a:lnTo>
                <a:lnTo>
                  <a:pt x="937" y="181"/>
                </a:lnTo>
                <a:lnTo>
                  <a:pt x="631" y="15"/>
                </a:lnTo>
                <a:lnTo>
                  <a:pt x="639" y="0"/>
                </a:lnTo>
                <a:lnTo>
                  <a:pt x="971" y="181"/>
                </a:lnTo>
                <a:lnTo>
                  <a:pt x="8" y="747"/>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98"/>
          <p:cNvSpPr/>
          <p:nvPr/>
        </p:nvSpPr>
        <p:spPr bwMode="auto">
          <a:xfrm>
            <a:off x="-7681" y="4897580"/>
            <a:ext cx="1355725" cy="1927225"/>
          </a:xfrm>
          <a:custGeom>
            <a:avLst/>
            <a:gdLst>
              <a:gd name="T0" fmla="*/ 854 w 854"/>
              <a:gd name="T1" fmla="*/ 654 h 1214"/>
              <a:gd name="T2" fmla="*/ 0 w 854"/>
              <a:gd name="T3" fmla="*/ 1214 h 1214"/>
              <a:gd name="T4" fmla="*/ 0 w 854"/>
              <a:gd name="T5" fmla="*/ 560 h 1214"/>
              <a:gd name="T6" fmla="*/ 854 w 854"/>
              <a:gd name="T7" fmla="*/ 0 h 1214"/>
              <a:gd name="T8" fmla="*/ 854 w 854"/>
              <a:gd name="T9" fmla="*/ 654 h 1214"/>
            </a:gdLst>
            <a:ahLst/>
            <a:cxnLst>
              <a:cxn ang="0">
                <a:pos x="T0" y="T1"/>
              </a:cxn>
              <a:cxn ang="0">
                <a:pos x="T2" y="T3"/>
              </a:cxn>
              <a:cxn ang="0">
                <a:pos x="T4" y="T5"/>
              </a:cxn>
              <a:cxn ang="0">
                <a:pos x="T6" y="T7"/>
              </a:cxn>
              <a:cxn ang="0">
                <a:pos x="T8" y="T9"/>
              </a:cxn>
            </a:cxnLst>
            <a:rect l="0" t="0" r="r" b="b"/>
            <a:pathLst>
              <a:path w="854" h="1214">
                <a:moveTo>
                  <a:pt x="854" y="654"/>
                </a:moveTo>
                <a:lnTo>
                  <a:pt x="0" y="1214"/>
                </a:lnTo>
                <a:lnTo>
                  <a:pt x="0" y="560"/>
                </a:lnTo>
                <a:lnTo>
                  <a:pt x="854" y="0"/>
                </a:lnTo>
                <a:lnTo>
                  <a:pt x="854" y="654"/>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5"/>
          <p:cNvSpPr>
            <a:spLocks noEditPoints="1"/>
          </p:cNvSpPr>
          <p:nvPr/>
        </p:nvSpPr>
        <p:spPr bwMode="auto">
          <a:xfrm flipH="1" flipV="1">
            <a:off x="520581" y="363109"/>
            <a:ext cx="504346" cy="424069"/>
          </a:xfrm>
          <a:custGeom>
            <a:avLst/>
            <a:gdLst>
              <a:gd name="T0" fmla="*/ 118 w 285"/>
              <a:gd name="T1" fmla="*/ 131 h 240"/>
              <a:gd name="T2" fmla="*/ 118 w 285"/>
              <a:gd name="T3" fmla="*/ 240 h 240"/>
              <a:gd name="T4" fmla="*/ 0 w 285"/>
              <a:gd name="T5" fmla="*/ 240 h 240"/>
              <a:gd name="T6" fmla="*/ 0 w 285"/>
              <a:gd name="T7" fmla="*/ 131 h 240"/>
              <a:gd name="T8" fmla="*/ 32 w 285"/>
              <a:gd name="T9" fmla="*/ 39 h 240"/>
              <a:gd name="T10" fmla="*/ 118 w 285"/>
              <a:gd name="T11" fmla="*/ 0 h 240"/>
              <a:gd name="T12" fmla="*/ 118 w 285"/>
              <a:gd name="T13" fmla="*/ 55 h 240"/>
              <a:gd name="T14" fmla="*/ 75 w 285"/>
              <a:gd name="T15" fmla="*/ 70 h 240"/>
              <a:gd name="T16" fmla="*/ 53 w 285"/>
              <a:gd name="T17" fmla="*/ 115 h 240"/>
              <a:gd name="T18" fmla="*/ 53 w 285"/>
              <a:gd name="T19" fmla="*/ 131 h 240"/>
              <a:gd name="T20" fmla="*/ 118 w 285"/>
              <a:gd name="T21" fmla="*/ 131 h 240"/>
              <a:gd name="T22" fmla="*/ 285 w 285"/>
              <a:gd name="T23" fmla="*/ 131 h 240"/>
              <a:gd name="T24" fmla="*/ 285 w 285"/>
              <a:gd name="T25" fmla="*/ 240 h 240"/>
              <a:gd name="T26" fmla="*/ 167 w 285"/>
              <a:gd name="T27" fmla="*/ 240 h 240"/>
              <a:gd name="T28" fmla="*/ 167 w 285"/>
              <a:gd name="T29" fmla="*/ 136 h 240"/>
              <a:gd name="T30" fmla="*/ 199 w 285"/>
              <a:gd name="T31" fmla="*/ 41 h 240"/>
              <a:gd name="T32" fmla="*/ 285 w 285"/>
              <a:gd name="T33" fmla="*/ 0 h 240"/>
              <a:gd name="T34" fmla="*/ 285 w 285"/>
              <a:gd name="T35" fmla="*/ 55 h 240"/>
              <a:gd name="T36" fmla="*/ 241 w 285"/>
              <a:gd name="T37" fmla="*/ 70 h 240"/>
              <a:gd name="T38" fmla="*/ 219 w 285"/>
              <a:gd name="T39" fmla="*/ 115 h 240"/>
              <a:gd name="T40" fmla="*/ 219 w 285"/>
              <a:gd name="T41" fmla="*/ 131 h 240"/>
              <a:gd name="T42" fmla="*/ 285 w 285"/>
              <a:gd name="T43" fmla="*/ 13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5" h="240">
                <a:moveTo>
                  <a:pt x="118" y="131"/>
                </a:moveTo>
                <a:cubicBezTo>
                  <a:pt x="118" y="240"/>
                  <a:pt x="118" y="240"/>
                  <a:pt x="118" y="240"/>
                </a:cubicBezTo>
                <a:cubicBezTo>
                  <a:pt x="0" y="240"/>
                  <a:pt x="0" y="240"/>
                  <a:pt x="0" y="240"/>
                </a:cubicBezTo>
                <a:cubicBezTo>
                  <a:pt x="0" y="131"/>
                  <a:pt x="0" y="131"/>
                  <a:pt x="0" y="131"/>
                </a:cubicBezTo>
                <a:cubicBezTo>
                  <a:pt x="0" y="95"/>
                  <a:pt x="11" y="64"/>
                  <a:pt x="32" y="39"/>
                </a:cubicBezTo>
                <a:cubicBezTo>
                  <a:pt x="51" y="17"/>
                  <a:pt x="80" y="4"/>
                  <a:pt x="118" y="0"/>
                </a:cubicBezTo>
                <a:cubicBezTo>
                  <a:pt x="118" y="55"/>
                  <a:pt x="118" y="55"/>
                  <a:pt x="118" y="55"/>
                </a:cubicBezTo>
                <a:cubicBezTo>
                  <a:pt x="101" y="55"/>
                  <a:pt x="87" y="60"/>
                  <a:pt x="75" y="70"/>
                </a:cubicBezTo>
                <a:cubicBezTo>
                  <a:pt x="60" y="80"/>
                  <a:pt x="53" y="95"/>
                  <a:pt x="53" y="115"/>
                </a:cubicBezTo>
                <a:cubicBezTo>
                  <a:pt x="53" y="120"/>
                  <a:pt x="53" y="125"/>
                  <a:pt x="53" y="131"/>
                </a:cubicBezTo>
                <a:lnTo>
                  <a:pt x="118" y="131"/>
                </a:lnTo>
                <a:close/>
                <a:moveTo>
                  <a:pt x="285" y="131"/>
                </a:moveTo>
                <a:cubicBezTo>
                  <a:pt x="285" y="240"/>
                  <a:pt x="285" y="240"/>
                  <a:pt x="285" y="240"/>
                </a:cubicBezTo>
                <a:cubicBezTo>
                  <a:pt x="167" y="240"/>
                  <a:pt x="167" y="240"/>
                  <a:pt x="167" y="240"/>
                </a:cubicBezTo>
                <a:cubicBezTo>
                  <a:pt x="167" y="136"/>
                  <a:pt x="167" y="136"/>
                  <a:pt x="167" y="136"/>
                </a:cubicBezTo>
                <a:cubicBezTo>
                  <a:pt x="167" y="98"/>
                  <a:pt x="178" y="66"/>
                  <a:pt x="199" y="41"/>
                </a:cubicBezTo>
                <a:cubicBezTo>
                  <a:pt x="218" y="18"/>
                  <a:pt x="247" y="4"/>
                  <a:pt x="285" y="0"/>
                </a:cubicBezTo>
                <a:cubicBezTo>
                  <a:pt x="285" y="55"/>
                  <a:pt x="285" y="55"/>
                  <a:pt x="285" y="55"/>
                </a:cubicBezTo>
                <a:cubicBezTo>
                  <a:pt x="269" y="55"/>
                  <a:pt x="254" y="60"/>
                  <a:pt x="241" y="70"/>
                </a:cubicBezTo>
                <a:cubicBezTo>
                  <a:pt x="227" y="80"/>
                  <a:pt x="219" y="95"/>
                  <a:pt x="219" y="115"/>
                </a:cubicBezTo>
                <a:cubicBezTo>
                  <a:pt x="219" y="120"/>
                  <a:pt x="219" y="125"/>
                  <a:pt x="219" y="131"/>
                </a:cubicBezTo>
                <a:lnTo>
                  <a:pt x="285" y="131"/>
                </a:lnTo>
                <a:close/>
              </a:path>
            </a:pathLst>
          </a:custGeom>
          <a:solidFill>
            <a:srgbClr val="073141">
              <a:alpha val="83000"/>
            </a:srgbClr>
          </a:solidFill>
          <a:ln>
            <a:noFill/>
          </a:ln>
        </p:spPr>
        <p:txBody>
          <a:bodyPr vert="horz" wrap="square" lIns="91440" tIns="45720" rIns="91440" bIns="45720" numCol="1" anchor="t" anchorCtr="0" compatLnSpc="1"/>
          <a:lstStyle/>
          <a:p>
            <a:endParaRPr lang="zh-CN" altLang="en-US">
              <a:solidFill>
                <a:srgbClr val="45A1BA"/>
              </a:solidFill>
            </a:endParaRPr>
          </a:p>
        </p:txBody>
      </p:sp>
      <p:sp>
        <p:nvSpPr>
          <p:cNvPr id="156" name="矩形 155"/>
          <p:cNvSpPr/>
          <p:nvPr/>
        </p:nvSpPr>
        <p:spPr>
          <a:xfrm>
            <a:off x="1831908" y="362994"/>
            <a:ext cx="2795958" cy="461665"/>
          </a:xfrm>
          <a:prstGeom prst="rect">
            <a:avLst/>
          </a:prstGeom>
        </p:spPr>
        <p:txBody>
          <a:bodyPr wrap="none">
            <a:spAutoFit/>
          </a:bodyPr>
          <a:lstStyle/>
          <a:p>
            <a:r>
              <a:rPr lang="en-US" altLang="zh-CN" sz="2400" dirty="0"/>
              <a:t>Part1        </a:t>
            </a:r>
            <a:r>
              <a:rPr lang="en-US" altLang="zh-CN" sz="2400" dirty="0" smtClean="0"/>
              <a:t>by</a:t>
            </a:r>
            <a:r>
              <a:rPr lang="zh-CN" altLang="en-US" sz="2400" dirty="0" smtClean="0"/>
              <a:t>王冠桥</a:t>
            </a:r>
            <a:endParaRPr lang="zh-CN" altLang="zh-CN" sz="2400" dirty="0"/>
          </a:p>
        </p:txBody>
      </p:sp>
      <p:sp>
        <p:nvSpPr>
          <p:cNvPr id="157" name="Rectangle 11"/>
          <p:cNvSpPr/>
          <p:nvPr/>
        </p:nvSpPr>
        <p:spPr>
          <a:xfrm>
            <a:off x="1829867" y="1492636"/>
            <a:ext cx="7229755" cy="3046988"/>
          </a:xfrm>
          <a:prstGeom prst="rect">
            <a:avLst/>
          </a:prstGeom>
        </p:spPr>
        <p:txBody>
          <a:bodyPr wrap="square">
            <a:spAutoFit/>
          </a:bodyPr>
          <a:lstStyle/>
          <a:p>
            <a:pPr algn="just">
              <a:spcAft>
                <a:spcPts val="0"/>
              </a:spcAft>
            </a:pPr>
            <a:r>
              <a:rPr lang="zh-CN" altLang="en-US" sz="2400" kern="100" dirty="0" smtClean="0">
                <a:solidFill>
                  <a:srgbClr val="000000"/>
                </a:solidFill>
                <a:latin typeface="等线" panose="02010600030101010101" pitchFamily="2" charset="-122"/>
                <a:cs typeface="Times New Roman" panose="02020603050405020304" pitchFamily="18" charset="0"/>
              </a:rPr>
              <a:t>例子：</a:t>
            </a:r>
            <a:endParaRPr lang="en-US" altLang="zh-CN" sz="2400" kern="100" dirty="0" smtClean="0">
              <a:solidFill>
                <a:srgbClr val="000000"/>
              </a:solidFill>
              <a:latin typeface="等线" panose="02010600030101010101" pitchFamily="2" charset="-122"/>
              <a:cs typeface="Times New Roman" panose="02020603050405020304" pitchFamily="18" charset="0"/>
            </a:endParaRPr>
          </a:p>
          <a:p>
            <a:r>
              <a:rPr lang="en-US" altLang="zh-CN" sz="2400" dirty="0"/>
              <a:t> </a:t>
            </a:r>
            <a:r>
              <a:rPr lang="en-US" altLang="zh-CN" sz="2400" dirty="0" smtClean="0"/>
              <a:t>      </a:t>
            </a:r>
            <a:r>
              <a:rPr lang="zh-CN" altLang="zh-CN" sz="2400" dirty="0" smtClean="0"/>
              <a:t>在</a:t>
            </a:r>
            <a:r>
              <a:rPr lang="zh-CN" altLang="zh-CN" sz="2400" dirty="0"/>
              <a:t>新时代背景下，传统高校教育管理模式已经不能满足当下学生日常管理和思想政治教育的要求。面对学生管理工作中出现的新问题，越来越多的学校开始利用大数据进行分析，探讨大数据技术在使用过程中存在的安全问题及解决办法，能帮助高校正确运用大数据技术提升学生管理的 效率，维护高校数据安全</a:t>
            </a:r>
            <a:r>
              <a:rPr lang="zh-CN" altLang="zh-CN" sz="2400" dirty="0" smtClean="0"/>
              <a:t>。</a:t>
            </a:r>
            <a:endParaRPr lang="zh-CN" altLang="zh-CN" sz="2400" dirty="0"/>
          </a:p>
        </p:txBody>
      </p:sp>
      <p:sp>
        <p:nvSpPr>
          <p:cNvPr id="151" name="矩形 150"/>
          <p:cNvSpPr/>
          <p:nvPr/>
        </p:nvSpPr>
        <p:spPr>
          <a:xfrm>
            <a:off x="1829867" y="886317"/>
            <a:ext cx="7476727" cy="461665"/>
          </a:xfrm>
          <a:prstGeom prst="rect">
            <a:avLst/>
          </a:prstGeom>
        </p:spPr>
        <p:txBody>
          <a:bodyPr wrap="none">
            <a:spAutoFit/>
          </a:bodyPr>
          <a:lstStyle/>
          <a:p>
            <a:r>
              <a:rPr lang="en-US" altLang="zh-CN" sz="2400" b="1" dirty="0" smtClean="0"/>
              <a:t>1</a:t>
            </a:r>
            <a:r>
              <a:rPr lang="zh-CN" altLang="en-US" sz="2400" b="1" dirty="0" smtClean="0"/>
              <a:t>、中文中冗长的句式可以进行删减，翻译得更加精炼</a:t>
            </a:r>
            <a:endParaRPr lang="zh-CN" altLang="zh-CN" sz="2400" b="1" dirty="0"/>
          </a:p>
        </p:txBody>
      </p:sp>
    </p:spTree>
    <p:extLst>
      <p:ext uri="{BB962C8B-B14F-4D97-AF65-F5344CB8AC3E}">
        <p14:creationId xmlns:p14="http://schemas.microsoft.com/office/powerpoint/2010/main" val="25095677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1" name="组合 230"/>
          <p:cNvGrpSpPr/>
          <p:nvPr/>
        </p:nvGrpSpPr>
        <p:grpSpPr>
          <a:xfrm>
            <a:off x="9129106" y="0"/>
            <a:ext cx="4241860" cy="7063408"/>
            <a:chOff x="9120851" y="0"/>
            <a:chExt cx="4241860" cy="7063408"/>
          </a:xfrm>
        </p:grpSpPr>
        <p:sp>
          <p:nvSpPr>
            <p:cNvPr id="7" name="Freeform 5"/>
            <p:cNvSpPr/>
            <p:nvPr/>
          </p:nvSpPr>
          <p:spPr bwMode="auto">
            <a:xfrm>
              <a:off x="1210206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2009419" y="1699584"/>
              <a:ext cx="1263955" cy="2051446"/>
            </a:xfrm>
            <a:custGeom>
              <a:avLst/>
              <a:gdLst>
                <a:gd name="T0" fmla="*/ 764 w 764"/>
                <a:gd name="T1" fmla="*/ 1229 h 1240"/>
                <a:gd name="T2" fmla="*/ 747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7"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1192008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11827436"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1173809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1164545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1155611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1463470" y="1699584"/>
              <a:ext cx="1263955" cy="2051446"/>
            </a:xfrm>
            <a:custGeom>
              <a:avLst/>
              <a:gdLst>
                <a:gd name="T0" fmla="*/ 764 w 764"/>
                <a:gd name="T1" fmla="*/ 1229 h 1240"/>
                <a:gd name="T2" fmla="*/ 746 w 764"/>
                <a:gd name="T3" fmla="*/ 1240 h 1240"/>
                <a:gd name="T4" fmla="*/ 0 w 764"/>
                <a:gd name="T5" fmla="*/ 10 h 1240"/>
                <a:gd name="T6" fmla="*/ 17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7"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1137413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11281486"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11192149" y="1699584"/>
              <a:ext cx="1262301" cy="2051446"/>
            </a:xfrm>
            <a:custGeom>
              <a:avLst/>
              <a:gdLst>
                <a:gd name="T0" fmla="*/ 763 w 763"/>
                <a:gd name="T1" fmla="*/ 1229 h 1240"/>
                <a:gd name="T2" fmla="*/ 746 w 763"/>
                <a:gd name="T3" fmla="*/ 1240 h 1240"/>
                <a:gd name="T4" fmla="*/ 0 w 763"/>
                <a:gd name="T5" fmla="*/ 10 h 1240"/>
                <a:gd name="T6" fmla="*/ 16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6"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11101158"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11010166"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1091917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p:nvPr/>
          </p:nvSpPr>
          <p:spPr bwMode="auto">
            <a:xfrm>
              <a:off x="10828183"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1073719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10646200"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1055520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1046256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10373226"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10280580"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10191243"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6"/>
            <p:cNvSpPr/>
            <p:nvPr/>
          </p:nvSpPr>
          <p:spPr bwMode="auto">
            <a:xfrm>
              <a:off x="9904041" y="6792109"/>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7"/>
            <p:cNvSpPr/>
            <p:nvPr/>
          </p:nvSpPr>
          <p:spPr bwMode="auto">
            <a:xfrm>
              <a:off x="9913010" y="6630675"/>
              <a:ext cx="245514" cy="269056"/>
            </a:xfrm>
            <a:custGeom>
              <a:avLst/>
              <a:gdLst>
                <a:gd name="T0" fmla="*/ 219 w 219"/>
                <a:gd name="T1" fmla="*/ 240 h 240"/>
                <a:gd name="T2" fmla="*/ 209 w 219"/>
                <a:gd name="T3" fmla="*/ 119 h 240"/>
                <a:gd name="T4" fmla="*/ 198 w 219"/>
                <a:gd name="T5" fmla="*/ 0 h 240"/>
                <a:gd name="T6" fmla="*/ 99 w 219"/>
                <a:gd name="T7" fmla="*/ 69 h 240"/>
                <a:gd name="T8" fmla="*/ 0 w 219"/>
                <a:gd name="T9" fmla="*/ 138 h 240"/>
                <a:gd name="T10" fmla="*/ 110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9" y="119"/>
                  </a:lnTo>
                  <a:lnTo>
                    <a:pt x="198" y="0"/>
                  </a:lnTo>
                  <a:lnTo>
                    <a:pt x="99" y="69"/>
                  </a:lnTo>
                  <a:lnTo>
                    <a:pt x="0" y="138"/>
                  </a:lnTo>
                  <a:lnTo>
                    <a:pt x="110" y="190"/>
                  </a:lnTo>
                  <a:lnTo>
                    <a:pt x="219" y="24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8"/>
            <p:cNvSpPr/>
            <p:nvPr/>
          </p:nvSpPr>
          <p:spPr bwMode="auto">
            <a:xfrm>
              <a:off x="10143950" y="6622828"/>
              <a:ext cx="244393" cy="271299"/>
            </a:xfrm>
            <a:custGeom>
              <a:avLst/>
              <a:gdLst>
                <a:gd name="T0" fmla="*/ 0 w 218"/>
                <a:gd name="T1" fmla="*/ 0 h 242"/>
                <a:gd name="T2" fmla="*/ 110 w 218"/>
                <a:gd name="T3" fmla="*/ 51 h 242"/>
                <a:gd name="T4" fmla="*/ 218 w 218"/>
                <a:gd name="T5" fmla="*/ 102 h 242"/>
                <a:gd name="T6" fmla="*/ 121 w 218"/>
                <a:gd name="T7" fmla="*/ 171 h 242"/>
                <a:gd name="T8" fmla="*/ 22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0" y="51"/>
                  </a:lnTo>
                  <a:lnTo>
                    <a:pt x="218" y="102"/>
                  </a:lnTo>
                  <a:lnTo>
                    <a:pt x="121" y="171"/>
                  </a:lnTo>
                  <a:lnTo>
                    <a:pt x="22" y="242"/>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9"/>
            <p:cNvSpPr/>
            <p:nvPr/>
          </p:nvSpPr>
          <p:spPr bwMode="auto">
            <a:xfrm>
              <a:off x="10152918" y="6461394"/>
              <a:ext cx="244393" cy="269056"/>
            </a:xfrm>
            <a:custGeom>
              <a:avLst/>
              <a:gdLst>
                <a:gd name="T0" fmla="*/ 218 w 218"/>
                <a:gd name="T1" fmla="*/ 240 h 240"/>
                <a:gd name="T2" fmla="*/ 207 w 218"/>
                <a:gd name="T3" fmla="*/ 119 h 240"/>
                <a:gd name="T4" fmla="*/ 197 w 218"/>
                <a:gd name="T5" fmla="*/ 0 h 240"/>
                <a:gd name="T6" fmla="*/ 98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7" y="0"/>
                  </a:lnTo>
                  <a:lnTo>
                    <a:pt x="98" y="69"/>
                  </a:lnTo>
                  <a:lnTo>
                    <a:pt x="0" y="138"/>
                  </a:lnTo>
                  <a:lnTo>
                    <a:pt x="108" y="190"/>
                  </a:lnTo>
                  <a:lnTo>
                    <a:pt x="218" y="24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0"/>
            <p:cNvSpPr/>
            <p:nvPr/>
          </p:nvSpPr>
          <p:spPr bwMode="auto">
            <a:xfrm>
              <a:off x="10382737" y="6453547"/>
              <a:ext cx="245514" cy="271299"/>
            </a:xfrm>
            <a:custGeom>
              <a:avLst/>
              <a:gdLst>
                <a:gd name="T0" fmla="*/ 0 w 219"/>
                <a:gd name="T1" fmla="*/ 0 h 242"/>
                <a:gd name="T2" fmla="*/ 110 w 219"/>
                <a:gd name="T3" fmla="*/ 51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1"/>
                  </a:lnTo>
                  <a:lnTo>
                    <a:pt x="219" y="102"/>
                  </a:lnTo>
                  <a:lnTo>
                    <a:pt x="120" y="171"/>
                  </a:lnTo>
                  <a:lnTo>
                    <a:pt x="21" y="242"/>
                  </a:lnTo>
                  <a:lnTo>
                    <a:pt x="11"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1"/>
            <p:cNvSpPr/>
            <p:nvPr/>
          </p:nvSpPr>
          <p:spPr bwMode="auto">
            <a:xfrm>
              <a:off x="10391706" y="6289871"/>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2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2"/>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2"/>
            <p:cNvSpPr/>
            <p:nvPr/>
          </p:nvSpPr>
          <p:spPr bwMode="auto">
            <a:xfrm>
              <a:off x="10621525" y="6284266"/>
              <a:ext cx="245514" cy="271299"/>
            </a:xfrm>
            <a:custGeom>
              <a:avLst/>
              <a:gdLst>
                <a:gd name="T0" fmla="*/ 0 w 219"/>
                <a:gd name="T1" fmla="*/ 0 h 242"/>
                <a:gd name="T2" fmla="*/ 109 w 219"/>
                <a:gd name="T3" fmla="*/ 52 h 242"/>
                <a:gd name="T4" fmla="*/ 219 w 219"/>
                <a:gd name="T5" fmla="*/ 102 h 242"/>
                <a:gd name="T6" fmla="*/ 120 w 219"/>
                <a:gd name="T7" fmla="*/ 171 h 242"/>
                <a:gd name="T8" fmla="*/ 23 w 219"/>
                <a:gd name="T9" fmla="*/ 242 h 242"/>
                <a:gd name="T10" fmla="*/ 12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3" y="242"/>
                  </a:lnTo>
                  <a:lnTo>
                    <a:pt x="12"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3"/>
            <p:cNvSpPr/>
            <p:nvPr/>
          </p:nvSpPr>
          <p:spPr bwMode="auto">
            <a:xfrm>
              <a:off x="10630493" y="6120590"/>
              <a:ext cx="245514" cy="271299"/>
            </a:xfrm>
            <a:custGeom>
              <a:avLst/>
              <a:gdLst>
                <a:gd name="T0" fmla="*/ 219 w 219"/>
                <a:gd name="T1" fmla="*/ 242 h 242"/>
                <a:gd name="T2" fmla="*/ 209 w 219"/>
                <a:gd name="T3" fmla="*/ 121 h 242"/>
                <a:gd name="T4" fmla="*/ 198 w 219"/>
                <a:gd name="T5" fmla="*/ 0 h 242"/>
                <a:gd name="T6" fmla="*/ 99 w 219"/>
                <a:gd name="T7" fmla="*/ 71 h 242"/>
                <a:gd name="T8" fmla="*/ 0 w 219"/>
                <a:gd name="T9" fmla="*/ 140 h 242"/>
                <a:gd name="T10" fmla="*/ 110 w 219"/>
                <a:gd name="T11" fmla="*/ 192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9" y="121"/>
                  </a:lnTo>
                  <a:lnTo>
                    <a:pt x="198" y="0"/>
                  </a:lnTo>
                  <a:lnTo>
                    <a:pt x="99" y="71"/>
                  </a:lnTo>
                  <a:lnTo>
                    <a:pt x="0" y="140"/>
                  </a:lnTo>
                  <a:lnTo>
                    <a:pt x="110" y="192"/>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4"/>
            <p:cNvSpPr/>
            <p:nvPr/>
          </p:nvSpPr>
          <p:spPr bwMode="auto">
            <a:xfrm>
              <a:off x="10861433" y="6114984"/>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5"/>
            <p:cNvSpPr/>
            <p:nvPr/>
          </p:nvSpPr>
          <p:spPr bwMode="auto">
            <a:xfrm>
              <a:off x="10870402" y="5951308"/>
              <a:ext cx="244393" cy="271299"/>
            </a:xfrm>
            <a:custGeom>
              <a:avLst/>
              <a:gdLst>
                <a:gd name="T0" fmla="*/ 218 w 218"/>
                <a:gd name="T1" fmla="*/ 242 h 242"/>
                <a:gd name="T2" fmla="*/ 207 w 218"/>
                <a:gd name="T3" fmla="*/ 121 h 242"/>
                <a:gd name="T4" fmla="*/ 197 w 218"/>
                <a:gd name="T5" fmla="*/ 0 h 242"/>
                <a:gd name="T6" fmla="*/ 99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7" y="0"/>
                  </a:lnTo>
                  <a:lnTo>
                    <a:pt x="99" y="71"/>
                  </a:lnTo>
                  <a:lnTo>
                    <a:pt x="0" y="140"/>
                  </a:lnTo>
                  <a:lnTo>
                    <a:pt x="110" y="191"/>
                  </a:lnTo>
                  <a:lnTo>
                    <a:pt x="218"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6"/>
            <p:cNvSpPr/>
            <p:nvPr/>
          </p:nvSpPr>
          <p:spPr bwMode="auto">
            <a:xfrm>
              <a:off x="11100222" y="5945703"/>
              <a:ext cx="245514" cy="271299"/>
            </a:xfrm>
            <a:custGeom>
              <a:avLst/>
              <a:gdLst>
                <a:gd name="T0" fmla="*/ 0 w 219"/>
                <a:gd name="T1" fmla="*/ 0 h 242"/>
                <a:gd name="T2" fmla="*/ 110 w 219"/>
                <a:gd name="T3" fmla="*/ 52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1"/>
                  </a:lnTo>
                  <a:lnTo>
                    <a:pt x="21" y="242"/>
                  </a:lnTo>
                  <a:lnTo>
                    <a:pt x="11"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7"/>
            <p:cNvSpPr/>
            <p:nvPr/>
          </p:nvSpPr>
          <p:spPr bwMode="auto">
            <a:xfrm>
              <a:off x="11109190" y="5782027"/>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8"/>
            <p:cNvSpPr/>
            <p:nvPr/>
          </p:nvSpPr>
          <p:spPr bwMode="auto">
            <a:xfrm>
              <a:off x="12535189" y="4930016"/>
              <a:ext cx="246635" cy="271299"/>
            </a:xfrm>
            <a:custGeom>
              <a:avLst/>
              <a:gdLst>
                <a:gd name="T0" fmla="*/ 0 w 220"/>
                <a:gd name="T1" fmla="*/ 0 h 242"/>
                <a:gd name="T2" fmla="*/ 12 w 220"/>
                <a:gd name="T3" fmla="*/ 121 h 242"/>
                <a:gd name="T4" fmla="*/ 23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2" y="121"/>
                  </a:lnTo>
                  <a:lnTo>
                    <a:pt x="23" y="242"/>
                  </a:lnTo>
                  <a:lnTo>
                    <a:pt x="121" y="172"/>
                  </a:lnTo>
                  <a:lnTo>
                    <a:pt x="220" y="102"/>
                  </a:lnTo>
                  <a:lnTo>
                    <a:pt x="110" y="5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69"/>
            <p:cNvSpPr/>
            <p:nvPr/>
          </p:nvSpPr>
          <p:spPr bwMode="auto">
            <a:xfrm>
              <a:off x="12305370" y="4936742"/>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0"/>
            <p:cNvSpPr/>
            <p:nvPr/>
          </p:nvSpPr>
          <p:spPr bwMode="auto">
            <a:xfrm>
              <a:off x="12296401" y="5099296"/>
              <a:ext cx="246635" cy="271299"/>
            </a:xfrm>
            <a:custGeom>
              <a:avLst/>
              <a:gdLst>
                <a:gd name="T0" fmla="*/ 0 w 220"/>
                <a:gd name="T1" fmla="*/ 0 h 242"/>
                <a:gd name="T2" fmla="*/ 11 w 220"/>
                <a:gd name="T3" fmla="*/ 121 h 242"/>
                <a:gd name="T4" fmla="*/ 22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2"/>
                  </a:lnTo>
                  <a:lnTo>
                    <a:pt x="220" y="102"/>
                  </a:lnTo>
                  <a:lnTo>
                    <a:pt x="110" y="52"/>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1"/>
            <p:cNvSpPr/>
            <p:nvPr/>
          </p:nvSpPr>
          <p:spPr bwMode="auto">
            <a:xfrm>
              <a:off x="12066583" y="5106023"/>
              <a:ext cx="245514" cy="271299"/>
            </a:xfrm>
            <a:custGeom>
              <a:avLst/>
              <a:gdLst>
                <a:gd name="T0" fmla="*/ 219 w 219"/>
                <a:gd name="T1" fmla="*/ 242 h 242"/>
                <a:gd name="T2" fmla="*/ 109 w 219"/>
                <a:gd name="T3" fmla="*/ 190 h 242"/>
                <a:gd name="T4" fmla="*/ 0 w 219"/>
                <a:gd name="T5" fmla="*/ 140 h 242"/>
                <a:gd name="T6" fmla="*/ 98 w 219"/>
                <a:gd name="T7" fmla="*/ 70 h 242"/>
                <a:gd name="T8" fmla="*/ 197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8" y="70"/>
                  </a:lnTo>
                  <a:lnTo>
                    <a:pt x="197"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2"/>
            <p:cNvSpPr/>
            <p:nvPr/>
          </p:nvSpPr>
          <p:spPr bwMode="auto">
            <a:xfrm>
              <a:off x="12057614" y="5268578"/>
              <a:ext cx="244393" cy="271299"/>
            </a:xfrm>
            <a:custGeom>
              <a:avLst/>
              <a:gdLst>
                <a:gd name="T0" fmla="*/ 0 w 218"/>
                <a:gd name="T1" fmla="*/ 0 h 242"/>
                <a:gd name="T2" fmla="*/ 11 w 218"/>
                <a:gd name="T3" fmla="*/ 121 h 242"/>
                <a:gd name="T4" fmla="*/ 22 w 218"/>
                <a:gd name="T5" fmla="*/ 242 h 242"/>
                <a:gd name="T6" fmla="*/ 121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1"/>
                  </a:lnTo>
                  <a:lnTo>
                    <a:pt x="218" y="102"/>
                  </a:lnTo>
                  <a:lnTo>
                    <a:pt x="110" y="52"/>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3"/>
            <p:cNvSpPr/>
            <p:nvPr/>
          </p:nvSpPr>
          <p:spPr bwMode="auto">
            <a:xfrm>
              <a:off x="11826674" y="5275304"/>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4"/>
            <p:cNvSpPr/>
            <p:nvPr/>
          </p:nvSpPr>
          <p:spPr bwMode="auto">
            <a:xfrm>
              <a:off x="11817705" y="5437859"/>
              <a:ext cx="245514" cy="271299"/>
            </a:xfrm>
            <a:custGeom>
              <a:avLst/>
              <a:gdLst>
                <a:gd name="T0" fmla="*/ 0 w 219"/>
                <a:gd name="T1" fmla="*/ 0 h 242"/>
                <a:gd name="T2" fmla="*/ 11 w 219"/>
                <a:gd name="T3" fmla="*/ 121 h 242"/>
                <a:gd name="T4" fmla="*/ 22 w 219"/>
                <a:gd name="T5" fmla="*/ 242 h 242"/>
                <a:gd name="T6" fmla="*/ 121 w 219"/>
                <a:gd name="T7" fmla="*/ 171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2" y="242"/>
                  </a:lnTo>
                  <a:lnTo>
                    <a:pt x="121" y="171"/>
                  </a:lnTo>
                  <a:lnTo>
                    <a:pt x="219" y="102"/>
                  </a:lnTo>
                  <a:lnTo>
                    <a:pt x="110" y="52"/>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5"/>
            <p:cNvSpPr/>
            <p:nvPr/>
          </p:nvSpPr>
          <p:spPr bwMode="auto">
            <a:xfrm>
              <a:off x="11587886" y="5444586"/>
              <a:ext cx="246635" cy="271299"/>
            </a:xfrm>
            <a:custGeom>
              <a:avLst/>
              <a:gdLst>
                <a:gd name="T0" fmla="*/ 220 w 220"/>
                <a:gd name="T1" fmla="*/ 242 h 242"/>
                <a:gd name="T2" fmla="*/ 110 w 220"/>
                <a:gd name="T3" fmla="*/ 190 h 242"/>
                <a:gd name="T4" fmla="*/ 0 w 220"/>
                <a:gd name="T5" fmla="*/ 140 h 242"/>
                <a:gd name="T6" fmla="*/ 99 w 220"/>
                <a:gd name="T7" fmla="*/ 70 h 242"/>
                <a:gd name="T8" fmla="*/ 197 w 220"/>
                <a:gd name="T9" fmla="*/ 0 h 242"/>
                <a:gd name="T10" fmla="*/ 208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7" y="0"/>
                  </a:lnTo>
                  <a:lnTo>
                    <a:pt x="208"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6"/>
            <p:cNvSpPr/>
            <p:nvPr/>
          </p:nvSpPr>
          <p:spPr bwMode="auto">
            <a:xfrm>
              <a:off x="11578918" y="5607141"/>
              <a:ext cx="246635" cy="271299"/>
            </a:xfrm>
            <a:custGeom>
              <a:avLst/>
              <a:gdLst>
                <a:gd name="T0" fmla="*/ 0 w 220"/>
                <a:gd name="T1" fmla="*/ 0 h 242"/>
                <a:gd name="T2" fmla="*/ 11 w 220"/>
                <a:gd name="T3" fmla="*/ 121 h 242"/>
                <a:gd name="T4" fmla="*/ 22 w 220"/>
                <a:gd name="T5" fmla="*/ 242 h 242"/>
                <a:gd name="T6" fmla="*/ 121 w 220"/>
                <a:gd name="T7" fmla="*/ 171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1"/>
                  </a:lnTo>
                  <a:lnTo>
                    <a:pt x="220" y="102"/>
                  </a:lnTo>
                  <a:lnTo>
                    <a:pt x="110" y="52"/>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7"/>
            <p:cNvSpPr/>
            <p:nvPr/>
          </p:nvSpPr>
          <p:spPr bwMode="auto">
            <a:xfrm>
              <a:off x="11347977" y="5612745"/>
              <a:ext cx="245514" cy="272420"/>
            </a:xfrm>
            <a:custGeom>
              <a:avLst/>
              <a:gdLst>
                <a:gd name="T0" fmla="*/ 219 w 219"/>
                <a:gd name="T1" fmla="*/ 243 h 243"/>
                <a:gd name="T2" fmla="*/ 110 w 219"/>
                <a:gd name="T3" fmla="*/ 191 h 243"/>
                <a:gd name="T4" fmla="*/ 0 w 219"/>
                <a:gd name="T5" fmla="*/ 141 h 243"/>
                <a:gd name="T6" fmla="*/ 99 w 219"/>
                <a:gd name="T7" fmla="*/ 71 h 243"/>
                <a:gd name="T8" fmla="*/ 198 w 219"/>
                <a:gd name="T9" fmla="*/ 0 h 243"/>
                <a:gd name="T10" fmla="*/ 209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10" y="191"/>
                  </a:lnTo>
                  <a:lnTo>
                    <a:pt x="0" y="141"/>
                  </a:lnTo>
                  <a:lnTo>
                    <a:pt x="99" y="71"/>
                  </a:lnTo>
                  <a:lnTo>
                    <a:pt x="198" y="0"/>
                  </a:lnTo>
                  <a:lnTo>
                    <a:pt x="209" y="122"/>
                  </a:lnTo>
                  <a:lnTo>
                    <a:pt x="219" y="243"/>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8"/>
            <p:cNvSpPr/>
            <p:nvPr/>
          </p:nvSpPr>
          <p:spPr bwMode="auto">
            <a:xfrm>
              <a:off x="11340130" y="5776422"/>
              <a:ext cx="244393" cy="271299"/>
            </a:xfrm>
            <a:custGeom>
              <a:avLst/>
              <a:gdLst>
                <a:gd name="T0" fmla="*/ 0 w 218"/>
                <a:gd name="T1" fmla="*/ 0 h 242"/>
                <a:gd name="T2" fmla="*/ 11 w 218"/>
                <a:gd name="T3" fmla="*/ 121 h 242"/>
                <a:gd name="T4" fmla="*/ 22 w 218"/>
                <a:gd name="T5" fmla="*/ 242 h 242"/>
                <a:gd name="T6" fmla="*/ 119 w 218"/>
                <a:gd name="T7" fmla="*/ 171 h 242"/>
                <a:gd name="T8" fmla="*/ 218 w 218"/>
                <a:gd name="T9" fmla="*/ 102 h 242"/>
                <a:gd name="T10" fmla="*/ 108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19" y="171"/>
                  </a:lnTo>
                  <a:lnTo>
                    <a:pt x="218" y="102"/>
                  </a:lnTo>
                  <a:lnTo>
                    <a:pt x="108" y="52"/>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9"/>
            <p:cNvSpPr/>
            <p:nvPr/>
          </p:nvSpPr>
          <p:spPr bwMode="auto">
            <a:xfrm>
              <a:off x="9497094" y="6020815"/>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0"/>
            <p:cNvSpPr/>
            <p:nvPr/>
          </p:nvSpPr>
          <p:spPr bwMode="auto">
            <a:xfrm>
              <a:off x="9726912" y="6012967"/>
              <a:ext cx="246635" cy="271299"/>
            </a:xfrm>
            <a:custGeom>
              <a:avLst/>
              <a:gdLst>
                <a:gd name="T0" fmla="*/ 0 w 220"/>
                <a:gd name="T1" fmla="*/ 0 h 242"/>
                <a:gd name="T2" fmla="*/ 110 w 220"/>
                <a:gd name="T3" fmla="*/ 51 h 242"/>
                <a:gd name="T4" fmla="*/ 220 w 220"/>
                <a:gd name="T5" fmla="*/ 102 h 242"/>
                <a:gd name="T6" fmla="*/ 121 w 220"/>
                <a:gd name="T7" fmla="*/ 171 h 242"/>
                <a:gd name="T8" fmla="*/ 23 w 220"/>
                <a:gd name="T9" fmla="*/ 242 h 242"/>
                <a:gd name="T10" fmla="*/ 12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1"/>
                  </a:lnTo>
                  <a:lnTo>
                    <a:pt x="220" y="102"/>
                  </a:lnTo>
                  <a:lnTo>
                    <a:pt x="121" y="171"/>
                  </a:lnTo>
                  <a:lnTo>
                    <a:pt x="23" y="242"/>
                  </a:lnTo>
                  <a:lnTo>
                    <a:pt x="12"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1"/>
            <p:cNvSpPr/>
            <p:nvPr/>
          </p:nvSpPr>
          <p:spPr bwMode="auto">
            <a:xfrm>
              <a:off x="9735881" y="5851534"/>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2"/>
            <p:cNvSpPr/>
            <p:nvPr/>
          </p:nvSpPr>
          <p:spPr bwMode="auto">
            <a:xfrm>
              <a:off x="9967942" y="5843686"/>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3"/>
            <p:cNvSpPr/>
            <p:nvPr/>
          </p:nvSpPr>
          <p:spPr bwMode="auto">
            <a:xfrm>
              <a:off x="9976911" y="5682252"/>
              <a:ext cx="244393" cy="269056"/>
            </a:xfrm>
            <a:custGeom>
              <a:avLst/>
              <a:gdLst>
                <a:gd name="T0" fmla="*/ 218 w 218"/>
                <a:gd name="T1" fmla="*/ 240 h 240"/>
                <a:gd name="T2" fmla="*/ 207 w 218"/>
                <a:gd name="T3" fmla="*/ 119 h 240"/>
                <a:gd name="T4" fmla="*/ 196 w 218"/>
                <a:gd name="T5" fmla="*/ 0 h 240"/>
                <a:gd name="T6" fmla="*/ 99 w 218"/>
                <a:gd name="T7" fmla="*/ 69 h 240"/>
                <a:gd name="T8" fmla="*/ 0 w 218"/>
                <a:gd name="T9" fmla="*/ 138 h 240"/>
                <a:gd name="T10" fmla="*/ 109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9" y="69"/>
                  </a:lnTo>
                  <a:lnTo>
                    <a:pt x="0" y="138"/>
                  </a:lnTo>
                  <a:lnTo>
                    <a:pt x="109" y="190"/>
                  </a:lnTo>
                  <a:lnTo>
                    <a:pt x="218" y="24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4"/>
            <p:cNvSpPr/>
            <p:nvPr/>
          </p:nvSpPr>
          <p:spPr bwMode="auto">
            <a:xfrm>
              <a:off x="10205609" y="5674405"/>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5"/>
            <p:cNvSpPr/>
            <p:nvPr/>
          </p:nvSpPr>
          <p:spPr bwMode="auto">
            <a:xfrm>
              <a:off x="10215698" y="5512971"/>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6"/>
            <p:cNvSpPr/>
            <p:nvPr/>
          </p:nvSpPr>
          <p:spPr bwMode="auto">
            <a:xfrm>
              <a:off x="10446638" y="5505123"/>
              <a:ext cx="244393" cy="271299"/>
            </a:xfrm>
            <a:custGeom>
              <a:avLst/>
              <a:gdLst>
                <a:gd name="T0" fmla="*/ 0 w 218"/>
                <a:gd name="T1" fmla="*/ 0 h 242"/>
                <a:gd name="T2" fmla="*/ 108 w 218"/>
                <a:gd name="T3" fmla="*/ 52 h 242"/>
                <a:gd name="T4" fmla="*/ 218 w 218"/>
                <a:gd name="T5" fmla="*/ 102 h 242"/>
                <a:gd name="T6" fmla="*/ 120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20" y="171"/>
                  </a:lnTo>
                  <a:lnTo>
                    <a:pt x="21" y="242"/>
                  </a:lnTo>
                  <a:lnTo>
                    <a:pt x="11"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7"/>
            <p:cNvSpPr/>
            <p:nvPr/>
          </p:nvSpPr>
          <p:spPr bwMode="auto">
            <a:xfrm>
              <a:off x="10455607" y="53414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2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2"/>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8"/>
            <p:cNvSpPr/>
            <p:nvPr/>
          </p:nvSpPr>
          <p:spPr bwMode="auto">
            <a:xfrm>
              <a:off x="10685426" y="5335842"/>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89"/>
            <p:cNvSpPr/>
            <p:nvPr/>
          </p:nvSpPr>
          <p:spPr bwMode="auto">
            <a:xfrm>
              <a:off x="10694395" y="5172166"/>
              <a:ext cx="245514" cy="272420"/>
            </a:xfrm>
            <a:custGeom>
              <a:avLst/>
              <a:gdLst>
                <a:gd name="T0" fmla="*/ 219 w 219"/>
                <a:gd name="T1" fmla="*/ 243 h 243"/>
                <a:gd name="T2" fmla="*/ 209 w 219"/>
                <a:gd name="T3" fmla="*/ 121 h 243"/>
                <a:gd name="T4" fmla="*/ 196 w 219"/>
                <a:gd name="T5" fmla="*/ 0 h 243"/>
                <a:gd name="T6" fmla="*/ 99 w 219"/>
                <a:gd name="T7" fmla="*/ 71 h 243"/>
                <a:gd name="T8" fmla="*/ 0 w 219"/>
                <a:gd name="T9" fmla="*/ 141 h 243"/>
                <a:gd name="T10" fmla="*/ 110 w 219"/>
                <a:gd name="T11" fmla="*/ 191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209" y="121"/>
                  </a:lnTo>
                  <a:lnTo>
                    <a:pt x="196" y="0"/>
                  </a:lnTo>
                  <a:lnTo>
                    <a:pt x="99" y="71"/>
                  </a:lnTo>
                  <a:lnTo>
                    <a:pt x="0" y="141"/>
                  </a:lnTo>
                  <a:lnTo>
                    <a:pt x="110" y="191"/>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0"/>
            <p:cNvSpPr/>
            <p:nvPr/>
          </p:nvSpPr>
          <p:spPr bwMode="auto">
            <a:xfrm>
              <a:off x="10923093" y="516656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1"/>
            <p:cNvSpPr/>
            <p:nvPr/>
          </p:nvSpPr>
          <p:spPr bwMode="auto">
            <a:xfrm>
              <a:off x="12129362" y="4157599"/>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2"/>
            <p:cNvSpPr/>
            <p:nvPr/>
          </p:nvSpPr>
          <p:spPr bwMode="auto">
            <a:xfrm>
              <a:off x="12120394" y="4320154"/>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3"/>
            <p:cNvSpPr/>
            <p:nvPr/>
          </p:nvSpPr>
          <p:spPr bwMode="auto">
            <a:xfrm>
              <a:off x="11890575" y="4326881"/>
              <a:ext cx="244393" cy="271299"/>
            </a:xfrm>
            <a:custGeom>
              <a:avLst/>
              <a:gdLst>
                <a:gd name="T0" fmla="*/ 218 w 218"/>
                <a:gd name="T1" fmla="*/ 242 h 242"/>
                <a:gd name="T2" fmla="*/ 110 w 218"/>
                <a:gd name="T3" fmla="*/ 190 h 242"/>
                <a:gd name="T4" fmla="*/ 0 w 218"/>
                <a:gd name="T5" fmla="*/ 140 h 242"/>
                <a:gd name="T6" fmla="*/ 99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9" y="70"/>
                  </a:lnTo>
                  <a:lnTo>
                    <a:pt x="197" y="0"/>
                  </a:lnTo>
                  <a:lnTo>
                    <a:pt x="207" y="121"/>
                  </a:lnTo>
                  <a:lnTo>
                    <a:pt x="218"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4"/>
            <p:cNvSpPr/>
            <p:nvPr/>
          </p:nvSpPr>
          <p:spPr bwMode="auto">
            <a:xfrm>
              <a:off x="11881606" y="4489435"/>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5"/>
            <p:cNvSpPr/>
            <p:nvPr/>
          </p:nvSpPr>
          <p:spPr bwMode="auto">
            <a:xfrm>
              <a:off x="11650666" y="4496161"/>
              <a:ext cx="245514" cy="271299"/>
            </a:xfrm>
            <a:custGeom>
              <a:avLst/>
              <a:gdLst>
                <a:gd name="T0" fmla="*/ 219 w 219"/>
                <a:gd name="T1" fmla="*/ 242 h 242"/>
                <a:gd name="T2" fmla="*/ 109 w 219"/>
                <a:gd name="T3" fmla="*/ 190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9" y="70"/>
                  </a:lnTo>
                  <a:lnTo>
                    <a:pt x="198" y="0"/>
                  </a:lnTo>
                  <a:lnTo>
                    <a:pt x="208" y="121"/>
                  </a:lnTo>
                  <a:lnTo>
                    <a:pt x="219"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6"/>
            <p:cNvSpPr/>
            <p:nvPr/>
          </p:nvSpPr>
          <p:spPr bwMode="auto">
            <a:xfrm>
              <a:off x="11641697" y="4658717"/>
              <a:ext cx="245514" cy="271299"/>
            </a:xfrm>
            <a:custGeom>
              <a:avLst/>
              <a:gdLst>
                <a:gd name="T0" fmla="*/ 0 w 219"/>
                <a:gd name="T1" fmla="*/ 0 h 242"/>
                <a:gd name="T2" fmla="*/ 12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2" y="121"/>
                  </a:lnTo>
                  <a:lnTo>
                    <a:pt x="23" y="242"/>
                  </a:lnTo>
                  <a:lnTo>
                    <a:pt x="120" y="172"/>
                  </a:lnTo>
                  <a:lnTo>
                    <a:pt x="219" y="102"/>
                  </a:lnTo>
                  <a:lnTo>
                    <a:pt x="109"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7"/>
            <p:cNvSpPr/>
            <p:nvPr/>
          </p:nvSpPr>
          <p:spPr bwMode="auto">
            <a:xfrm>
              <a:off x="11411879" y="4665443"/>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8"/>
            <p:cNvSpPr/>
            <p:nvPr/>
          </p:nvSpPr>
          <p:spPr bwMode="auto">
            <a:xfrm>
              <a:off x="11402910" y="4827998"/>
              <a:ext cx="245514" cy="271299"/>
            </a:xfrm>
            <a:custGeom>
              <a:avLst/>
              <a:gdLst>
                <a:gd name="T0" fmla="*/ 0 w 219"/>
                <a:gd name="T1" fmla="*/ 0 h 242"/>
                <a:gd name="T2" fmla="*/ 10 w 219"/>
                <a:gd name="T3" fmla="*/ 121 h 242"/>
                <a:gd name="T4" fmla="*/ 21 w 219"/>
                <a:gd name="T5" fmla="*/ 242 h 242"/>
                <a:gd name="T6" fmla="*/ 120 w 219"/>
                <a:gd name="T7" fmla="*/ 171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1"/>
                  </a:lnTo>
                  <a:lnTo>
                    <a:pt x="219" y="102"/>
                  </a:lnTo>
                  <a:lnTo>
                    <a:pt x="109"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99"/>
            <p:cNvSpPr/>
            <p:nvPr/>
          </p:nvSpPr>
          <p:spPr bwMode="auto">
            <a:xfrm>
              <a:off x="11173091" y="4834724"/>
              <a:ext cx="244393" cy="271299"/>
            </a:xfrm>
            <a:custGeom>
              <a:avLst/>
              <a:gdLst>
                <a:gd name="T0" fmla="*/ 218 w 218"/>
                <a:gd name="T1" fmla="*/ 242 h 242"/>
                <a:gd name="T2" fmla="*/ 108 w 218"/>
                <a:gd name="T3" fmla="*/ 190 h 242"/>
                <a:gd name="T4" fmla="*/ 0 w 218"/>
                <a:gd name="T5" fmla="*/ 140 h 242"/>
                <a:gd name="T6" fmla="*/ 97 w 218"/>
                <a:gd name="T7" fmla="*/ 70 h 242"/>
                <a:gd name="T8" fmla="*/ 196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7" y="70"/>
                  </a:lnTo>
                  <a:lnTo>
                    <a:pt x="196" y="0"/>
                  </a:lnTo>
                  <a:lnTo>
                    <a:pt x="207" y="121"/>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0"/>
            <p:cNvSpPr/>
            <p:nvPr/>
          </p:nvSpPr>
          <p:spPr bwMode="auto">
            <a:xfrm>
              <a:off x="11164122" y="4997280"/>
              <a:ext cx="244393" cy="271299"/>
            </a:xfrm>
            <a:custGeom>
              <a:avLst/>
              <a:gdLst>
                <a:gd name="T0" fmla="*/ 0 w 218"/>
                <a:gd name="T1" fmla="*/ 0 h 242"/>
                <a:gd name="T2" fmla="*/ 11 w 218"/>
                <a:gd name="T3" fmla="*/ 121 h 242"/>
                <a:gd name="T4" fmla="*/ 21 w 218"/>
                <a:gd name="T5" fmla="*/ 242 h 242"/>
                <a:gd name="T6" fmla="*/ 120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1" y="242"/>
                  </a:lnTo>
                  <a:lnTo>
                    <a:pt x="120" y="171"/>
                  </a:lnTo>
                  <a:lnTo>
                    <a:pt x="218" y="102"/>
                  </a:lnTo>
                  <a:lnTo>
                    <a:pt x="110"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1"/>
            <p:cNvSpPr/>
            <p:nvPr/>
          </p:nvSpPr>
          <p:spPr bwMode="auto">
            <a:xfrm>
              <a:off x="10933182" y="5002885"/>
              <a:ext cx="245514" cy="272420"/>
            </a:xfrm>
            <a:custGeom>
              <a:avLst/>
              <a:gdLst>
                <a:gd name="T0" fmla="*/ 219 w 219"/>
                <a:gd name="T1" fmla="*/ 243 h 243"/>
                <a:gd name="T2" fmla="*/ 109 w 219"/>
                <a:gd name="T3" fmla="*/ 191 h 243"/>
                <a:gd name="T4" fmla="*/ 0 w 219"/>
                <a:gd name="T5" fmla="*/ 141 h 243"/>
                <a:gd name="T6" fmla="*/ 99 w 219"/>
                <a:gd name="T7" fmla="*/ 71 h 243"/>
                <a:gd name="T8" fmla="*/ 198 w 219"/>
                <a:gd name="T9" fmla="*/ 0 h 243"/>
                <a:gd name="T10" fmla="*/ 208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09" y="191"/>
                  </a:lnTo>
                  <a:lnTo>
                    <a:pt x="0" y="141"/>
                  </a:lnTo>
                  <a:lnTo>
                    <a:pt x="99" y="71"/>
                  </a:lnTo>
                  <a:lnTo>
                    <a:pt x="198" y="0"/>
                  </a:lnTo>
                  <a:lnTo>
                    <a:pt x="208" y="122"/>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2"/>
            <p:cNvSpPr/>
            <p:nvPr/>
          </p:nvSpPr>
          <p:spPr bwMode="auto">
            <a:xfrm>
              <a:off x="10179824" y="5993909"/>
              <a:ext cx="246635" cy="272420"/>
            </a:xfrm>
            <a:custGeom>
              <a:avLst/>
              <a:gdLst>
                <a:gd name="T0" fmla="*/ 0 w 220"/>
                <a:gd name="T1" fmla="*/ 0 h 243"/>
                <a:gd name="T2" fmla="*/ 110 w 220"/>
                <a:gd name="T3" fmla="*/ 51 h 243"/>
                <a:gd name="T4" fmla="*/ 220 w 220"/>
                <a:gd name="T5" fmla="*/ 102 h 243"/>
                <a:gd name="T6" fmla="*/ 121 w 220"/>
                <a:gd name="T7" fmla="*/ 172 h 243"/>
                <a:gd name="T8" fmla="*/ 22 w 220"/>
                <a:gd name="T9" fmla="*/ 243 h 243"/>
                <a:gd name="T10" fmla="*/ 11 w 220"/>
                <a:gd name="T11" fmla="*/ 121 h 243"/>
                <a:gd name="T12" fmla="*/ 0 w 220"/>
                <a:gd name="T13" fmla="*/ 0 h 243"/>
              </a:gdLst>
              <a:ahLst/>
              <a:cxnLst>
                <a:cxn ang="0">
                  <a:pos x="T0" y="T1"/>
                </a:cxn>
                <a:cxn ang="0">
                  <a:pos x="T2" y="T3"/>
                </a:cxn>
                <a:cxn ang="0">
                  <a:pos x="T4" y="T5"/>
                </a:cxn>
                <a:cxn ang="0">
                  <a:pos x="T6" y="T7"/>
                </a:cxn>
                <a:cxn ang="0">
                  <a:pos x="T8" y="T9"/>
                </a:cxn>
                <a:cxn ang="0">
                  <a:pos x="T10" y="T11"/>
                </a:cxn>
                <a:cxn ang="0">
                  <a:pos x="T12" y="T13"/>
                </a:cxn>
              </a:cxnLst>
              <a:rect l="0" t="0" r="r" b="b"/>
              <a:pathLst>
                <a:path w="220" h="243">
                  <a:moveTo>
                    <a:pt x="0" y="0"/>
                  </a:moveTo>
                  <a:lnTo>
                    <a:pt x="110" y="51"/>
                  </a:lnTo>
                  <a:lnTo>
                    <a:pt x="220" y="102"/>
                  </a:lnTo>
                  <a:lnTo>
                    <a:pt x="121" y="172"/>
                  </a:lnTo>
                  <a:lnTo>
                    <a:pt x="22" y="243"/>
                  </a:lnTo>
                  <a:lnTo>
                    <a:pt x="11"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3"/>
            <p:cNvSpPr/>
            <p:nvPr/>
          </p:nvSpPr>
          <p:spPr bwMode="auto">
            <a:xfrm>
              <a:off x="10188792" y="5831354"/>
              <a:ext cx="246635" cy="271299"/>
            </a:xfrm>
            <a:custGeom>
              <a:avLst/>
              <a:gdLst>
                <a:gd name="T0" fmla="*/ 220 w 220"/>
                <a:gd name="T1" fmla="*/ 242 h 242"/>
                <a:gd name="T2" fmla="*/ 208 w 220"/>
                <a:gd name="T3" fmla="*/ 121 h 242"/>
                <a:gd name="T4" fmla="*/ 197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8" y="121"/>
                  </a:lnTo>
                  <a:lnTo>
                    <a:pt x="197" y="0"/>
                  </a:lnTo>
                  <a:lnTo>
                    <a:pt x="99" y="71"/>
                  </a:lnTo>
                  <a:lnTo>
                    <a:pt x="0" y="140"/>
                  </a:lnTo>
                  <a:lnTo>
                    <a:pt x="110" y="190"/>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4"/>
            <p:cNvSpPr/>
            <p:nvPr/>
          </p:nvSpPr>
          <p:spPr bwMode="auto">
            <a:xfrm>
              <a:off x="10418612" y="5825748"/>
              <a:ext cx="246635" cy="269056"/>
            </a:xfrm>
            <a:custGeom>
              <a:avLst/>
              <a:gdLst>
                <a:gd name="T0" fmla="*/ 0 w 220"/>
                <a:gd name="T1" fmla="*/ 0 h 240"/>
                <a:gd name="T2" fmla="*/ 110 w 220"/>
                <a:gd name="T3" fmla="*/ 50 h 240"/>
                <a:gd name="T4" fmla="*/ 220 w 220"/>
                <a:gd name="T5" fmla="*/ 101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1"/>
                  </a:lnTo>
                  <a:lnTo>
                    <a:pt x="121" y="171"/>
                  </a:lnTo>
                  <a:lnTo>
                    <a:pt x="22" y="240"/>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5"/>
            <p:cNvSpPr/>
            <p:nvPr/>
          </p:nvSpPr>
          <p:spPr bwMode="auto">
            <a:xfrm>
              <a:off x="10427580" y="5662072"/>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0"/>
                  </a:lnTo>
                  <a:lnTo>
                    <a:pt x="220"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6"/>
            <p:cNvSpPr/>
            <p:nvPr/>
          </p:nvSpPr>
          <p:spPr bwMode="auto">
            <a:xfrm>
              <a:off x="10659641" y="5656467"/>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7"/>
            <p:cNvSpPr/>
            <p:nvPr/>
          </p:nvSpPr>
          <p:spPr bwMode="auto">
            <a:xfrm>
              <a:off x="10668610" y="5492792"/>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0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0"/>
                  </a:lnTo>
                  <a:lnTo>
                    <a:pt x="218"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8"/>
            <p:cNvSpPr/>
            <p:nvPr/>
          </p:nvSpPr>
          <p:spPr bwMode="auto">
            <a:xfrm>
              <a:off x="10897308" y="5487186"/>
              <a:ext cx="246635" cy="269056"/>
            </a:xfrm>
            <a:custGeom>
              <a:avLst/>
              <a:gdLst>
                <a:gd name="T0" fmla="*/ 0 w 220"/>
                <a:gd name="T1" fmla="*/ 0 h 240"/>
                <a:gd name="T2" fmla="*/ 110 w 220"/>
                <a:gd name="T3" fmla="*/ 50 h 240"/>
                <a:gd name="T4" fmla="*/ 220 w 220"/>
                <a:gd name="T5" fmla="*/ 102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2" y="240"/>
                  </a:lnTo>
                  <a:lnTo>
                    <a:pt x="11"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09"/>
            <p:cNvSpPr/>
            <p:nvPr/>
          </p:nvSpPr>
          <p:spPr bwMode="auto">
            <a:xfrm>
              <a:off x="10907398" y="5323510"/>
              <a:ext cx="245514" cy="271299"/>
            </a:xfrm>
            <a:custGeom>
              <a:avLst/>
              <a:gdLst>
                <a:gd name="T0" fmla="*/ 219 w 219"/>
                <a:gd name="T1" fmla="*/ 242 h 242"/>
                <a:gd name="T2" fmla="*/ 208 w 219"/>
                <a:gd name="T3" fmla="*/ 121 h 242"/>
                <a:gd name="T4" fmla="*/ 198 w 219"/>
                <a:gd name="T5" fmla="*/ 0 h 242"/>
                <a:gd name="T6" fmla="*/ 99 w 219"/>
                <a:gd name="T7" fmla="*/ 71 h 242"/>
                <a:gd name="T8" fmla="*/ 0 w 219"/>
                <a:gd name="T9" fmla="*/ 140 h 242"/>
                <a:gd name="T10" fmla="*/ 109 w 219"/>
                <a:gd name="T11" fmla="*/ 190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8" y="121"/>
                  </a:lnTo>
                  <a:lnTo>
                    <a:pt x="198" y="0"/>
                  </a:lnTo>
                  <a:lnTo>
                    <a:pt x="99" y="71"/>
                  </a:lnTo>
                  <a:lnTo>
                    <a:pt x="0" y="140"/>
                  </a:lnTo>
                  <a:lnTo>
                    <a:pt x="109" y="190"/>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0"/>
            <p:cNvSpPr/>
            <p:nvPr/>
          </p:nvSpPr>
          <p:spPr bwMode="auto">
            <a:xfrm>
              <a:off x="11136096" y="5317905"/>
              <a:ext cx="246635" cy="269056"/>
            </a:xfrm>
            <a:custGeom>
              <a:avLst/>
              <a:gdLst>
                <a:gd name="T0" fmla="*/ 0 w 220"/>
                <a:gd name="T1" fmla="*/ 0 h 240"/>
                <a:gd name="T2" fmla="*/ 110 w 220"/>
                <a:gd name="T3" fmla="*/ 50 h 240"/>
                <a:gd name="T4" fmla="*/ 220 w 220"/>
                <a:gd name="T5" fmla="*/ 102 h 240"/>
                <a:gd name="T6" fmla="*/ 121 w 220"/>
                <a:gd name="T7" fmla="*/ 171 h 240"/>
                <a:gd name="T8" fmla="*/ 23 w 220"/>
                <a:gd name="T9" fmla="*/ 240 h 240"/>
                <a:gd name="T10" fmla="*/ 13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3" y="240"/>
                  </a:lnTo>
                  <a:lnTo>
                    <a:pt x="13"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1"/>
            <p:cNvSpPr/>
            <p:nvPr/>
          </p:nvSpPr>
          <p:spPr bwMode="auto">
            <a:xfrm>
              <a:off x="11145065" y="5154229"/>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2"/>
            <p:cNvSpPr/>
            <p:nvPr/>
          </p:nvSpPr>
          <p:spPr bwMode="auto">
            <a:xfrm>
              <a:off x="11377125" y="5148623"/>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3"/>
            <p:cNvSpPr/>
            <p:nvPr/>
          </p:nvSpPr>
          <p:spPr bwMode="auto">
            <a:xfrm>
              <a:off x="11386094" y="49849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10" y="191"/>
                  </a:lnTo>
                  <a:lnTo>
                    <a:pt x="218"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4"/>
            <p:cNvSpPr/>
            <p:nvPr/>
          </p:nvSpPr>
          <p:spPr bwMode="auto">
            <a:xfrm>
              <a:off x="12812093" y="4132935"/>
              <a:ext cx="245514" cy="270178"/>
            </a:xfrm>
            <a:custGeom>
              <a:avLst/>
              <a:gdLst>
                <a:gd name="T0" fmla="*/ 0 w 219"/>
                <a:gd name="T1" fmla="*/ 0 h 241"/>
                <a:gd name="T2" fmla="*/ 11 w 219"/>
                <a:gd name="T3" fmla="*/ 121 h 241"/>
                <a:gd name="T4" fmla="*/ 21 w 219"/>
                <a:gd name="T5" fmla="*/ 241 h 241"/>
                <a:gd name="T6" fmla="*/ 120 w 219"/>
                <a:gd name="T7" fmla="*/ 171 h 241"/>
                <a:gd name="T8" fmla="*/ 219 w 219"/>
                <a:gd name="T9" fmla="*/ 102 h 241"/>
                <a:gd name="T10" fmla="*/ 110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1" y="121"/>
                  </a:lnTo>
                  <a:lnTo>
                    <a:pt x="21" y="241"/>
                  </a:lnTo>
                  <a:lnTo>
                    <a:pt x="120" y="171"/>
                  </a:lnTo>
                  <a:lnTo>
                    <a:pt x="219" y="102"/>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5"/>
            <p:cNvSpPr/>
            <p:nvPr/>
          </p:nvSpPr>
          <p:spPr bwMode="auto">
            <a:xfrm>
              <a:off x="12582274" y="4138541"/>
              <a:ext cx="244393" cy="270178"/>
            </a:xfrm>
            <a:custGeom>
              <a:avLst/>
              <a:gdLst>
                <a:gd name="T0" fmla="*/ 218 w 218"/>
                <a:gd name="T1" fmla="*/ 241 h 241"/>
                <a:gd name="T2" fmla="*/ 108 w 218"/>
                <a:gd name="T3" fmla="*/ 191 h 241"/>
                <a:gd name="T4" fmla="*/ 0 w 218"/>
                <a:gd name="T5" fmla="*/ 140 h 241"/>
                <a:gd name="T6" fmla="*/ 98 w 218"/>
                <a:gd name="T7" fmla="*/ 70 h 241"/>
                <a:gd name="T8" fmla="*/ 197 w 218"/>
                <a:gd name="T9" fmla="*/ 0 h 241"/>
                <a:gd name="T10" fmla="*/ 207 w 218"/>
                <a:gd name="T11" fmla="*/ 121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108" y="191"/>
                  </a:lnTo>
                  <a:lnTo>
                    <a:pt x="0" y="140"/>
                  </a:lnTo>
                  <a:lnTo>
                    <a:pt x="98" y="70"/>
                  </a:lnTo>
                  <a:lnTo>
                    <a:pt x="197" y="0"/>
                  </a:lnTo>
                  <a:lnTo>
                    <a:pt x="207" y="121"/>
                  </a:lnTo>
                  <a:lnTo>
                    <a:pt x="218" y="241"/>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6"/>
            <p:cNvSpPr/>
            <p:nvPr/>
          </p:nvSpPr>
          <p:spPr bwMode="auto">
            <a:xfrm>
              <a:off x="12573305" y="4302217"/>
              <a:ext cx="244393" cy="270178"/>
            </a:xfrm>
            <a:custGeom>
              <a:avLst/>
              <a:gdLst>
                <a:gd name="T0" fmla="*/ 0 w 218"/>
                <a:gd name="T1" fmla="*/ 0 h 241"/>
                <a:gd name="T2" fmla="*/ 11 w 218"/>
                <a:gd name="T3" fmla="*/ 121 h 241"/>
                <a:gd name="T4" fmla="*/ 21 w 218"/>
                <a:gd name="T5" fmla="*/ 241 h 241"/>
                <a:gd name="T6" fmla="*/ 120 w 218"/>
                <a:gd name="T7" fmla="*/ 171 h 241"/>
                <a:gd name="T8" fmla="*/ 218 w 218"/>
                <a:gd name="T9" fmla="*/ 102 h 241"/>
                <a:gd name="T10" fmla="*/ 110 w 218"/>
                <a:gd name="T11" fmla="*/ 50 h 241"/>
                <a:gd name="T12" fmla="*/ 0 w 218"/>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0" y="0"/>
                  </a:moveTo>
                  <a:lnTo>
                    <a:pt x="11" y="121"/>
                  </a:lnTo>
                  <a:lnTo>
                    <a:pt x="21" y="241"/>
                  </a:lnTo>
                  <a:lnTo>
                    <a:pt x="120" y="171"/>
                  </a:lnTo>
                  <a:lnTo>
                    <a:pt x="218" y="102"/>
                  </a:lnTo>
                  <a:lnTo>
                    <a:pt x="110" y="50"/>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7"/>
            <p:cNvSpPr/>
            <p:nvPr/>
          </p:nvSpPr>
          <p:spPr bwMode="auto">
            <a:xfrm>
              <a:off x="12342365" y="4307822"/>
              <a:ext cx="245514" cy="271299"/>
            </a:xfrm>
            <a:custGeom>
              <a:avLst/>
              <a:gdLst>
                <a:gd name="T0" fmla="*/ 219 w 219"/>
                <a:gd name="T1" fmla="*/ 242 h 242"/>
                <a:gd name="T2" fmla="*/ 109 w 219"/>
                <a:gd name="T3" fmla="*/ 191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0"/>
                  </a:lnTo>
                  <a:lnTo>
                    <a:pt x="198"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8"/>
            <p:cNvSpPr/>
            <p:nvPr/>
          </p:nvSpPr>
          <p:spPr bwMode="auto">
            <a:xfrm>
              <a:off x="12333397" y="4471498"/>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9"/>
            <p:cNvSpPr/>
            <p:nvPr/>
          </p:nvSpPr>
          <p:spPr bwMode="auto">
            <a:xfrm>
              <a:off x="12103578" y="4477103"/>
              <a:ext cx="245514" cy="271299"/>
            </a:xfrm>
            <a:custGeom>
              <a:avLst/>
              <a:gdLst>
                <a:gd name="T0" fmla="*/ 219 w 219"/>
                <a:gd name="T1" fmla="*/ 242 h 242"/>
                <a:gd name="T2" fmla="*/ 110 w 219"/>
                <a:gd name="T3" fmla="*/ 191 h 242"/>
                <a:gd name="T4" fmla="*/ 0 w 219"/>
                <a:gd name="T5" fmla="*/ 140 h 242"/>
                <a:gd name="T6" fmla="*/ 99 w 219"/>
                <a:gd name="T7" fmla="*/ 70 h 242"/>
                <a:gd name="T8" fmla="*/ 196 w 219"/>
                <a:gd name="T9" fmla="*/ 0 h 242"/>
                <a:gd name="T10" fmla="*/ 207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1"/>
                  </a:lnTo>
                  <a:lnTo>
                    <a:pt x="0" y="140"/>
                  </a:lnTo>
                  <a:lnTo>
                    <a:pt x="99" y="70"/>
                  </a:lnTo>
                  <a:lnTo>
                    <a:pt x="196" y="0"/>
                  </a:lnTo>
                  <a:lnTo>
                    <a:pt x="207" y="121"/>
                  </a:lnTo>
                  <a:lnTo>
                    <a:pt x="219"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0"/>
            <p:cNvSpPr/>
            <p:nvPr/>
          </p:nvSpPr>
          <p:spPr bwMode="auto">
            <a:xfrm>
              <a:off x="12094609" y="4640780"/>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1"/>
            <p:cNvSpPr/>
            <p:nvPr/>
          </p:nvSpPr>
          <p:spPr bwMode="auto">
            <a:xfrm>
              <a:off x="11862548" y="4646385"/>
              <a:ext cx="246635" cy="271299"/>
            </a:xfrm>
            <a:custGeom>
              <a:avLst/>
              <a:gdLst>
                <a:gd name="T0" fmla="*/ 220 w 220"/>
                <a:gd name="T1" fmla="*/ 242 h 242"/>
                <a:gd name="T2" fmla="*/ 110 w 220"/>
                <a:gd name="T3" fmla="*/ 191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8" y="0"/>
                  </a:lnTo>
                  <a:lnTo>
                    <a:pt x="209"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22"/>
            <p:cNvSpPr/>
            <p:nvPr/>
          </p:nvSpPr>
          <p:spPr bwMode="auto">
            <a:xfrm>
              <a:off x="11855822" y="4810061"/>
              <a:ext cx="244393" cy="269056"/>
            </a:xfrm>
            <a:custGeom>
              <a:avLst/>
              <a:gdLst>
                <a:gd name="T0" fmla="*/ 0 w 218"/>
                <a:gd name="T1" fmla="*/ 0 h 240"/>
                <a:gd name="T2" fmla="*/ 11 w 218"/>
                <a:gd name="T3" fmla="*/ 121 h 240"/>
                <a:gd name="T4" fmla="*/ 21 w 218"/>
                <a:gd name="T5" fmla="*/ 240 h 240"/>
                <a:gd name="T6" fmla="*/ 119 w 218"/>
                <a:gd name="T7" fmla="*/ 171 h 240"/>
                <a:gd name="T8" fmla="*/ 218 w 218"/>
                <a:gd name="T9" fmla="*/ 102 h 240"/>
                <a:gd name="T10" fmla="*/ 108 w 218"/>
                <a:gd name="T11" fmla="*/ 50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1" y="121"/>
                  </a:lnTo>
                  <a:lnTo>
                    <a:pt x="21" y="240"/>
                  </a:lnTo>
                  <a:lnTo>
                    <a:pt x="119" y="171"/>
                  </a:lnTo>
                  <a:lnTo>
                    <a:pt x="218" y="102"/>
                  </a:lnTo>
                  <a:lnTo>
                    <a:pt x="108" y="50"/>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23"/>
            <p:cNvSpPr/>
            <p:nvPr/>
          </p:nvSpPr>
          <p:spPr bwMode="auto">
            <a:xfrm>
              <a:off x="11624882" y="4815666"/>
              <a:ext cx="245514" cy="271299"/>
            </a:xfrm>
            <a:custGeom>
              <a:avLst/>
              <a:gdLst>
                <a:gd name="T0" fmla="*/ 219 w 219"/>
                <a:gd name="T1" fmla="*/ 242 h 242"/>
                <a:gd name="T2" fmla="*/ 109 w 219"/>
                <a:gd name="T3" fmla="*/ 191 h 242"/>
                <a:gd name="T4" fmla="*/ 0 w 219"/>
                <a:gd name="T5" fmla="*/ 140 h 242"/>
                <a:gd name="T6" fmla="*/ 99 w 219"/>
                <a:gd name="T7" fmla="*/ 71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1"/>
                  </a:lnTo>
                  <a:lnTo>
                    <a:pt x="198" y="0"/>
                  </a:lnTo>
                  <a:lnTo>
                    <a:pt x="208" y="121"/>
                  </a:lnTo>
                  <a:lnTo>
                    <a:pt x="219"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24"/>
            <p:cNvSpPr/>
            <p:nvPr/>
          </p:nvSpPr>
          <p:spPr bwMode="auto">
            <a:xfrm>
              <a:off x="11614792" y="4979342"/>
              <a:ext cx="246635" cy="269056"/>
            </a:xfrm>
            <a:custGeom>
              <a:avLst/>
              <a:gdLst>
                <a:gd name="T0" fmla="*/ 0 w 220"/>
                <a:gd name="T1" fmla="*/ 0 h 240"/>
                <a:gd name="T2" fmla="*/ 11 w 220"/>
                <a:gd name="T3" fmla="*/ 121 h 240"/>
                <a:gd name="T4" fmla="*/ 22 w 220"/>
                <a:gd name="T5" fmla="*/ 240 h 240"/>
                <a:gd name="T6" fmla="*/ 121 w 220"/>
                <a:gd name="T7" fmla="*/ 171 h 240"/>
                <a:gd name="T8" fmla="*/ 220 w 220"/>
                <a:gd name="T9" fmla="*/ 102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21"/>
                  </a:lnTo>
                  <a:lnTo>
                    <a:pt x="22" y="240"/>
                  </a:lnTo>
                  <a:lnTo>
                    <a:pt x="121" y="171"/>
                  </a:lnTo>
                  <a:lnTo>
                    <a:pt x="220" y="102"/>
                  </a:lnTo>
                  <a:lnTo>
                    <a:pt x="110" y="50"/>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25"/>
            <p:cNvSpPr/>
            <p:nvPr/>
          </p:nvSpPr>
          <p:spPr bwMode="auto">
            <a:xfrm>
              <a:off x="9960094" y="6296597"/>
              <a:ext cx="244393" cy="269056"/>
            </a:xfrm>
            <a:custGeom>
              <a:avLst/>
              <a:gdLst>
                <a:gd name="T0" fmla="*/ 218 w 218"/>
                <a:gd name="T1" fmla="*/ 240 h 240"/>
                <a:gd name="T2" fmla="*/ 207 w 218"/>
                <a:gd name="T3" fmla="*/ 119 h 240"/>
                <a:gd name="T4" fmla="*/ 196 w 218"/>
                <a:gd name="T5" fmla="*/ 0 h 240"/>
                <a:gd name="T6" fmla="*/ 97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7" y="69"/>
                  </a:lnTo>
                  <a:lnTo>
                    <a:pt x="0" y="138"/>
                  </a:lnTo>
                  <a:lnTo>
                    <a:pt x="108" y="190"/>
                  </a:lnTo>
                  <a:lnTo>
                    <a:pt x="218"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26"/>
            <p:cNvSpPr/>
            <p:nvPr/>
          </p:nvSpPr>
          <p:spPr bwMode="auto">
            <a:xfrm>
              <a:off x="10188792" y="628875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27"/>
            <p:cNvSpPr/>
            <p:nvPr/>
          </p:nvSpPr>
          <p:spPr bwMode="auto">
            <a:xfrm>
              <a:off x="10198882" y="6127316"/>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8"/>
            <p:cNvSpPr/>
            <p:nvPr/>
          </p:nvSpPr>
          <p:spPr bwMode="auto">
            <a:xfrm>
              <a:off x="10427580" y="6119468"/>
              <a:ext cx="246635" cy="271299"/>
            </a:xfrm>
            <a:custGeom>
              <a:avLst/>
              <a:gdLst>
                <a:gd name="T0" fmla="*/ 0 w 220"/>
                <a:gd name="T1" fmla="*/ 0 h 242"/>
                <a:gd name="T2" fmla="*/ 110 w 220"/>
                <a:gd name="T3" fmla="*/ 52 h 242"/>
                <a:gd name="T4" fmla="*/ 220 w 220"/>
                <a:gd name="T5" fmla="*/ 102 h 242"/>
                <a:gd name="T6" fmla="*/ 121 w 220"/>
                <a:gd name="T7" fmla="*/ 171 h 242"/>
                <a:gd name="T8" fmla="*/ 23 w 220"/>
                <a:gd name="T9" fmla="*/ 242 h 242"/>
                <a:gd name="T10" fmla="*/ 13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3" y="242"/>
                  </a:lnTo>
                  <a:lnTo>
                    <a:pt x="13"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29"/>
            <p:cNvSpPr/>
            <p:nvPr/>
          </p:nvSpPr>
          <p:spPr bwMode="auto">
            <a:xfrm>
              <a:off x="10437670" y="5958034"/>
              <a:ext cx="245514" cy="270178"/>
            </a:xfrm>
            <a:custGeom>
              <a:avLst/>
              <a:gdLst>
                <a:gd name="T0" fmla="*/ 219 w 219"/>
                <a:gd name="T1" fmla="*/ 241 h 241"/>
                <a:gd name="T2" fmla="*/ 208 w 219"/>
                <a:gd name="T3" fmla="*/ 119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19"/>
                  </a:lnTo>
                  <a:lnTo>
                    <a:pt x="198" y="0"/>
                  </a:lnTo>
                  <a:lnTo>
                    <a:pt x="99" y="69"/>
                  </a:lnTo>
                  <a:lnTo>
                    <a:pt x="0" y="139"/>
                  </a:lnTo>
                  <a:lnTo>
                    <a:pt x="109" y="190"/>
                  </a:lnTo>
                  <a:lnTo>
                    <a:pt x="219" y="241"/>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30"/>
            <p:cNvSpPr/>
            <p:nvPr/>
          </p:nvSpPr>
          <p:spPr bwMode="auto">
            <a:xfrm>
              <a:off x="10668610" y="5950188"/>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1"/>
            <p:cNvSpPr/>
            <p:nvPr/>
          </p:nvSpPr>
          <p:spPr bwMode="auto">
            <a:xfrm>
              <a:off x="10677578" y="5788754"/>
              <a:ext cx="244393" cy="270178"/>
            </a:xfrm>
            <a:custGeom>
              <a:avLst/>
              <a:gdLst>
                <a:gd name="T0" fmla="*/ 218 w 218"/>
                <a:gd name="T1" fmla="*/ 241 h 241"/>
                <a:gd name="T2" fmla="*/ 207 w 218"/>
                <a:gd name="T3" fmla="*/ 120 h 241"/>
                <a:gd name="T4" fmla="*/ 196 w 218"/>
                <a:gd name="T5" fmla="*/ 0 h 241"/>
                <a:gd name="T6" fmla="*/ 99 w 218"/>
                <a:gd name="T7" fmla="*/ 69 h 241"/>
                <a:gd name="T8" fmla="*/ 0 w 218"/>
                <a:gd name="T9" fmla="*/ 139 h 241"/>
                <a:gd name="T10" fmla="*/ 110 w 218"/>
                <a:gd name="T11" fmla="*/ 190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207" y="120"/>
                  </a:lnTo>
                  <a:lnTo>
                    <a:pt x="196" y="0"/>
                  </a:lnTo>
                  <a:lnTo>
                    <a:pt x="99" y="69"/>
                  </a:lnTo>
                  <a:lnTo>
                    <a:pt x="0" y="139"/>
                  </a:lnTo>
                  <a:lnTo>
                    <a:pt x="110" y="190"/>
                  </a:lnTo>
                  <a:lnTo>
                    <a:pt x="218" y="241"/>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2"/>
            <p:cNvSpPr/>
            <p:nvPr/>
          </p:nvSpPr>
          <p:spPr bwMode="auto">
            <a:xfrm>
              <a:off x="10907398" y="5780906"/>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33"/>
            <p:cNvSpPr/>
            <p:nvPr/>
          </p:nvSpPr>
          <p:spPr bwMode="auto">
            <a:xfrm>
              <a:off x="10916367" y="5619472"/>
              <a:ext cx="245514" cy="270178"/>
            </a:xfrm>
            <a:custGeom>
              <a:avLst/>
              <a:gdLst>
                <a:gd name="T0" fmla="*/ 219 w 219"/>
                <a:gd name="T1" fmla="*/ 241 h 241"/>
                <a:gd name="T2" fmla="*/ 209 w 219"/>
                <a:gd name="T3" fmla="*/ 120 h 241"/>
                <a:gd name="T4" fmla="*/ 198 w 219"/>
                <a:gd name="T5" fmla="*/ 0 h 241"/>
                <a:gd name="T6" fmla="*/ 99 w 219"/>
                <a:gd name="T7" fmla="*/ 69 h 241"/>
                <a:gd name="T8" fmla="*/ 0 w 219"/>
                <a:gd name="T9" fmla="*/ 139 h 241"/>
                <a:gd name="T10" fmla="*/ 110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9" y="120"/>
                  </a:lnTo>
                  <a:lnTo>
                    <a:pt x="198" y="0"/>
                  </a:lnTo>
                  <a:lnTo>
                    <a:pt x="99" y="69"/>
                  </a:lnTo>
                  <a:lnTo>
                    <a:pt x="0" y="139"/>
                  </a:lnTo>
                  <a:lnTo>
                    <a:pt x="110" y="190"/>
                  </a:lnTo>
                  <a:lnTo>
                    <a:pt x="219" y="241"/>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34"/>
            <p:cNvSpPr/>
            <p:nvPr/>
          </p:nvSpPr>
          <p:spPr bwMode="auto">
            <a:xfrm>
              <a:off x="11147306" y="5611625"/>
              <a:ext cx="244393" cy="271299"/>
            </a:xfrm>
            <a:custGeom>
              <a:avLst/>
              <a:gdLst>
                <a:gd name="T0" fmla="*/ 0 w 218"/>
                <a:gd name="T1" fmla="*/ 0 h 242"/>
                <a:gd name="T2" fmla="*/ 108 w 218"/>
                <a:gd name="T3" fmla="*/ 52 h 242"/>
                <a:gd name="T4" fmla="*/ 218 w 218"/>
                <a:gd name="T5" fmla="*/ 102 h 242"/>
                <a:gd name="T6" fmla="*/ 119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19" y="171"/>
                  </a:lnTo>
                  <a:lnTo>
                    <a:pt x="21" y="242"/>
                  </a:lnTo>
                  <a:lnTo>
                    <a:pt x="11"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35"/>
            <p:cNvSpPr/>
            <p:nvPr/>
          </p:nvSpPr>
          <p:spPr bwMode="auto">
            <a:xfrm>
              <a:off x="11155153" y="5450191"/>
              <a:ext cx="245514" cy="270178"/>
            </a:xfrm>
            <a:custGeom>
              <a:avLst/>
              <a:gdLst>
                <a:gd name="T0" fmla="*/ 219 w 219"/>
                <a:gd name="T1" fmla="*/ 241 h 241"/>
                <a:gd name="T2" fmla="*/ 208 w 219"/>
                <a:gd name="T3" fmla="*/ 120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20"/>
                  </a:lnTo>
                  <a:lnTo>
                    <a:pt x="198" y="0"/>
                  </a:lnTo>
                  <a:lnTo>
                    <a:pt x="99" y="69"/>
                  </a:lnTo>
                  <a:lnTo>
                    <a:pt x="0" y="139"/>
                  </a:lnTo>
                  <a:lnTo>
                    <a:pt x="109" y="190"/>
                  </a:lnTo>
                  <a:lnTo>
                    <a:pt x="219" y="241"/>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36"/>
            <p:cNvSpPr/>
            <p:nvPr/>
          </p:nvSpPr>
          <p:spPr bwMode="auto">
            <a:xfrm>
              <a:off x="11386094" y="5442343"/>
              <a:ext cx="245514" cy="271299"/>
            </a:xfrm>
            <a:custGeom>
              <a:avLst/>
              <a:gdLst>
                <a:gd name="T0" fmla="*/ 0 w 219"/>
                <a:gd name="T1" fmla="*/ 0 h 242"/>
                <a:gd name="T2" fmla="*/ 110 w 219"/>
                <a:gd name="T3" fmla="*/ 52 h 242"/>
                <a:gd name="T4" fmla="*/ 219 w 219"/>
                <a:gd name="T5" fmla="*/ 102 h 242"/>
                <a:gd name="T6" fmla="*/ 120 w 219"/>
                <a:gd name="T7" fmla="*/ 172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2"/>
                  </a:lnTo>
                  <a:lnTo>
                    <a:pt x="21"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7"/>
            <p:cNvSpPr/>
            <p:nvPr/>
          </p:nvSpPr>
          <p:spPr bwMode="auto">
            <a:xfrm>
              <a:off x="12591243" y="4433382"/>
              <a:ext cx="244393" cy="271299"/>
            </a:xfrm>
            <a:custGeom>
              <a:avLst/>
              <a:gdLst>
                <a:gd name="T0" fmla="*/ 218 w 218"/>
                <a:gd name="T1" fmla="*/ 242 h 242"/>
                <a:gd name="T2" fmla="*/ 110 w 218"/>
                <a:gd name="T3" fmla="*/ 190 h 242"/>
                <a:gd name="T4" fmla="*/ 0 w 218"/>
                <a:gd name="T5" fmla="*/ 140 h 242"/>
                <a:gd name="T6" fmla="*/ 98 w 218"/>
                <a:gd name="T7" fmla="*/ 71 h 242"/>
                <a:gd name="T8" fmla="*/ 197 w 218"/>
                <a:gd name="T9" fmla="*/ 0 h 242"/>
                <a:gd name="T10" fmla="*/ 208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8" y="71"/>
                  </a:lnTo>
                  <a:lnTo>
                    <a:pt x="197" y="0"/>
                  </a:lnTo>
                  <a:lnTo>
                    <a:pt x="208" y="121"/>
                  </a:lnTo>
                  <a:lnTo>
                    <a:pt x="218"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38"/>
            <p:cNvSpPr/>
            <p:nvPr/>
          </p:nvSpPr>
          <p:spPr bwMode="auto">
            <a:xfrm>
              <a:off x="12582274" y="4595937"/>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39"/>
            <p:cNvSpPr/>
            <p:nvPr/>
          </p:nvSpPr>
          <p:spPr bwMode="auto">
            <a:xfrm>
              <a:off x="12351334" y="4602663"/>
              <a:ext cx="245514" cy="271299"/>
            </a:xfrm>
            <a:custGeom>
              <a:avLst/>
              <a:gdLst>
                <a:gd name="T0" fmla="*/ 219 w 219"/>
                <a:gd name="T1" fmla="*/ 242 h 242"/>
                <a:gd name="T2" fmla="*/ 110 w 219"/>
                <a:gd name="T3" fmla="*/ 190 h 242"/>
                <a:gd name="T4" fmla="*/ 0 w 219"/>
                <a:gd name="T5" fmla="*/ 140 h 242"/>
                <a:gd name="T6" fmla="*/ 99 w 219"/>
                <a:gd name="T7" fmla="*/ 71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1"/>
                  </a:lnTo>
                  <a:lnTo>
                    <a:pt x="198" y="0"/>
                  </a:lnTo>
                  <a:lnTo>
                    <a:pt x="209" y="121"/>
                  </a:lnTo>
                  <a:lnTo>
                    <a:pt x="219"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40"/>
            <p:cNvSpPr/>
            <p:nvPr/>
          </p:nvSpPr>
          <p:spPr bwMode="auto">
            <a:xfrm>
              <a:off x="12342365" y="4765218"/>
              <a:ext cx="245514" cy="271299"/>
            </a:xfrm>
            <a:custGeom>
              <a:avLst/>
              <a:gdLst>
                <a:gd name="T0" fmla="*/ 0 w 219"/>
                <a:gd name="T1" fmla="*/ 0 h 242"/>
                <a:gd name="T2" fmla="*/ 10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3" y="242"/>
                  </a:lnTo>
                  <a:lnTo>
                    <a:pt x="120" y="172"/>
                  </a:lnTo>
                  <a:lnTo>
                    <a:pt x="219" y="102"/>
                  </a:lnTo>
                  <a:lnTo>
                    <a:pt x="109"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1"/>
            <p:cNvSpPr/>
            <p:nvPr/>
          </p:nvSpPr>
          <p:spPr bwMode="auto">
            <a:xfrm>
              <a:off x="12112546" y="4771944"/>
              <a:ext cx="246635" cy="271299"/>
            </a:xfrm>
            <a:custGeom>
              <a:avLst/>
              <a:gdLst>
                <a:gd name="T0" fmla="*/ 220 w 220"/>
                <a:gd name="T1" fmla="*/ 242 h 242"/>
                <a:gd name="T2" fmla="*/ 110 w 220"/>
                <a:gd name="T3" fmla="*/ 190 h 242"/>
                <a:gd name="T4" fmla="*/ 0 w 220"/>
                <a:gd name="T5" fmla="*/ 140 h 242"/>
                <a:gd name="T6" fmla="*/ 99 w 220"/>
                <a:gd name="T7" fmla="*/ 71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1"/>
                  </a:lnTo>
                  <a:lnTo>
                    <a:pt x="198" y="0"/>
                  </a:lnTo>
                  <a:lnTo>
                    <a:pt x="209" y="121"/>
                  </a:lnTo>
                  <a:lnTo>
                    <a:pt x="220"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42"/>
            <p:cNvSpPr/>
            <p:nvPr/>
          </p:nvSpPr>
          <p:spPr bwMode="auto">
            <a:xfrm>
              <a:off x="12103578" y="4934499"/>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43"/>
            <p:cNvSpPr/>
            <p:nvPr/>
          </p:nvSpPr>
          <p:spPr bwMode="auto">
            <a:xfrm>
              <a:off x="11873759" y="4941226"/>
              <a:ext cx="244393" cy="271299"/>
            </a:xfrm>
            <a:custGeom>
              <a:avLst/>
              <a:gdLst>
                <a:gd name="T0" fmla="*/ 218 w 218"/>
                <a:gd name="T1" fmla="*/ 242 h 242"/>
                <a:gd name="T2" fmla="*/ 108 w 218"/>
                <a:gd name="T3" fmla="*/ 190 h 242"/>
                <a:gd name="T4" fmla="*/ 0 w 218"/>
                <a:gd name="T5" fmla="*/ 140 h 242"/>
                <a:gd name="T6" fmla="*/ 98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8" y="70"/>
                  </a:lnTo>
                  <a:lnTo>
                    <a:pt x="197" y="0"/>
                  </a:lnTo>
                  <a:lnTo>
                    <a:pt x="207" y="121"/>
                  </a:lnTo>
                  <a:lnTo>
                    <a:pt x="218"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44"/>
            <p:cNvSpPr/>
            <p:nvPr/>
          </p:nvSpPr>
          <p:spPr bwMode="auto">
            <a:xfrm>
              <a:off x="11864790" y="5103780"/>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45"/>
            <p:cNvSpPr/>
            <p:nvPr/>
          </p:nvSpPr>
          <p:spPr bwMode="auto">
            <a:xfrm>
              <a:off x="11633850" y="5110507"/>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46"/>
            <p:cNvSpPr/>
            <p:nvPr/>
          </p:nvSpPr>
          <p:spPr bwMode="auto">
            <a:xfrm>
              <a:off x="11624882" y="5273062"/>
              <a:ext cx="245514" cy="271299"/>
            </a:xfrm>
            <a:custGeom>
              <a:avLst/>
              <a:gdLst>
                <a:gd name="T0" fmla="*/ 0 w 219"/>
                <a:gd name="T1" fmla="*/ 0 h 242"/>
                <a:gd name="T2" fmla="*/ 10 w 219"/>
                <a:gd name="T3" fmla="*/ 121 h 242"/>
                <a:gd name="T4" fmla="*/ 21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2"/>
                  </a:lnTo>
                  <a:lnTo>
                    <a:pt x="219" y="102"/>
                  </a:lnTo>
                  <a:lnTo>
                    <a:pt x="109"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47"/>
            <p:cNvSpPr/>
            <p:nvPr/>
          </p:nvSpPr>
          <p:spPr bwMode="auto">
            <a:xfrm>
              <a:off x="11395062" y="5279789"/>
              <a:ext cx="246635" cy="271299"/>
            </a:xfrm>
            <a:custGeom>
              <a:avLst/>
              <a:gdLst>
                <a:gd name="T0" fmla="*/ 220 w 220"/>
                <a:gd name="T1" fmla="*/ 242 h 242"/>
                <a:gd name="T2" fmla="*/ 110 w 220"/>
                <a:gd name="T3" fmla="*/ 191 h 242"/>
                <a:gd name="T4" fmla="*/ 0 w 220"/>
                <a:gd name="T5" fmla="*/ 140 h 242"/>
                <a:gd name="T6" fmla="*/ 99 w 220"/>
                <a:gd name="T7" fmla="*/ 70 h 242"/>
                <a:gd name="T8" fmla="*/ 196 w 220"/>
                <a:gd name="T9" fmla="*/ 0 h 242"/>
                <a:gd name="T10" fmla="*/ 207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6" y="0"/>
                  </a:lnTo>
                  <a:lnTo>
                    <a:pt x="207" y="121"/>
                  </a:lnTo>
                  <a:lnTo>
                    <a:pt x="220" y="242"/>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60"/>
            <p:cNvSpPr/>
            <p:nvPr/>
          </p:nvSpPr>
          <p:spPr bwMode="auto">
            <a:xfrm>
              <a:off x="12387208" y="3831368"/>
              <a:ext cx="246635" cy="269056"/>
            </a:xfrm>
            <a:custGeom>
              <a:avLst/>
              <a:gdLst>
                <a:gd name="T0" fmla="*/ 0 w 220"/>
                <a:gd name="T1" fmla="*/ 0 h 240"/>
                <a:gd name="T2" fmla="*/ 11 w 220"/>
                <a:gd name="T3" fmla="*/ 119 h 240"/>
                <a:gd name="T4" fmla="*/ 22 w 220"/>
                <a:gd name="T5" fmla="*/ 240 h 240"/>
                <a:gd name="T6" fmla="*/ 121 w 220"/>
                <a:gd name="T7" fmla="*/ 171 h 240"/>
                <a:gd name="T8" fmla="*/ 220 w 220"/>
                <a:gd name="T9" fmla="*/ 100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19"/>
                  </a:lnTo>
                  <a:lnTo>
                    <a:pt x="22" y="240"/>
                  </a:lnTo>
                  <a:lnTo>
                    <a:pt x="121" y="171"/>
                  </a:lnTo>
                  <a:lnTo>
                    <a:pt x="220" y="100"/>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71"/>
            <p:cNvSpPr/>
            <p:nvPr/>
          </p:nvSpPr>
          <p:spPr bwMode="auto">
            <a:xfrm>
              <a:off x="10621525" y="5801085"/>
              <a:ext cx="1321740" cy="962998"/>
            </a:xfrm>
            <a:custGeom>
              <a:avLst/>
              <a:gdLst>
                <a:gd name="T0" fmla="*/ 9 w 1179"/>
                <a:gd name="T1" fmla="*/ 859 h 859"/>
                <a:gd name="T2" fmla="*/ 0 w 1179"/>
                <a:gd name="T3" fmla="*/ 846 h 859"/>
                <a:gd name="T4" fmla="*/ 1179 w 1179"/>
                <a:gd name="T5" fmla="*/ 0 h 859"/>
                <a:gd name="T6" fmla="*/ 1179 w 1179"/>
                <a:gd name="T7" fmla="*/ 216 h 859"/>
                <a:gd name="T8" fmla="*/ 1163 w 1179"/>
                <a:gd name="T9" fmla="*/ 216 h 859"/>
                <a:gd name="T10" fmla="*/ 1163 w 1179"/>
                <a:gd name="T11" fmla="*/ 32 h 859"/>
                <a:gd name="T12" fmla="*/ 9 w 1179"/>
                <a:gd name="T13" fmla="*/ 859 h 859"/>
              </a:gdLst>
              <a:ahLst/>
              <a:cxnLst>
                <a:cxn ang="0">
                  <a:pos x="T0" y="T1"/>
                </a:cxn>
                <a:cxn ang="0">
                  <a:pos x="T2" y="T3"/>
                </a:cxn>
                <a:cxn ang="0">
                  <a:pos x="T4" y="T5"/>
                </a:cxn>
                <a:cxn ang="0">
                  <a:pos x="T6" y="T7"/>
                </a:cxn>
                <a:cxn ang="0">
                  <a:pos x="T8" y="T9"/>
                </a:cxn>
                <a:cxn ang="0">
                  <a:pos x="T10" y="T11"/>
                </a:cxn>
                <a:cxn ang="0">
                  <a:pos x="T12" y="T13"/>
                </a:cxn>
              </a:cxnLst>
              <a:rect l="0" t="0" r="r" b="b"/>
              <a:pathLst>
                <a:path w="1179" h="859">
                  <a:moveTo>
                    <a:pt x="9" y="859"/>
                  </a:moveTo>
                  <a:lnTo>
                    <a:pt x="0" y="846"/>
                  </a:lnTo>
                  <a:lnTo>
                    <a:pt x="1179" y="0"/>
                  </a:lnTo>
                  <a:lnTo>
                    <a:pt x="1179" y="216"/>
                  </a:lnTo>
                  <a:lnTo>
                    <a:pt x="1163" y="216"/>
                  </a:lnTo>
                  <a:lnTo>
                    <a:pt x="1163" y="32"/>
                  </a:lnTo>
                  <a:lnTo>
                    <a:pt x="9" y="85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9284636" y="0"/>
              <a:ext cx="2918347" cy="3518892"/>
            </a:xfrm>
            <a:custGeom>
              <a:avLst/>
              <a:gdLst>
                <a:gd name="T0" fmla="*/ 0 w 1764"/>
                <a:gd name="T1" fmla="*/ 2127 h 2127"/>
                <a:gd name="T2" fmla="*/ 1764 w 1764"/>
                <a:gd name="T3" fmla="*/ 1079 h 2127"/>
                <a:gd name="T4" fmla="*/ 1764 w 1764"/>
                <a:gd name="T5" fmla="*/ 0 h 2127"/>
                <a:gd name="T6" fmla="*/ 0 w 1764"/>
                <a:gd name="T7" fmla="*/ 1044 h 2127"/>
                <a:gd name="T8" fmla="*/ 0 w 1764"/>
                <a:gd name="T9" fmla="*/ 2127 h 2127"/>
              </a:gdLst>
              <a:ahLst/>
              <a:cxnLst>
                <a:cxn ang="0">
                  <a:pos x="T0" y="T1"/>
                </a:cxn>
                <a:cxn ang="0">
                  <a:pos x="T2" y="T3"/>
                </a:cxn>
                <a:cxn ang="0">
                  <a:pos x="T4" y="T5"/>
                </a:cxn>
                <a:cxn ang="0">
                  <a:pos x="T6" y="T7"/>
                </a:cxn>
                <a:cxn ang="0">
                  <a:pos x="T8" y="T9"/>
                </a:cxn>
              </a:cxnLst>
              <a:rect l="0" t="0" r="r" b="b"/>
              <a:pathLst>
                <a:path w="1764" h="2127">
                  <a:moveTo>
                    <a:pt x="0" y="2127"/>
                  </a:moveTo>
                  <a:lnTo>
                    <a:pt x="1764" y="1079"/>
                  </a:lnTo>
                  <a:lnTo>
                    <a:pt x="1764" y="0"/>
                  </a:lnTo>
                  <a:lnTo>
                    <a:pt x="0" y="1044"/>
                  </a:lnTo>
                  <a:lnTo>
                    <a:pt x="0" y="2127"/>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9284636" y="1727185"/>
              <a:ext cx="2918347" cy="3527163"/>
            </a:xfrm>
            <a:custGeom>
              <a:avLst/>
              <a:gdLst>
                <a:gd name="T0" fmla="*/ 1764 w 1764"/>
                <a:gd name="T1" fmla="*/ 2132 h 2132"/>
                <a:gd name="T2" fmla="*/ 0 w 1764"/>
                <a:gd name="T3" fmla="*/ 1084 h 2132"/>
                <a:gd name="T4" fmla="*/ 0 w 1764"/>
                <a:gd name="T5" fmla="*/ 0 h 2132"/>
                <a:gd name="T6" fmla="*/ 1764 w 1764"/>
                <a:gd name="T7" fmla="*/ 1049 h 2132"/>
                <a:gd name="T8" fmla="*/ 1764 w 1764"/>
                <a:gd name="T9" fmla="*/ 2132 h 2132"/>
              </a:gdLst>
              <a:ahLst/>
              <a:cxnLst>
                <a:cxn ang="0">
                  <a:pos x="T0" y="T1"/>
                </a:cxn>
                <a:cxn ang="0">
                  <a:pos x="T2" y="T3"/>
                </a:cxn>
                <a:cxn ang="0">
                  <a:pos x="T4" y="T5"/>
                </a:cxn>
                <a:cxn ang="0">
                  <a:pos x="T6" y="T7"/>
                </a:cxn>
                <a:cxn ang="0">
                  <a:pos x="T8" y="T9"/>
                </a:cxn>
              </a:cxnLst>
              <a:rect l="0" t="0" r="r" b="b"/>
              <a:pathLst>
                <a:path w="1764" h="2132">
                  <a:moveTo>
                    <a:pt x="1764" y="2132"/>
                  </a:moveTo>
                  <a:lnTo>
                    <a:pt x="0" y="1084"/>
                  </a:lnTo>
                  <a:lnTo>
                    <a:pt x="0" y="0"/>
                  </a:lnTo>
                  <a:lnTo>
                    <a:pt x="1764" y="1049"/>
                  </a:lnTo>
                  <a:lnTo>
                    <a:pt x="1764" y="2132"/>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9120851" y="150549"/>
              <a:ext cx="2536183" cy="2288024"/>
            </a:xfrm>
            <a:custGeom>
              <a:avLst/>
              <a:gdLst>
                <a:gd name="T0" fmla="*/ 16 w 1533"/>
                <a:gd name="T1" fmla="*/ 1383 h 1383"/>
                <a:gd name="T2" fmla="*/ 0 w 1533"/>
                <a:gd name="T3" fmla="*/ 1383 h 1383"/>
                <a:gd name="T4" fmla="*/ 0 w 1533"/>
                <a:gd name="T5" fmla="*/ 881 h 1383"/>
                <a:gd name="T6" fmla="*/ 4 w 1533"/>
                <a:gd name="T7" fmla="*/ 880 h 1383"/>
                <a:gd name="T8" fmla="*/ 1525 w 1533"/>
                <a:gd name="T9" fmla="*/ 0 h 1383"/>
                <a:gd name="T10" fmla="*/ 1533 w 1533"/>
                <a:gd name="T11" fmla="*/ 15 h 1383"/>
                <a:gd name="T12" fmla="*/ 16 w 1533"/>
                <a:gd name="T13" fmla="*/ 891 h 1383"/>
                <a:gd name="T14" fmla="*/ 16 w 1533"/>
                <a:gd name="T15" fmla="*/ 1383 h 13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3" h="1383">
                  <a:moveTo>
                    <a:pt x="16" y="1383"/>
                  </a:moveTo>
                  <a:lnTo>
                    <a:pt x="0" y="1383"/>
                  </a:lnTo>
                  <a:lnTo>
                    <a:pt x="0" y="881"/>
                  </a:lnTo>
                  <a:lnTo>
                    <a:pt x="4" y="880"/>
                  </a:lnTo>
                  <a:lnTo>
                    <a:pt x="1525" y="0"/>
                  </a:lnTo>
                  <a:lnTo>
                    <a:pt x="1533" y="15"/>
                  </a:lnTo>
                  <a:lnTo>
                    <a:pt x="16" y="891"/>
                  </a:lnTo>
                  <a:lnTo>
                    <a:pt x="16" y="1383"/>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9" name="组合 208"/>
          <p:cNvGrpSpPr/>
          <p:nvPr/>
        </p:nvGrpSpPr>
        <p:grpSpPr>
          <a:xfrm>
            <a:off x="-875182" y="5889892"/>
            <a:ext cx="2214564" cy="1433513"/>
            <a:chOff x="-817307" y="5727842"/>
            <a:chExt cx="2214564" cy="1433513"/>
          </a:xfrm>
        </p:grpSpPr>
        <p:sp>
          <p:nvSpPr>
            <p:cNvPr id="184" name="Freeform 175"/>
            <p:cNvSpPr/>
            <p:nvPr/>
          </p:nvSpPr>
          <p:spPr bwMode="auto">
            <a:xfrm>
              <a:off x="-817307"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76"/>
            <p:cNvSpPr/>
            <p:nvPr/>
          </p:nvSpPr>
          <p:spPr bwMode="auto">
            <a:xfrm>
              <a:off x="-755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77"/>
            <p:cNvSpPr/>
            <p:nvPr/>
          </p:nvSpPr>
          <p:spPr bwMode="auto">
            <a:xfrm>
              <a:off x="-690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78"/>
            <p:cNvSpPr/>
            <p:nvPr/>
          </p:nvSpPr>
          <p:spPr bwMode="auto">
            <a:xfrm>
              <a:off x="-628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79"/>
            <p:cNvSpPr/>
            <p:nvPr/>
          </p:nvSpPr>
          <p:spPr bwMode="auto">
            <a:xfrm>
              <a:off x="-563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80"/>
            <p:cNvSpPr/>
            <p:nvPr/>
          </p:nvSpPr>
          <p:spPr bwMode="auto">
            <a:xfrm>
              <a:off x="-501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81"/>
            <p:cNvSpPr/>
            <p:nvPr/>
          </p:nvSpPr>
          <p:spPr bwMode="auto">
            <a:xfrm>
              <a:off x="-436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82"/>
            <p:cNvSpPr/>
            <p:nvPr/>
          </p:nvSpPr>
          <p:spPr bwMode="auto">
            <a:xfrm>
              <a:off x="-374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83"/>
            <p:cNvSpPr/>
            <p:nvPr/>
          </p:nvSpPr>
          <p:spPr bwMode="auto">
            <a:xfrm>
              <a:off x="-309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84"/>
            <p:cNvSpPr/>
            <p:nvPr/>
          </p:nvSpPr>
          <p:spPr bwMode="auto">
            <a:xfrm>
              <a:off x="-247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85"/>
            <p:cNvSpPr/>
            <p:nvPr/>
          </p:nvSpPr>
          <p:spPr bwMode="auto">
            <a:xfrm>
              <a:off x="-182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86"/>
            <p:cNvSpPr/>
            <p:nvPr/>
          </p:nvSpPr>
          <p:spPr bwMode="auto">
            <a:xfrm>
              <a:off x="-120394" y="5727842"/>
              <a:ext cx="881063" cy="1433513"/>
            </a:xfrm>
            <a:custGeom>
              <a:avLst/>
              <a:gdLst>
                <a:gd name="T0" fmla="*/ 0 w 555"/>
                <a:gd name="T1" fmla="*/ 895 h 903"/>
                <a:gd name="T2" fmla="*/ 13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3"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87"/>
            <p:cNvSpPr/>
            <p:nvPr/>
          </p:nvSpPr>
          <p:spPr bwMode="auto">
            <a:xfrm>
              <a:off x="-55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88"/>
            <p:cNvSpPr/>
            <p:nvPr/>
          </p:nvSpPr>
          <p:spPr bwMode="auto">
            <a:xfrm>
              <a:off x="6606" y="5727842"/>
              <a:ext cx="882650" cy="1433513"/>
            </a:xfrm>
            <a:custGeom>
              <a:avLst/>
              <a:gdLst>
                <a:gd name="T0" fmla="*/ 0 w 556"/>
                <a:gd name="T1" fmla="*/ 895 h 903"/>
                <a:gd name="T2" fmla="*/ 13 w 556"/>
                <a:gd name="T3" fmla="*/ 903 h 903"/>
                <a:gd name="T4" fmla="*/ 556 w 556"/>
                <a:gd name="T5" fmla="*/ 7 h 903"/>
                <a:gd name="T6" fmla="*/ 543 w 556"/>
                <a:gd name="T7" fmla="*/ 0 h 903"/>
                <a:gd name="T8" fmla="*/ 0 w 556"/>
                <a:gd name="T9" fmla="*/ 895 h 903"/>
              </a:gdLst>
              <a:ahLst/>
              <a:cxnLst>
                <a:cxn ang="0">
                  <a:pos x="T0" y="T1"/>
                </a:cxn>
                <a:cxn ang="0">
                  <a:pos x="T2" y="T3"/>
                </a:cxn>
                <a:cxn ang="0">
                  <a:pos x="T4" y="T5"/>
                </a:cxn>
                <a:cxn ang="0">
                  <a:pos x="T6" y="T7"/>
                </a:cxn>
                <a:cxn ang="0">
                  <a:pos x="T8" y="T9"/>
                </a:cxn>
              </a:cxnLst>
              <a:rect l="0" t="0" r="r" b="b"/>
              <a:pathLst>
                <a:path w="556" h="903">
                  <a:moveTo>
                    <a:pt x="0" y="895"/>
                  </a:moveTo>
                  <a:lnTo>
                    <a:pt x="13" y="903"/>
                  </a:lnTo>
                  <a:lnTo>
                    <a:pt x="556"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89"/>
            <p:cNvSpPr/>
            <p:nvPr/>
          </p:nvSpPr>
          <p:spPr bwMode="auto">
            <a:xfrm>
              <a:off x="716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90"/>
            <p:cNvSpPr/>
            <p:nvPr/>
          </p:nvSpPr>
          <p:spPr bwMode="auto">
            <a:xfrm>
              <a:off x="135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91"/>
            <p:cNvSpPr/>
            <p:nvPr/>
          </p:nvSpPr>
          <p:spPr bwMode="auto">
            <a:xfrm>
              <a:off x="198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92"/>
            <p:cNvSpPr/>
            <p:nvPr/>
          </p:nvSpPr>
          <p:spPr bwMode="auto">
            <a:xfrm>
              <a:off x="262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93"/>
            <p:cNvSpPr/>
            <p:nvPr/>
          </p:nvSpPr>
          <p:spPr bwMode="auto">
            <a:xfrm>
              <a:off x="325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94"/>
            <p:cNvSpPr/>
            <p:nvPr/>
          </p:nvSpPr>
          <p:spPr bwMode="auto">
            <a:xfrm>
              <a:off x="389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95"/>
            <p:cNvSpPr/>
            <p:nvPr/>
          </p:nvSpPr>
          <p:spPr bwMode="auto">
            <a:xfrm>
              <a:off x="452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96"/>
            <p:cNvSpPr/>
            <p:nvPr/>
          </p:nvSpPr>
          <p:spPr bwMode="auto">
            <a:xfrm>
              <a:off x="516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06" name="Freeform 197"/>
          <p:cNvSpPr/>
          <p:nvPr/>
        </p:nvSpPr>
        <p:spPr bwMode="auto">
          <a:xfrm rot="21432096">
            <a:off x="262194" y="5890092"/>
            <a:ext cx="1541463" cy="1185863"/>
          </a:xfrm>
          <a:custGeom>
            <a:avLst/>
            <a:gdLst>
              <a:gd name="T0" fmla="*/ 8 w 971"/>
              <a:gd name="T1" fmla="*/ 747 h 747"/>
              <a:gd name="T2" fmla="*/ 0 w 971"/>
              <a:gd name="T3" fmla="*/ 732 h 747"/>
              <a:gd name="T4" fmla="*/ 937 w 971"/>
              <a:gd name="T5" fmla="*/ 181 h 747"/>
              <a:gd name="T6" fmla="*/ 631 w 971"/>
              <a:gd name="T7" fmla="*/ 15 h 747"/>
              <a:gd name="T8" fmla="*/ 639 w 971"/>
              <a:gd name="T9" fmla="*/ 0 h 747"/>
              <a:gd name="T10" fmla="*/ 971 w 971"/>
              <a:gd name="T11" fmla="*/ 181 h 747"/>
              <a:gd name="T12" fmla="*/ 8 w 971"/>
              <a:gd name="T13" fmla="*/ 747 h 747"/>
            </a:gdLst>
            <a:ahLst/>
            <a:cxnLst>
              <a:cxn ang="0">
                <a:pos x="T0" y="T1"/>
              </a:cxn>
              <a:cxn ang="0">
                <a:pos x="T2" y="T3"/>
              </a:cxn>
              <a:cxn ang="0">
                <a:pos x="T4" y="T5"/>
              </a:cxn>
              <a:cxn ang="0">
                <a:pos x="T6" y="T7"/>
              </a:cxn>
              <a:cxn ang="0">
                <a:pos x="T8" y="T9"/>
              </a:cxn>
              <a:cxn ang="0">
                <a:pos x="T10" y="T11"/>
              </a:cxn>
              <a:cxn ang="0">
                <a:pos x="T12" y="T13"/>
              </a:cxn>
            </a:cxnLst>
            <a:rect l="0" t="0" r="r" b="b"/>
            <a:pathLst>
              <a:path w="971" h="747">
                <a:moveTo>
                  <a:pt x="8" y="747"/>
                </a:moveTo>
                <a:lnTo>
                  <a:pt x="0" y="732"/>
                </a:lnTo>
                <a:lnTo>
                  <a:pt x="937" y="181"/>
                </a:lnTo>
                <a:lnTo>
                  <a:pt x="631" y="15"/>
                </a:lnTo>
                <a:lnTo>
                  <a:pt x="639" y="0"/>
                </a:lnTo>
                <a:lnTo>
                  <a:pt x="971" y="181"/>
                </a:lnTo>
                <a:lnTo>
                  <a:pt x="8" y="747"/>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98"/>
          <p:cNvSpPr/>
          <p:nvPr/>
        </p:nvSpPr>
        <p:spPr bwMode="auto">
          <a:xfrm>
            <a:off x="-7681" y="4897580"/>
            <a:ext cx="1355725" cy="1927225"/>
          </a:xfrm>
          <a:custGeom>
            <a:avLst/>
            <a:gdLst>
              <a:gd name="T0" fmla="*/ 854 w 854"/>
              <a:gd name="T1" fmla="*/ 654 h 1214"/>
              <a:gd name="T2" fmla="*/ 0 w 854"/>
              <a:gd name="T3" fmla="*/ 1214 h 1214"/>
              <a:gd name="T4" fmla="*/ 0 w 854"/>
              <a:gd name="T5" fmla="*/ 560 h 1214"/>
              <a:gd name="T6" fmla="*/ 854 w 854"/>
              <a:gd name="T7" fmla="*/ 0 h 1214"/>
              <a:gd name="T8" fmla="*/ 854 w 854"/>
              <a:gd name="T9" fmla="*/ 654 h 1214"/>
            </a:gdLst>
            <a:ahLst/>
            <a:cxnLst>
              <a:cxn ang="0">
                <a:pos x="T0" y="T1"/>
              </a:cxn>
              <a:cxn ang="0">
                <a:pos x="T2" y="T3"/>
              </a:cxn>
              <a:cxn ang="0">
                <a:pos x="T4" y="T5"/>
              </a:cxn>
              <a:cxn ang="0">
                <a:pos x="T6" y="T7"/>
              </a:cxn>
              <a:cxn ang="0">
                <a:pos x="T8" y="T9"/>
              </a:cxn>
            </a:cxnLst>
            <a:rect l="0" t="0" r="r" b="b"/>
            <a:pathLst>
              <a:path w="854" h="1214">
                <a:moveTo>
                  <a:pt x="854" y="654"/>
                </a:moveTo>
                <a:lnTo>
                  <a:pt x="0" y="1214"/>
                </a:lnTo>
                <a:lnTo>
                  <a:pt x="0" y="560"/>
                </a:lnTo>
                <a:lnTo>
                  <a:pt x="854" y="0"/>
                </a:lnTo>
                <a:lnTo>
                  <a:pt x="854" y="654"/>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5"/>
          <p:cNvSpPr>
            <a:spLocks noEditPoints="1"/>
          </p:cNvSpPr>
          <p:nvPr/>
        </p:nvSpPr>
        <p:spPr bwMode="auto">
          <a:xfrm flipH="1" flipV="1">
            <a:off x="520581" y="363109"/>
            <a:ext cx="504346" cy="424069"/>
          </a:xfrm>
          <a:custGeom>
            <a:avLst/>
            <a:gdLst>
              <a:gd name="T0" fmla="*/ 118 w 285"/>
              <a:gd name="T1" fmla="*/ 131 h 240"/>
              <a:gd name="T2" fmla="*/ 118 w 285"/>
              <a:gd name="T3" fmla="*/ 240 h 240"/>
              <a:gd name="T4" fmla="*/ 0 w 285"/>
              <a:gd name="T5" fmla="*/ 240 h 240"/>
              <a:gd name="T6" fmla="*/ 0 w 285"/>
              <a:gd name="T7" fmla="*/ 131 h 240"/>
              <a:gd name="T8" fmla="*/ 32 w 285"/>
              <a:gd name="T9" fmla="*/ 39 h 240"/>
              <a:gd name="T10" fmla="*/ 118 w 285"/>
              <a:gd name="T11" fmla="*/ 0 h 240"/>
              <a:gd name="T12" fmla="*/ 118 w 285"/>
              <a:gd name="T13" fmla="*/ 55 h 240"/>
              <a:gd name="T14" fmla="*/ 75 w 285"/>
              <a:gd name="T15" fmla="*/ 70 h 240"/>
              <a:gd name="T16" fmla="*/ 53 w 285"/>
              <a:gd name="T17" fmla="*/ 115 h 240"/>
              <a:gd name="T18" fmla="*/ 53 w 285"/>
              <a:gd name="T19" fmla="*/ 131 h 240"/>
              <a:gd name="T20" fmla="*/ 118 w 285"/>
              <a:gd name="T21" fmla="*/ 131 h 240"/>
              <a:gd name="T22" fmla="*/ 285 w 285"/>
              <a:gd name="T23" fmla="*/ 131 h 240"/>
              <a:gd name="T24" fmla="*/ 285 w 285"/>
              <a:gd name="T25" fmla="*/ 240 h 240"/>
              <a:gd name="T26" fmla="*/ 167 w 285"/>
              <a:gd name="T27" fmla="*/ 240 h 240"/>
              <a:gd name="T28" fmla="*/ 167 w 285"/>
              <a:gd name="T29" fmla="*/ 136 h 240"/>
              <a:gd name="T30" fmla="*/ 199 w 285"/>
              <a:gd name="T31" fmla="*/ 41 h 240"/>
              <a:gd name="T32" fmla="*/ 285 w 285"/>
              <a:gd name="T33" fmla="*/ 0 h 240"/>
              <a:gd name="T34" fmla="*/ 285 w 285"/>
              <a:gd name="T35" fmla="*/ 55 h 240"/>
              <a:gd name="T36" fmla="*/ 241 w 285"/>
              <a:gd name="T37" fmla="*/ 70 h 240"/>
              <a:gd name="T38" fmla="*/ 219 w 285"/>
              <a:gd name="T39" fmla="*/ 115 h 240"/>
              <a:gd name="T40" fmla="*/ 219 w 285"/>
              <a:gd name="T41" fmla="*/ 131 h 240"/>
              <a:gd name="T42" fmla="*/ 285 w 285"/>
              <a:gd name="T43" fmla="*/ 13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5" h="240">
                <a:moveTo>
                  <a:pt x="118" y="131"/>
                </a:moveTo>
                <a:cubicBezTo>
                  <a:pt x="118" y="240"/>
                  <a:pt x="118" y="240"/>
                  <a:pt x="118" y="240"/>
                </a:cubicBezTo>
                <a:cubicBezTo>
                  <a:pt x="0" y="240"/>
                  <a:pt x="0" y="240"/>
                  <a:pt x="0" y="240"/>
                </a:cubicBezTo>
                <a:cubicBezTo>
                  <a:pt x="0" y="131"/>
                  <a:pt x="0" y="131"/>
                  <a:pt x="0" y="131"/>
                </a:cubicBezTo>
                <a:cubicBezTo>
                  <a:pt x="0" y="95"/>
                  <a:pt x="11" y="64"/>
                  <a:pt x="32" y="39"/>
                </a:cubicBezTo>
                <a:cubicBezTo>
                  <a:pt x="51" y="17"/>
                  <a:pt x="80" y="4"/>
                  <a:pt x="118" y="0"/>
                </a:cubicBezTo>
                <a:cubicBezTo>
                  <a:pt x="118" y="55"/>
                  <a:pt x="118" y="55"/>
                  <a:pt x="118" y="55"/>
                </a:cubicBezTo>
                <a:cubicBezTo>
                  <a:pt x="101" y="55"/>
                  <a:pt x="87" y="60"/>
                  <a:pt x="75" y="70"/>
                </a:cubicBezTo>
                <a:cubicBezTo>
                  <a:pt x="60" y="80"/>
                  <a:pt x="53" y="95"/>
                  <a:pt x="53" y="115"/>
                </a:cubicBezTo>
                <a:cubicBezTo>
                  <a:pt x="53" y="120"/>
                  <a:pt x="53" y="125"/>
                  <a:pt x="53" y="131"/>
                </a:cubicBezTo>
                <a:lnTo>
                  <a:pt x="118" y="131"/>
                </a:lnTo>
                <a:close/>
                <a:moveTo>
                  <a:pt x="285" y="131"/>
                </a:moveTo>
                <a:cubicBezTo>
                  <a:pt x="285" y="240"/>
                  <a:pt x="285" y="240"/>
                  <a:pt x="285" y="240"/>
                </a:cubicBezTo>
                <a:cubicBezTo>
                  <a:pt x="167" y="240"/>
                  <a:pt x="167" y="240"/>
                  <a:pt x="167" y="240"/>
                </a:cubicBezTo>
                <a:cubicBezTo>
                  <a:pt x="167" y="136"/>
                  <a:pt x="167" y="136"/>
                  <a:pt x="167" y="136"/>
                </a:cubicBezTo>
                <a:cubicBezTo>
                  <a:pt x="167" y="98"/>
                  <a:pt x="178" y="66"/>
                  <a:pt x="199" y="41"/>
                </a:cubicBezTo>
                <a:cubicBezTo>
                  <a:pt x="218" y="18"/>
                  <a:pt x="247" y="4"/>
                  <a:pt x="285" y="0"/>
                </a:cubicBezTo>
                <a:cubicBezTo>
                  <a:pt x="285" y="55"/>
                  <a:pt x="285" y="55"/>
                  <a:pt x="285" y="55"/>
                </a:cubicBezTo>
                <a:cubicBezTo>
                  <a:pt x="269" y="55"/>
                  <a:pt x="254" y="60"/>
                  <a:pt x="241" y="70"/>
                </a:cubicBezTo>
                <a:cubicBezTo>
                  <a:pt x="227" y="80"/>
                  <a:pt x="219" y="95"/>
                  <a:pt x="219" y="115"/>
                </a:cubicBezTo>
                <a:cubicBezTo>
                  <a:pt x="219" y="120"/>
                  <a:pt x="219" y="125"/>
                  <a:pt x="219" y="131"/>
                </a:cubicBezTo>
                <a:lnTo>
                  <a:pt x="285" y="131"/>
                </a:lnTo>
                <a:close/>
              </a:path>
            </a:pathLst>
          </a:custGeom>
          <a:solidFill>
            <a:srgbClr val="073141">
              <a:alpha val="83000"/>
            </a:srgbClr>
          </a:solidFill>
          <a:ln>
            <a:noFill/>
          </a:ln>
        </p:spPr>
        <p:txBody>
          <a:bodyPr vert="horz" wrap="square" lIns="91440" tIns="45720" rIns="91440" bIns="45720" numCol="1" anchor="t" anchorCtr="0" compatLnSpc="1"/>
          <a:lstStyle/>
          <a:p>
            <a:endParaRPr lang="zh-CN" altLang="en-US">
              <a:solidFill>
                <a:srgbClr val="45A1BA"/>
              </a:solidFill>
            </a:endParaRPr>
          </a:p>
        </p:txBody>
      </p:sp>
      <p:sp>
        <p:nvSpPr>
          <p:cNvPr id="156" name="矩形 155"/>
          <p:cNvSpPr/>
          <p:nvPr/>
        </p:nvSpPr>
        <p:spPr>
          <a:xfrm>
            <a:off x="1831908" y="362994"/>
            <a:ext cx="2795958" cy="461665"/>
          </a:xfrm>
          <a:prstGeom prst="rect">
            <a:avLst/>
          </a:prstGeom>
        </p:spPr>
        <p:txBody>
          <a:bodyPr wrap="none">
            <a:spAutoFit/>
          </a:bodyPr>
          <a:lstStyle/>
          <a:p>
            <a:r>
              <a:rPr lang="en-US" altLang="zh-CN" sz="2400" dirty="0"/>
              <a:t>Part1        </a:t>
            </a:r>
            <a:r>
              <a:rPr lang="en-US" altLang="zh-CN" sz="2400" dirty="0" smtClean="0"/>
              <a:t>by</a:t>
            </a:r>
            <a:r>
              <a:rPr lang="zh-CN" altLang="en-US" sz="2400" dirty="0" smtClean="0"/>
              <a:t>王冠桥</a:t>
            </a:r>
            <a:endParaRPr lang="zh-CN" altLang="zh-CN" sz="2400" dirty="0"/>
          </a:p>
        </p:txBody>
      </p:sp>
      <p:sp>
        <p:nvSpPr>
          <p:cNvPr id="157" name="Rectangle 11"/>
          <p:cNvSpPr/>
          <p:nvPr/>
        </p:nvSpPr>
        <p:spPr>
          <a:xfrm>
            <a:off x="1882297" y="1033618"/>
            <a:ext cx="7229755" cy="5262979"/>
          </a:xfrm>
          <a:prstGeom prst="rect">
            <a:avLst/>
          </a:prstGeom>
        </p:spPr>
        <p:txBody>
          <a:bodyPr wrap="square">
            <a:spAutoFit/>
          </a:bodyPr>
          <a:lstStyle/>
          <a:p>
            <a:pPr algn="just">
              <a:spcAft>
                <a:spcPts val="0"/>
              </a:spcAft>
            </a:pPr>
            <a:r>
              <a:rPr lang="en-US" altLang="zh-CN" sz="2400" dirty="0" smtClean="0">
                <a:solidFill>
                  <a:srgbClr val="FF0000"/>
                </a:solidFill>
                <a:latin typeface="宋体" panose="02010600030101010101" pitchFamily="2" charset="-122"/>
                <a:cs typeface="Times New Roman" panose="02020603050405020304" pitchFamily="18" charset="0"/>
              </a:rPr>
              <a:t>   In </a:t>
            </a:r>
            <a:r>
              <a:rPr lang="en-US" altLang="zh-CN" sz="2400" dirty="0">
                <a:solidFill>
                  <a:srgbClr val="FF0000"/>
                </a:solidFill>
                <a:latin typeface="宋体" panose="02010600030101010101" pitchFamily="2" charset="-122"/>
                <a:cs typeface="Times New Roman" panose="02020603050405020304" pitchFamily="18" charset="0"/>
              </a:rPr>
              <a:t>the new era(</a:t>
            </a:r>
            <a:r>
              <a:rPr lang="zh-CN" altLang="zh-CN" sz="2400" dirty="0">
                <a:solidFill>
                  <a:srgbClr val="FF0000"/>
                </a:solidFill>
                <a:ea typeface="宋体" panose="02010600030101010101" pitchFamily="2" charset="-122"/>
                <a:cs typeface="Times New Roman" panose="02020603050405020304" pitchFamily="18" charset="0"/>
              </a:rPr>
              <a:t>删词使得文章简洁</a:t>
            </a:r>
            <a:r>
              <a:rPr lang="en-US" altLang="zh-CN" sz="2400" dirty="0">
                <a:solidFill>
                  <a:srgbClr val="FF0000"/>
                </a:solidFill>
                <a:ea typeface="宋体" panose="02010600030101010101" pitchFamily="2" charset="-122"/>
                <a:cs typeface="Times New Roman" panose="02020603050405020304" pitchFamily="18" charset="0"/>
              </a:rPr>
              <a:t>), </a:t>
            </a:r>
            <a:r>
              <a:rPr lang="en-US" altLang="zh-CN" sz="2400" dirty="0">
                <a:latin typeface="宋体" panose="02010600030101010101" pitchFamily="2" charset="-122"/>
                <a:cs typeface="Times New Roman" panose="02020603050405020304" pitchFamily="18" charset="0"/>
              </a:rPr>
              <a:t>the traditional college education management model </a:t>
            </a:r>
            <a:r>
              <a:rPr lang="en-US" altLang="zh-CN" sz="2400" dirty="0">
                <a:solidFill>
                  <a:srgbClr val="FF0000"/>
                </a:solidFill>
                <a:latin typeface="宋体" panose="02010600030101010101" pitchFamily="2" charset="-122"/>
                <a:cs typeface="Times New Roman" panose="02020603050405020304" pitchFamily="18" charset="0"/>
              </a:rPr>
              <a:t>cannot</a:t>
            </a:r>
            <a:r>
              <a:rPr lang="en-US" altLang="zh-CN" sz="2400" dirty="0">
                <a:latin typeface="宋体" panose="02010600030101010101" pitchFamily="2" charset="-122"/>
                <a:cs typeface="Times New Roman" panose="02020603050405020304" pitchFamily="18" charset="0"/>
              </a:rPr>
              <a:t> meet the requirements of the daily management and ideological and political education of </a:t>
            </a:r>
            <a:r>
              <a:rPr lang="en-US" altLang="zh-CN" sz="2400" strike="sngStrike" dirty="0">
                <a:solidFill>
                  <a:srgbClr val="FF0000"/>
                </a:solidFill>
                <a:latin typeface="宋体" panose="02010600030101010101" pitchFamily="2" charset="-122"/>
                <a:cs typeface="Times New Roman" panose="02020603050405020304" pitchFamily="18" charset="0"/>
              </a:rPr>
              <a:t>current</a:t>
            </a:r>
            <a:r>
              <a:rPr lang="en-US" altLang="zh-CN" sz="2400" dirty="0">
                <a:latin typeface="宋体" panose="02010600030101010101" pitchFamily="2" charset="-122"/>
                <a:cs typeface="Times New Roman" panose="02020603050405020304" pitchFamily="18" charset="0"/>
              </a:rPr>
              <a:t> students.</a:t>
            </a:r>
            <a:r>
              <a:rPr lang="en-US" altLang="zh-CN" sz="2400" dirty="0">
                <a:solidFill>
                  <a:srgbClr val="FF0000"/>
                </a:solidFill>
                <a:latin typeface="宋体" panose="02010600030101010101" pitchFamily="2" charset="-122"/>
                <a:cs typeface="Times New Roman" panose="02020603050405020304" pitchFamily="18" charset="0"/>
              </a:rPr>
              <a:t> More and more schools(</a:t>
            </a:r>
            <a:r>
              <a:rPr lang="zh-CN" altLang="zh-CN" sz="2400" dirty="0">
                <a:solidFill>
                  <a:srgbClr val="FF0000"/>
                </a:solidFill>
                <a:ea typeface="宋体" panose="02010600030101010101" pitchFamily="2" charset="-122"/>
                <a:cs typeface="Times New Roman" panose="02020603050405020304" pitchFamily="18" charset="0"/>
              </a:rPr>
              <a:t>主语提前</a:t>
            </a:r>
            <a:r>
              <a:rPr lang="en-US" altLang="zh-CN" sz="2400" dirty="0">
                <a:solidFill>
                  <a:srgbClr val="FF0000"/>
                </a:solidFill>
                <a:ea typeface="宋体" panose="02010600030101010101" pitchFamily="2" charset="-122"/>
                <a:cs typeface="Times New Roman" panose="02020603050405020304" pitchFamily="18" charset="0"/>
              </a:rPr>
              <a:t>)</a:t>
            </a:r>
            <a:r>
              <a:rPr lang="en-US" altLang="zh-CN" sz="2400" dirty="0">
                <a:latin typeface="宋体" panose="02010600030101010101" pitchFamily="2" charset="-122"/>
                <a:cs typeface="Times New Roman" panose="02020603050405020304" pitchFamily="18" charset="0"/>
              </a:rPr>
              <a:t> begin to use </a:t>
            </a:r>
            <a:r>
              <a:rPr lang="en-US" altLang="zh-CN" sz="2400" dirty="0">
                <a:solidFill>
                  <a:srgbClr val="FF0000"/>
                </a:solidFill>
                <a:latin typeface="宋体" panose="02010600030101010101" pitchFamily="2" charset="-122"/>
                <a:cs typeface="Times New Roman" panose="02020603050405020304" pitchFamily="18" charset="0"/>
              </a:rPr>
              <a:t>big-data(</a:t>
            </a:r>
            <a:r>
              <a:rPr lang="zh-CN" altLang="zh-CN" sz="2400" dirty="0">
                <a:solidFill>
                  <a:srgbClr val="FF0000"/>
                </a:solidFill>
                <a:ea typeface="宋体" panose="02010600030101010101" pitchFamily="2" charset="-122"/>
                <a:cs typeface="Times New Roman" panose="02020603050405020304" pitchFamily="18" charset="0"/>
              </a:rPr>
              <a:t>合成词</a:t>
            </a:r>
            <a:r>
              <a:rPr lang="en-US" altLang="zh-CN" sz="2400" dirty="0">
                <a:solidFill>
                  <a:srgbClr val="FF0000"/>
                </a:solidFill>
                <a:ea typeface="宋体" panose="02010600030101010101" pitchFamily="2" charset="-122"/>
                <a:cs typeface="Times New Roman" panose="02020603050405020304" pitchFamily="18" charset="0"/>
              </a:rPr>
              <a:t>)</a:t>
            </a:r>
            <a:r>
              <a:rPr lang="en-US" altLang="zh-CN" sz="2400" dirty="0">
                <a:latin typeface="宋体" panose="02010600030101010101" pitchFamily="2" charset="-122"/>
                <a:cs typeface="Times New Roman" panose="02020603050405020304" pitchFamily="18" charset="0"/>
              </a:rPr>
              <a:t> to analysis the new problems </a:t>
            </a:r>
            <a:r>
              <a:rPr lang="en-US" altLang="zh-CN" sz="2400" dirty="0">
                <a:solidFill>
                  <a:srgbClr val="FF0000"/>
                </a:solidFill>
                <a:latin typeface="宋体" panose="02010600030101010101" pitchFamily="2" charset="-122"/>
                <a:cs typeface="Times New Roman" panose="02020603050405020304" pitchFamily="18" charset="0"/>
              </a:rPr>
              <a:t>which occurs</a:t>
            </a:r>
            <a:r>
              <a:rPr lang="en-US" altLang="zh-CN" sz="2400" dirty="0">
                <a:latin typeface="宋体" panose="02010600030101010101" pitchFamily="2" charset="-122"/>
                <a:cs typeface="Times New Roman" panose="02020603050405020304" pitchFamily="18" charset="0"/>
              </a:rPr>
              <a:t> in student management</a:t>
            </a:r>
            <a:r>
              <a:rPr lang="en-US" altLang="zh-CN" sz="2400" dirty="0">
                <a:solidFill>
                  <a:srgbClr val="FF0000"/>
                </a:solidFill>
                <a:latin typeface="宋体" panose="02010600030101010101" pitchFamily="2" charset="-122"/>
                <a:cs typeface="Times New Roman" panose="02020603050405020304" pitchFamily="18" charset="0"/>
              </a:rPr>
              <a:t>(</a:t>
            </a:r>
            <a:r>
              <a:rPr lang="zh-CN" altLang="zh-CN" sz="2400" dirty="0">
                <a:solidFill>
                  <a:srgbClr val="FF0000"/>
                </a:solidFill>
                <a:ea typeface="宋体" panose="02010600030101010101" pitchFamily="2" charset="-122"/>
                <a:cs typeface="Times New Roman" panose="02020603050405020304" pitchFamily="18" charset="0"/>
              </a:rPr>
              <a:t>引导非限制性从句</a:t>
            </a:r>
            <a:r>
              <a:rPr lang="en-US" altLang="zh-CN" sz="2400" dirty="0">
                <a:solidFill>
                  <a:srgbClr val="FF0000"/>
                </a:solidFill>
                <a:ea typeface="宋体" panose="02010600030101010101" pitchFamily="2" charset="-122"/>
                <a:cs typeface="Times New Roman" panose="02020603050405020304" pitchFamily="18" charset="0"/>
              </a:rPr>
              <a:t>)</a:t>
            </a:r>
            <a:r>
              <a:rPr lang="en-US" altLang="zh-CN" sz="2400" dirty="0">
                <a:latin typeface="宋体" panose="02010600030101010101" pitchFamily="2" charset="-122"/>
                <a:cs typeface="Times New Roman" panose="02020603050405020304" pitchFamily="18" charset="0"/>
              </a:rPr>
              <a:t>, and explore the security problems and solutions in the use of big data technology</a:t>
            </a:r>
            <a:r>
              <a:rPr lang="en-US" altLang="zh-CN" sz="2400" dirty="0">
                <a:solidFill>
                  <a:srgbClr val="FF0000"/>
                </a:solidFill>
                <a:latin typeface="宋体" panose="02010600030101010101" pitchFamily="2" charset="-122"/>
                <a:cs typeface="Times New Roman" panose="02020603050405020304" pitchFamily="18" charset="0"/>
              </a:rPr>
              <a:t>(</a:t>
            </a:r>
            <a:r>
              <a:rPr lang="zh-CN" altLang="zh-CN" sz="2400" dirty="0">
                <a:solidFill>
                  <a:srgbClr val="FF0000"/>
                </a:solidFill>
                <a:ea typeface="宋体" panose="02010600030101010101" pitchFamily="2" charset="-122"/>
                <a:cs typeface="Times New Roman" panose="02020603050405020304" pitchFamily="18" charset="0"/>
              </a:rPr>
              <a:t>使用并列句</a:t>
            </a:r>
            <a:r>
              <a:rPr lang="en-US" altLang="zh-CN" sz="2400" dirty="0">
                <a:solidFill>
                  <a:srgbClr val="FF0000"/>
                </a:solidFill>
                <a:ea typeface="宋体" panose="02010600030101010101" pitchFamily="2" charset="-122"/>
                <a:cs typeface="Times New Roman" panose="02020603050405020304" pitchFamily="18" charset="0"/>
              </a:rPr>
              <a:t>)</a:t>
            </a:r>
            <a:r>
              <a:rPr lang="en-US" altLang="zh-CN" sz="2400" dirty="0">
                <a:latin typeface="宋体" panose="02010600030101010101" pitchFamily="2" charset="-122"/>
                <a:cs typeface="Times New Roman" panose="02020603050405020304" pitchFamily="18" charset="0"/>
              </a:rPr>
              <a:t>, </a:t>
            </a:r>
            <a:r>
              <a:rPr lang="en-US" altLang="zh-CN" sz="2400" dirty="0">
                <a:solidFill>
                  <a:srgbClr val="FF0000"/>
                </a:solidFill>
                <a:latin typeface="宋体" panose="02010600030101010101" pitchFamily="2" charset="-122"/>
                <a:cs typeface="Times New Roman" panose="02020603050405020304" pitchFamily="18" charset="0"/>
              </a:rPr>
              <a:t>which</a:t>
            </a:r>
            <a:r>
              <a:rPr lang="en-US" altLang="zh-CN" sz="2400" dirty="0">
                <a:latin typeface="宋体" panose="02010600030101010101" pitchFamily="2" charset="-122"/>
                <a:cs typeface="Times New Roman" panose="02020603050405020304" pitchFamily="18" charset="0"/>
              </a:rPr>
              <a:t> can help colleges correctly apply big-data technology to improve the efficiency of student management and maintain university data security.</a:t>
            </a:r>
            <a:endParaRPr lang="zh-CN" altLang="zh-CN" sz="24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819165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1" name="组合 230"/>
          <p:cNvGrpSpPr/>
          <p:nvPr/>
        </p:nvGrpSpPr>
        <p:grpSpPr>
          <a:xfrm>
            <a:off x="9129106" y="0"/>
            <a:ext cx="4241860" cy="7063408"/>
            <a:chOff x="9120851" y="0"/>
            <a:chExt cx="4241860" cy="7063408"/>
          </a:xfrm>
        </p:grpSpPr>
        <p:sp>
          <p:nvSpPr>
            <p:cNvPr id="7" name="Freeform 5"/>
            <p:cNvSpPr/>
            <p:nvPr/>
          </p:nvSpPr>
          <p:spPr bwMode="auto">
            <a:xfrm>
              <a:off x="1210206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2009419" y="1699584"/>
              <a:ext cx="1263955" cy="2051446"/>
            </a:xfrm>
            <a:custGeom>
              <a:avLst/>
              <a:gdLst>
                <a:gd name="T0" fmla="*/ 764 w 764"/>
                <a:gd name="T1" fmla="*/ 1229 h 1240"/>
                <a:gd name="T2" fmla="*/ 747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7"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1192008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11827436"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1173809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1164545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1155611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1463470" y="1699584"/>
              <a:ext cx="1263955" cy="2051446"/>
            </a:xfrm>
            <a:custGeom>
              <a:avLst/>
              <a:gdLst>
                <a:gd name="T0" fmla="*/ 764 w 764"/>
                <a:gd name="T1" fmla="*/ 1229 h 1240"/>
                <a:gd name="T2" fmla="*/ 746 w 764"/>
                <a:gd name="T3" fmla="*/ 1240 h 1240"/>
                <a:gd name="T4" fmla="*/ 0 w 764"/>
                <a:gd name="T5" fmla="*/ 10 h 1240"/>
                <a:gd name="T6" fmla="*/ 17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7"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1137413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11281486"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11192149" y="1699584"/>
              <a:ext cx="1262301" cy="2051446"/>
            </a:xfrm>
            <a:custGeom>
              <a:avLst/>
              <a:gdLst>
                <a:gd name="T0" fmla="*/ 763 w 763"/>
                <a:gd name="T1" fmla="*/ 1229 h 1240"/>
                <a:gd name="T2" fmla="*/ 746 w 763"/>
                <a:gd name="T3" fmla="*/ 1240 h 1240"/>
                <a:gd name="T4" fmla="*/ 0 w 763"/>
                <a:gd name="T5" fmla="*/ 10 h 1240"/>
                <a:gd name="T6" fmla="*/ 16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6"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11101158"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11010166"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1091917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p:nvPr/>
          </p:nvSpPr>
          <p:spPr bwMode="auto">
            <a:xfrm>
              <a:off x="10828183"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1073719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10646200"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1055520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1046256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10373226"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10280580"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10191243"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6"/>
            <p:cNvSpPr/>
            <p:nvPr/>
          </p:nvSpPr>
          <p:spPr bwMode="auto">
            <a:xfrm>
              <a:off x="9904041" y="6792109"/>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7"/>
            <p:cNvSpPr/>
            <p:nvPr/>
          </p:nvSpPr>
          <p:spPr bwMode="auto">
            <a:xfrm>
              <a:off x="9913010" y="6630675"/>
              <a:ext cx="245514" cy="269056"/>
            </a:xfrm>
            <a:custGeom>
              <a:avLst/>
              <a:gdLst>
                <a:gd name="T0" fmla="*/ 219 w 219"/>
                <a:gd name="T1" fmla="*/ 240 h 240"/>
                <a:gd name="T2" fmla="*/ 209 w 219"/>
                <a:gd name="T3" fmla="*/ 119 h 240"/>
                <a:gd name="T4" fmla="*/ 198 w 219"/>
                <a:gd name="T5" fmla="*/ 0 h 240"/>
                <a:gd name="T6" fmla="*/ 99 w 219"/>
                <a:gd name="T7" fmla="*/ 69 h 240"/>
                <a:gd name="T8" fmla="*/ 0 w 219"/>
                <a:gd name="T9" fmla="*/ 138 h 240"/>
                <a:gd name="T10" fmla="*/ 110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9" y="119"/>
                  </a:lnTo>
                  <a:lnTo>
                    <a:pt x="198" y="0"/>
                  </a:lnTo>
                  <a:lnTo>
                    <a:pt x="99" y="69"/>
                  </a:lnTo>
                  <a:lnTo>
                    <a:pt x="0" y="138"/>
                  </a:lnTo>
                  <a:lnTo>
                    <a:pt x="110" y="190"/>
                  </a:lnTo>
                  <a:lnTo>
                    <a:pt x="219" y="24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8"/>
            <p:cNvSpPr/>
            <p:nvPr/>
          </p:nvSpPr>
          <p:spPr bwMode="auto">
            <a:xfrm>
              <a:off x="10143950" y="6622828"/>
              <a:ext cx="244393" cy="271299"/>
            </a:xfrm>
            <a:custGeom>
              <a:avLst/>
              <a:gdLst>
                <a:gd name="T0" fmla="*/ 0 w 218"/>
                <a:gd name="T1" fmla="*/ 0 h 242"/>
                <a:gd name="T2" fmla="*/ 110 w 218"/>
                <a:gd name="T3" fmla="*/ 51 h 242"/>
                <a:gd name="T4" fmla="*/ 218 w 218"/>
                <a:gd name="T5" fmla="*/ 102 h 242"/>
                <a:gd name="T6" fmla="*/ 121 w 218"/>
                <a:gd name="T7" fmla="*/ 171 h 242"/>
                <a:gd name="T8" fmla="*/ 22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0" y="51"/>
                  </a:lnTo>
                  <a:lnTo>
                    <a:pt x="218" y="102"/>
                  </a:lnTo>
                  <a:lnTo>
                    <a:pt x="121" y="171"/>
                  </a:lnTo>
                  <a:lnTo>
                    <a:pt x="22" y="242"/>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9"/>
            <p:cNvSpPr/>
            <p:nvPr/>
          </p:nvSpPr>
          <p:spPr bwMode="auto">
            <a:xfrm>
              <a:off x="10152918" y="6461394"/>
              <a:ext cx="244393" cy="269056"/>
            </a:xfrm>
            <a:custGeom>
              <a:avLst/>
              <a:gdLst>
                <a:gd name="T0" fmla="*/ 218 w 218"/>
                <a:gd name="T1" fmla="*/ 240 h 240"/>
                <a:gd name="T2" fmla="*/ 207 w 218"/>
                <a:gd name="T3" fmla="*/ 119 h 240"/>
                <a:gd name="T4" fmla="*/ 197 w 218"/>
                <a:gd name="T5" fmla="*/ 0 h 240"/>
                <a:gd name="T6" fmla="*/ 98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7" y="0"/>
                  </a:lnTo>
                  <a:lnTo>
                    <a:pt x="98" y="69"/>
                  </a:lnTo>
                  <a:lnTo>
                    <a:pt x="0" y="138"/>
                  </a:lnTo>
                  <a:lnTo>
                    <a:pt x="108" y="190"/>
                  </a:lnTo>
                  <a:lnTo>
                    <a:pt x="218" y="24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0"/>
            <p:cNvSpPr/>
            <p:nvPr/>
          </p:nvSpPr>
          <p:spPr bwMode="auto">
            <a:xfrm>
              <a:off x="10382737" y="6453547"/>
              <a:ext cx="245514" cy="271299"/>
            </a:xfrm>
            <a:custGeom>
              <a:avLst/>
              <a:gdLst>
                <a:gd name="T0" fmla="*/ 0 w 219"/>
                <a:gd name="T1" fmla="*/ 0 h 242"/>
                <a:gd name="T2" fmla="*/ 110 w 219"/>
                <a:gd name="T3" fmla="*/ 51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1"/>
                  </a:lnTo>
                  <a:lnTo>
                    <a:pt x="219" y="102"/>
                  </a:lnTo>
                  <a:lnTo>
                    <a:pt x="120" y="171"/>
                  </a:lnTo>
                  <a:lnTo>
                    <a:pt x="21" y="242"/>
                  </a:lnTo>
                  <a:lnTo>
                    <a:pt x="11"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1"/>
            <p:cNvSpPr/>
            <p:nvPr/>
          </p:nvSpPr>
          <p:spPr bwMode="auto">
            <a:xfrm>
              <a:off x="10391706" y="6289871"/>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2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2"/>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2"/>
            <p:cNvSpPr/>
            <p:nvPr/>
          </p:nvSpPr>
          <p:spPr bwMode="auto">
            <a:xfrm>
              <a:off x="10621525" y="6284266"/>
              <a:ext cx="245514" cy="271299"/>
            </a:xfrm>
            <a:custGeom>
              <a:avLst/>
              <a:gdLst>
                <a:gd name="T0" fmla="*/ 0 w 219"/>
                <a:gd name="T1" fmla="*/ 0 h 242"/>
                <a:gd name="T2" fmla="*/ 109 w 219"/>
                <a:gd name="T3" fmla="*/ 52 h 242"/>
                <a:gd name="T4" fmla="*/ 219 w 219"/>
                <a:gd name="T5" fmla="*/ 102 h 242"/>
                <a:gd name="T6" fmla="*/ 120 w 219"/>
                <a:gd name="T7" fmla="*/ 171 h 242"/>
                <a:gd name="T8" fmla="*/ 23 w 219"/>
                <a:gd name="T9" fmla="*/ 242 h 242"/>
                <a:gd name="T10" fmla="*/ 12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3" y="242"/>
                  </a:lnTo>
                  <a:lnTo>
                    <a:pt x="12"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3"/>
            <p:cNvSpPr/>
            <p:nvPr/>
          </p:nvSpPr>
          <p:spPr bwMode="auto">
            <a:xfrm>
              <a:off x="10630493" y="6120590"/>
              <a:ext cx="245514" cy="271299"/>
            </a:xfrm>
            <a:custGeom>
              <a:avLst/>
              <a:gdLst>
                <a:gd name="T0" fmla="*/ 219 w 219"/>
                <a:gd name="T1" fmla="*/ 242 h 242"/>
                <a:gd name="T2" fmla="*/ 209 w 219"/>
                <a:gd name="T3" fmla="*/ 121 h 242"/>
                <a:gd name="T4" fmla="*/ 198 w 219"/>
                <a:gd name="T5" fmla="*/ 0 h 242"/>
                <a:gd name="T6" fmla="*/ 99 w 219"/>
                <a:gd name="T7" fmla="*/ 71 h 242"/>
                <a:gd name="T8" fmla="*/ 0 w 219"/>
                <a:gd name="T9" fmla="*/ 140 h 242"/>
                <a:gd name="T10" fmla="*/ 110 w 219"/>
                <a:gd name="T11" fmla="*/ 192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9" y="121"/>
                  </a:lnTo>
                  <a:lnTo>
                    <a:pt x="198" y="0"/>
                  </a:lnTo>
                  <a:lnTo>
                    <a:pt x="99" y="71"/>
                  </a:lnTo>
                  <a:lnTo>
                    <a:pt x="0" y="140"/>
                  </a:lnTo>
                  <a:lnTo>
                    <a:pt x="110" y="192"/>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4"/>
            <p:cNvSpPr/>
            <p:nvPr/>
          </p:nvSpPr>
          <p:spPr bwMode="auto">
            <a:xfrm>
              <a:off x="10861433" y="6114984"/>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5"/>
            <p:cNvSpPr/>
            <p:nvPr/>
          </p:nvSpPr>
          <p:spPr bwMode="auto">
            <a:xfrm>
              <a:off x="10870402" y="5951308"/>
              <a:ext cx="244393" cy="271299"/>
            </a:xfrm>
            <a:custGeom>
              <a:avLst/>
              <a:gdLst>
                <a:gd name="T0" fmla="*/ 218 w 218"/>
                <a:gd name="T1" fmla="*/ 242 h 242"/>
                <a:gd name="T2" fmla="*/ 207 w 218"/>
                <a:gd name="T3" fmla="*/ 121 h 242"/>
                <a:gd name="T4" fmla="*/ 197 w 218"/>
                <a:gd name="T5" fmla="*/ 0 h 242"/>
                <a:gd name="T6" fmla="*/ 99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7" y="0"/>
                  </a:lnTo>
                  <a:lnTo>
                    <a:pt x="99" y="71"/>
                  </a:lnTo>
                  <a:lnTo>
                    <a:pt x="0" y="140"/>
                  </a:lnTo>
                  <a:lnTo>
                    <a:pt x="110" y="191"/>
                  </a:lnTo>
                  <a:lnTo>
                    <a:pt x="218"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6"/>
            <p:cNvSpPr/>
            <p:nvPr/>
          </p:nvSpPr>
          <p:spPr bwMode="auto">
            <a:xfrm>
              <a:off x="11100222" y="5945703"/>
              <a:ext cx="245514" cy="271299"/>
            </a:xfrm>
            <a:custGeom>
              <a:avLst/>
              <a:gdLst>
                <a:gd name="T0" fmla="*/ 0 w 219"/>
                <a:gd name="T1" fmla="*/ 0 h 242"/>
                <a:gd name="T2" fmla="*/ 110 w 219"/>
                <a:gd name="T3" fmla="*/ 52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1"/>
                  </a:lnTo>
                  <a:lnTo>
                    <a:pt x="21" y="242"/>
                  </a:lnTo>
                  <a:lnTo>
                    <a:pt x="11"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7"/>
            <p:cNvSpPr/>
            <p:nvPr/>
          </p:nvSpPr>
          <p:spPr bwMode="auto">
            <a:xfrm>
              <a:off x="11109190" y="5782027"/>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8"/>
            <p:cNvSpPr/>
            <p:nvPr/>
          </p:nvSpPr>
          <p:spPr bwMode="auto">
            <a:xfrm>
              <a:off x="12535189" y="4930016"/>
              <a:ext cx="246635" cy="271299"/>
            </a:xfrm>
            <a:custGeom>
              <a:avLst/>
              <a:gdLst>
                <a:gd name="T0" fmla="*/ 0 w 220"/>
                <a:gd name="T1" fmla="*/ 0 h 242"/>
                <a:gd name="T2" fmla="*/ 12 w 220"/>
                <a:gd name="T3" fmla="*/ 121 h 242"/>
                <a:gd name="T4" fmla="*/ 23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2" y="121"/>
                  </a:lnTo>
                  <a:lnTo>
                    <a:pt x="23" y="242"/>
                  </a:lnTo>
                  <a:lnTo>
                    <a:pt x="121" y="172"/>
                  </a:lnTo>
                  <a:lnTo>
                    <a:pt x="220" y="102"/>
                  </a:lnTo>
                  <a:lnTo>
                    <a:pt x="110" y="5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69"/>
            <p:cNvSpPr/>
            <p:nvPr/>
          </p:nvSpPr>
          <p:spPr bwMode="auto">
            <a:xfrm>
              <a:off x="12305370" y="4936742"/>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0"/>
            <p:cNvSpPr/>
            <p:nvPr/>
          </p:nvSpPr>
          <p:spPr bwMode="auto">
            <a:xfrm>
              <a:off x="12296401" y="5099296"/>
              <a:ext cx="246635" cy="271299"/>
            </a:xfrm>
            <a:custGeom>
              <a:avLst/>
              <a:gdLst>
                <a:gd name="T0" fmla="*/ 0 w 220"/>
                <a:gd name="T1" fmla="*/ 0 h 242"/>
                <a:gd name="T2" fmla="*/ 11 w 220"/>
                <a:gd name="T3" fmla="*/ 121 h 242"/>
                <a:gd name="T4" fmla="*/ 22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2"/>
                  </a:lnTo>
                  <a:lnTo>
                    <a:pt x="220" y="102"/>
                  </a:lnTo>
                  <a:lnTo>
                    <a:pt x="110" y="52"/>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1"/>
            <p:cNvSpPr/>
            <p:nvPr/>
          </p:nvSpPr>
          <p:spPr bwMode="auto">
            <a:xfrm>
              <a:off x="12066583" y="5106023"/>
              <a:ext cx="245514" cy="271299"/>
            </a:xfrm>
            <a:custGeom>
              <a:avLst/>
              <a:gdLst>
                <a:gd name="T0" fmla="*/ 219 w 219"/>
                <a:gd name="T1" fmla="*/ 242 h 242"/>
                <a:gd name="T2" fmla="*/ 109 w 219"/>
                <a:gd name="T3" fmla="*/ 190 h 242"/>
                <a:gd name="T4" fmla="*/ 0 w 219"/>
                <a:gd name="T5" fmla="*/ 140 h 242"/>
                <a:gd name="T6" fmla="*/ 98 w 219"/>
                <a:gd name="T7" fmla="*/ 70 h 242"/>
                <a:gd name="T8" fmla="*/ 197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8" y="70"/>
                  </a:lnTo>
                  <a:lnTo>
                    <a:pt x="197"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2"/>
            <p:cNvSpPr/>
            <p:nvPr/>
          </p:nvSpPr>
          <p:spPr bwMode="auto">
            <a:xfrm>
              <a:off x="12057614" y="5268578"/>
              <a:ext cx="244393" cy="271299"/>
            </a:xfrm>
            <a:custGeom>
              <a:avLst/>
              <a:gdLst>
                <a:gd name="T0" fmla="*/ 0 w 218"/>
                <a:gd name="T1" fmla="*/ 0 h 242"/>
                <a:gd name="T2" fmla="*/ 11 w 218"/>
                <a:gd name="T3" fmla="*/ 121 h 242"/>
                <a:gd name="T4" fmla="*/ 22 w 218"/>
                <a:gd name="T5" fmla="*/ 242 h 242"/>
                <a:gd name="T6" fmla="*/ 121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1"/>
                  </a:lnTo>
                  <a:lnTo>
                    <a:pt x="218" y="102"/>
                  </a:lnTo>
                  <a:lnTo>
                    <a:pt x="110" y="52"/>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3"/>
            <p:cNvSpPr/>
            <p:nvPr/>
          </p:nvSpPr>
          <p:spPr bwMode="auto">
            <a:xfrm>
              <a:off x="11826674" y="5275304"/>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4"/>
            <p:cNvSpPr/>
            <p:nvPr/>
          </p:nvSpPr>
          <p:spPr bwMode="auto">
            <a:xfrm>
              <a:off x="11817705" y="5437859"/>
              <a:ext cx="245514" cy="271299"/>
            </a:xfrm>
            <a:custGeom>
              <a:avLst/>
              <a:gdLst>
                <a:gd name="T0" fmla="*/ 0 w 219"/>
                <a:gd name="T1" fmla="*/ 0 h 242"/>
                <a:gd name="T2" fmla="*/ 11 w 219"/>
                <a:gd name="T3" fmla="*/ 121 h 242"/>
                <a:gd name="T4" fmla="*/ 22 w 219"/>
                <a:gd name="T5" fmla="*/ 242 h 242"/>
                <a:gd name="T6" fmla="*/ 121 w 219"/>
                <a:gd name="T7" fmla="*/ 171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2" y="242"/>
                  </a:lnTo>
                  <a:lnTo>
                    <a:pt x="121" y="171"/>
                  </a:lnTo>
                  <a:lnTo>
                    <a:pt x="219" y="102"/>
                  </a:lnTo>
                  <a:lnTo>
                    <a:pt x="110" y="52"/>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5"/>
            <p:cNvSpPr/>
            <p:nvPr/>
          </p:nvSpPr>
          <p:spPr bwMode="auto">
            <a:xfrm>
              <a:off x="11587886" y="5444586"/>
              <a:ext cx="246635" cy="271299"/>
            </a:xfrm>
            <a:custGeom>
              <a:avLst/>
              <a:gdLst>
                <a:gd name="T0" fmla="*/ 220 w 220"/>
                <a:gd name="T1" fmla="*/ 242 h 242"/>
                <a:gd name="T2" fmla="*/ 110 w 220"/>
                <a:gd name="T3" fmla="*/ 190 h 242"/>
                <a:gd name="T4" fmla="*/ 0 w 220"/>
                <a:gd name="T5" fmla="*/ 140 h 242"/>
                <a:gd name="T6" fmla="*/ 99 w 220"/>
                <a:gd name="T7" fmla="*/ 70 h 242"/>
                <a:gd name="T8" fmla="*/ 197 w 220"/>
                <a:gd name="T9" fmla="*/ 0 h 242"/>
                <a:gd name="T10" fmla="*/ 208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7" y="0"/>
                  </a:lnTo>
                  <a:lnTo>
                    <a:pt x="208"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6"/>
            <p:cNvSpPr/>
            <p:nvPr/>
          </p:nvSpPr>
          <p:spPr bwMode="auto">
            <a:xfrm>
              <a:off x="11578918" y="5607141"/>
              <a:ext cx="246635" cy="271299"/>
            </a:xfrm>
            <a:custGeom>
              <a:avLst/>
              <a:gdLst>
                <a:gd name="T0" fmla="*/ 0 w 220"/>
                <a:gd name="T1" fmla="*/ 0 h 242"/>
                <a:gd name="T2" fmla="*/ 11 w 220"/>
                <a:gd name="T3" fmla="*/ 121 h 242"/>
                <a:gd name="T4" fmla="*/ 22 w 220"/>
                <a:gd name="T5" fmla="*/ 242 h 242"/>
                <a:gd name="T6" fmla="*/ 121 w 220"/>
                <a:gd name="T7" fmla="*/ 171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1"/>
                  </a:lnTo>
                  <a:lnTo>
                    <a:pt x="220" y="102"/>
                  </a:lnTo>
                  <a:lnTo>
                    <a:pt x="110" y="52"/>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7"/>
            <p:cNvSpPr/>
            <p:nvPr/>
          </p:nvSpPr>
          <p:spPr bwMode="auto">
            <a:xfrm>
              <a:off x="11347977" y="5612745"/>
              <a:ext cx="245514" cy="272420"/>
            </a:xfrm>
            <a:custGeom>
              <a:avLst/>
              <a:gdLst>
                <a:gd name="T0" fmla="*/ 219 w 219"/>
                <a:gd name="T1" fmla="*/ 243 h 243"/>
                <a:gd name="T2" fmla="*/ 110 w 219"/>
                <a:gd name="T3" fmla="*/ 191 h 243"/>
                <a:gd name="T4" fmla="*/ 0 w 219"/>
                <a:gd name="T5" fmla="*/ 141 h 243"/>
                <a:gd name="T6" fmla="*/ 99 w 219"/>
                <a:gd name="T7" fmla="*/ 71 h 243"/>
                <a:gd name="T8" fmla="*/ 198 w 219"/>
                <a:gd name="T9" fmla="*/ 0 h 243"/>
                <a:gd name="T10" fmla="*/ 209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10" y="191"/>
                  </a:lnTo>
                  <a:lnTo>
                    <a:pt x="0" y="141"/>
                  </a:lnTo>
                  <a:lnTo>
                    <a:pt x="99" y="71"/>
                  </a:lnTo>
                  <a:lnTo>
                    <a:pt x="198" y="0"/>
                  </a:lnTo>
                  <a:lnTo>
                    <a:pt x="209" y="122"/>
                  </a:lnTo>
                  <a:lnTo>
                    <a:pt x="219" y="243"/>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8"/>
            <p:cNvSpPr/>
            <p:nvPr/>
          </p:nvSpPr>
          <p:spPr bwMode="auto">
            <a:xfrm>
              <a:off x="11340130" y="5776422"/>
              <a:ext cx="244393" cy="271299"/>
            </a:xfrm>
            <a:custGeom>
              <a:avLst/>
              <a:gdLst>
                <a:gd name="T0" fmla="*/ 0 w 218"/>
                <a:gd name="T1" fmla="*/ 0 h 242"/>
                <a:gd name="T2" fmla="*/ 11 w 218"/>
                <a:gd name="T3" fmla="*/ 121 h 242"/>
                <a:gd name="T4" fmla="*/ 22 w 218"/>
                <a:gd name="T5" fmla="*/ 242 h 242"/>
                <a:gd name="T6" fmla="*/ 119 w 218"/>
                <a:gd name="T7" fmla="*/ 171 h 242"/>
                <a:gd name="T8" fmla="*/ 218 w 218"/>
                <a:gd name="T9" fmla="*/ 102 h 242"/>
                <a:gd name="T10" fmla="*/ 108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19" y="171"/>
                  </a:lnTo>
                  <a:lnTo>
                    <a:pt x="218" y="102"/>
                  </a:lnTo>
                  <a:lnTo>
                    <a:pt x="108" y="52"/>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9"/>
            <p:cNvSpPr/>
            <p:nvPr/>
          </p:nvSpPr>
          <p:spPr bwMode="auto">
            <a:xfrm>
              <a:off x="9497094" y="6020815"/>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0"/>
            <p:cNvSpPr/>
            <p:nvPr/>
          </p:nvSpPr>
          <p:spPr bwMode="auto">
            <a:xfrm>
              <a:off x="9726912" y="6012967"/>
              <a:ext cx="246635" cy="271299"/>
            </a:xfrm>
            <a:custGeom>
              <a:avLst/>
              <a:gdLst>
                <a:gd name="T0" fmla="*/ 0 w 220"/>
                <a:gd name="T1" fmla="*/ 0 h 242"/>
                <a:gd name="T2" fmla="*/ 110 w 220"/>
                <a:gd name="T3" fmla="*/ 51 h 242"/>
                <a:gd name="T4" fmla="*/ 220 w 220"/>
                <a:gd name="T5" fmla="*/ 102 h 242"/>
                <a:gd name="T6" fmla="*/ 121 w 220"/>
                <a:gd name="T7" fmla="*/ 171 h 242"/>
                <a:gd name="T8" fmla="*/ 23 w 220"/>
                <a:gd name="T9" fmla="*/ 242 h 242"/>
                <a:gd name="T10" fmla="*/ 12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1"/>
                  </a:lnTo>
                  <a:lnTo>
                    <a:pt x="220" y="102"/>
                  </a:lnTo>
                  <a:lnTo>
                    <a:pt x="121" y="171"/>
                  </a:lnTo>
                  <a:lnTo>
                    <a:pt x="23" y="242"/>
                  </a:lnTo>
                  <a:lnTo>
                    <a:pt x="12"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1"/>
            <p:cNvSpPr/>
            <p:nvPr/>
          </p:nvSpPr>
          <p:spPr bwMode="auto">
            <a:xfrm>
              <a:off x="9735881" y="5851534"/>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2"/>
            <p:cNvSpPr/>
            <p:nvPr/>
          </p:nvSpPr>
          <p:spPr bwMode="auto">
            <a:xfrm>
              <a:off x="9967942" y="5843686"/>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3"/>
            <p:cNvSpPr/>
            <p:nvPr/>
          </p:nvSpPr>
          <p:spPr bwMode="auto">
            <a:xfrm>
              <a:off x="9976911" y="5682252"/>
              <a:ext cx="244393" cy="269056"/>
            </a:xfrm>
            <a:custGeom>
              <a:avLst/>
              <a:gdLst>
                <a:gd name="T0" fmla="*/ 218 w 218"/>
                <a:gd name="T1" fmla="*/ 240 h 240"/>
                <a:gd name="T2" fmla="*/ 207 w 218"/>
                <a:gd name="T3" fmla="*/ 119 h 240"/>
                <a:gd name="T4" fmla="*/ 196 w 218"/>
                <a:gd name="T5" fmla="*/ 0 h 240"/>
                <a:gd name="T6" fmla="*/ 99 w 218"/>
                <a:gd name="T7" fmla="*/ 69 h 240"/>
                <a:gd name="T8" fmla="*/ 0 w 218"/>
                <a:gd name="T9" fmla="*/ 138 h 240"/>
                <a:gd name="T10" fmla="*/ 109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9" y="69"/>
                  </a:lnTo>
                  <a:lnTo>
                    <a:pt x="0" y="138"/>
                  </a:lnTo>
                  <a:lnTo>
                    <a:pt x="109" y="190"/>
                  </a:lnTo>
                  <a:lnTo>
                    <a:pt x="218" y="24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4"/>
            <p:cNvSpPr/>
            <p:nvPr/>
          </p:nvSpPr>
          <p:spPr bwMode="auto">
            <a:xfrm>
              <a:off x="10205609" y="5674405"/>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5"/>
            <p:cNvSpPr/>
            <p:nvPr/>
          </p:nvSpPr>
          <p:spPr bwMode="auto">
            <a:xfrm>
              <a:off x="10215698" y="5512971"/>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6"/>
            <p:cNvSpPr/>
            <p:nvPr/>
          </p:nvSpPr>
          <p:spPr bwMode="auto">
            <a:xfrm>
              <a:off x="10446638" y="5505123"/>
              <a:ext cx="244393" cy="271299"/>
            </a:xfrm>
            <a:custGeom>
              <a:avLst/>
              <a:gdLst>
                <a:gd name="T0" fmla="*/ 0 w 218"/>
                <a:gd name="T1" fmla="*/ 0 h 242"/>
                <a:gd name="T2" fmla="*/ 108 w 218"/>
                <a:gd name="T3" fmla="*/ 52 h 242"/>
                <a:gd name="T4" fmla="*/ 218 w 218"/>
                <a:gd name="T5" fmla="*/ 102 h 242"/>
                <a:gd name="T6" fmla="*/ 120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20" y="171"/>
                  </a:lnTo>
                  <a:lnTo>
                    <a:pt x="21" y="242"/>
                  </a:lnTo>
                  <a:lnTo>
                    <a:pt x="11"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7"/>
            <p:cNvSpPr/>
            <p:nvPr/>
          </p:nvSpPr>
          <p:spPr bwMode="auto">
            <a:xfrm>
              <a:off x="10455607" y="53414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2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2"/>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8"/>
            <p:cNvSpPr/>
            <p:nvPr/>
          </p:nvSpPr>
          <p:spPr bwMode="auto">
            <a:xfrm>
              <a:off x="10685426" y="5335842"/>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89"/>
            <p:cNvSpPr/>
            <p:nvPr/>
          </p:nvSpPr>
          <p:spPr bwMode="auto">
            <a:xfrm>
              <a:off x="10694395" y="5172166"/>
              <a:ext cx="245514" cy="272420"/>
            </a:xfrm>
            <a:custGeom>
              <a:avLst/>
              <a:gdLst>
                <a:gd name="T0" fmla="*/ 219 w 219"/>
                <a:gd name="T1" fmla="*/ 243 h 243"/>
                <a:gd name="T2" fmla="*/ 209 w 219"/>
                <a:gd name="T3" fmla="*/ 121 h 243"/>
                <a:gd name="T4" fmla="*/ 196 w 219"/>
                <a:gd name="T5" fmla="*/ 0 h 243"/>
                <a:gd name="T6" fmla="*/ 99 w 219"/>
                <a:gd name="T7" fmla="*/ 71 h 243"/>
                <a:gd name="T8" fmla="*/ 0 w 219"/>
                <a:gd name="T9" fmla="*/ 141 h 243"/>
                <a:gd name="T10" fmla="*/ 110 w 219"/>
                <a:gd name="T11" fmla="*/ 191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209" y="121"/>
                  </a:lnTo>
                  <a:lnTo>
                    <a:pt x="196" y="0"/>
                  </a:lnTo>
                  <a:lnTo>
                    <a:pt x="99" y="71"/>
                  </a:lnTo>
                  <a:lnTo>
                    <a:pt x="0" y="141"/>
                  </a:lnTo>
                  <a:lnTo>
                    <a:pt x="110" y="191"/>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0"/>
            <p:cNvSpPr/>
            <p:nvPr/>
          </p:nvSpPr>
          <p:spPr bwMode="auto">
            <a:xfrm>
              <a:off x="10923093" y="516656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1"/>
            <p:cNvSpPr/>
            <p:nvPr/>
          </p:nvSpPr>
          <p:spPr bwMode="auto">
            <a:xfrm>
              <a:off x="12129362" y="4157599"/>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2"/>
            <p:cNvSpPr/>
            <p:nvPr/>
          </p:nvSpPr>
          <p:spPr bwMode="auto">
            <a:xfrm>
              <a:off x="12120394" y="4320154"/>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3"/>
            <p:cNvSpPr/>
            <p:nvPr/>
          </p:nvSpPr>
          <p:spPr bwMode="auto">
            <a:xfrm>
              <a:off x="11890575" y="4326881"/>
              <a:ext cx="244393" cy="271299"/>
            </a:xfrm>
            <a:custGeom>
              <a:avLst/>
              <a:gdLst>
                <a:gd name="T0" fmla="*/ 218 w 218"/>
                <a:gd name="T1" fmla="*/ 242 h 242"/>
                <a:gd name="T2" fmla="*/ 110 w 218"/>
                <a:gd name="T3" fmla="*/ 190 h 242"/>
                <a:gd name="T4" fmla="*/ 0 w 218"/>
                <a:gd name="T5" fmla="*/ 140 h 242"/>
                <a:gd name="T6" fmla="*/ 99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9" y="70"/>
                  </a:lnTo>
                  <a:lnTo>
                    <a:pt x="197" y="0"/>
                  </a:lnTo>
                  <a:lnTo>
                    <a:pt x="207" y="121"/>
                  </a:lnTo>
                  <a:lnTo>
                    <a:pt x="218"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4"/>
            <p:cNvSpPr/>
            <p:nvPr/>
          </p:nvSpPr>
          <p:spPr bwMode="auto">
            <a:xfrm>
              <a:off x="11881606" y="4489435"/>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5"/>
            <p:cNvSpPr/>
            <p:nvPr/>
          </p:nvSpPr>
          <p:spPr bwMode="auto">
            <a:xfrm>
              <a:off x="11650666" y="4496161"/>
              <a:ext cx="245514" cy="271299"/>
            </a:xfrm>
            <a:custGeom>
              <a:avLst/>
              <a:gdLst>
                <a:gd name="T0" fmla="*/ 219 w 219"/>
                <a:gd name="T1" fmla="*/ 242 h 242"/>
                <a:gd name="T2" fmla="*/ 109 w 219"/>
                <a:gd name="T3" fmla="*/ 190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9" y="70"/>
                  </a:lnTo>
                  <a:lnTo>
                    <a:pt x="198" y="0"/>
                  </a:lnTo>
                  <a:lnTo>
                    <a:pt x="208" y="121"/>
                  </a:lnTo>
                  <a:lnTo>
                    <a:pt x="219"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6"/>
            <p:cNvSpPr/>
            <p:nvPr/>
          </p:nvSpPr>
          <p:spPr bwMode="auto">
            <a:xfrm>
              <a:off x="11641697" y="4658717"/>
              <a:ext cx="245514" cy="271299"/>
            </a:xfrm>
            <a:custGeom>
              <a:avLst/>
              <a:gdLst>
                <a:gd name="T0" fmla="*/ 0 w 219"/>
                <a:gd name="T1" fmla="*/ 0 h 242"/>
                <a:gd name="T2" fmla="*/ 12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2" y="121"/>
                  </a:lnTo>
                  <a:lnTo>
                    <a:pt x="23" y="242"/>
                  </a:lnTo>
                  <a:lnTo>
                    <a:pt x="120" y="172"/>
                  </a:lnTo>
                  <a:lnTo>
                    <a:pt x="219" y="102"/>
                  </a:lnTo>
                  <a:lnTo>
                    <a:pt x="109"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7"/>
            <p:cNvSpPr/>
            <p:nvPr/>
          </p:nvSpPr>
          <p:spPr bwMode="auto">
            <a:xfrm>
              <a:off x="11411879" y="4665443"/>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8"/>
            <p:cNvSpPr/>
            <p:nvPr/>
          </p:nvSpPr>
          <p:spPr bwMode="auto">
            <a:xfrm>
              <a:off x="11402910" y="4827998"/>
              <a:ext cx="245514" cy="271299"/>
            </a:xfrm>
            <a:custGeom>
              <a:avLst/>
              <a:gdLst>
                <a:gd name="T0" fmla="*/ 0 w 219"/>
                <a:gd name="T1" fmla="*/ 0 h 242"/>
                <a:gd name="T2" fmla="*/ 10 w 219"/>
                <a:gd name="T3" fmla="*/ 121 h 242"/>
                <a:gd name="T4" fmla="*/ 21 w 219"/>
                <a:gd name="T5" fmla="*/ 242 h 242"/>
                <a:gd name="T6" fmla="*/ 120 w 219"/>
                <a:gd name="T7" fmla="*/ 171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1"/>
                  </a:lnTo>
                  <a:lnTo>
                    <a:pt x="219" y="102"/>
                  </a:lnTo>
                  <a:lnTo>
                    <a:pt x="109"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99"/>
            <p:cNvSpPr/>
            <p:nvPr/>
          </p:nvSpPr>
          <p:spPr bwMode="auto">
            <a:xfrm>
              <a:off x="11173091" y="4834724"/>
              <a:ext cx="244393" cy="271299"/>
            </a:xfrm>
            <a:custGeom>
              <a:avLst/>
              <a:gdLst>
                <a:gd name="T0" fmla="*/ 218 w 218"/>
                <a:gd name="T1" fmla="*/ 242 h 242"/>
                <a:gd name="T2" fmla="*/ 108 w 218"/>
                <a:gd name="T3" fmla="*/ 190 h 242"/>
                <a:gd name="T4" fmla="*/ 0 w 218"/>
                <a:gd name="T5" fmla="*/ 140 h 242"/>
                <a:gd name="T6" fmla="*/ 97 w 218"/>
                <a:gd name="T7" fmla="*/ 70 h 242"/>
                <a:gd name="T8" fmla="*/ 196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7" y="70"/>
                  </a:lnTo>
                  <a:lnTo>
                    <a:pt x="196" y="0"/>
                  </a:lnTo>
                  <a:lnTo>
                    <a:pt x="207" y="121"/>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0"/>
            <p:cNvSpPr/>
            <p:nvPr/>
          </p:nvSpPr>
          <p:spPr bwMode="auto">
            <a:xfrm>
              <a:off x="11164122" y="4997280"/>
              <a:ext cx="244393" cy="271299"/>
            </a:xfrm>
            <a:custGeom>
              <a:avLst/>
              <a:gdLst>
                <a:gd name="T0" fmla="*/ 0 w 218"/>
                <a:gd name="T1" fmla="*/ 0 h 242"/>
                <a:gd name="T2" fmla="*/ 11 w 218"/>
                <a:gd name="T3" fmla="*/ 121 h 242"/>
                <a:gd name="T4" fmla="*/ 21 w 218"/>
                <a:gd name="T5" fmla="*/ 242 h 242"/>
                <a:gd name="T6" fmla="*/ 120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1" y="242"/>
                  </a:lnTo>
                  <a:lnTo>
                    <a:pt x="120" y="171"/>
                  </a:lnTo>
                  <a:lnTo>
                    <a:pt x="218" y="102"/>
                  </a:lnTo>
                  <a:lnTo>
                    <a:pt x="110"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1"/>
            <p:cNvSpPr/>
            <p:nvPr/>
          </p:nvSpPr>
          <p:spPr bwMode="auto">
            <a:xfrm>
              <a:off x="10933182" y="5002885"/>
              <a:ext cx="245514" cy="272420"/>
            </a:xfrm>
            <a:custGeom>
              <a:avLst/>
              <a:gdLst>
                <a:gd name="T0" fmla="*/ 219 w 219"/>
                <a:gd name="T1" fmla="*/ 243 h 243"/>
                <a:gd name="T2" fmla="*/ 109 w 219"/>
                <a:gd name="T3" fmla="*/ 191 h 243"/>
                <a:gd name="T4" fmla="*/ 0 w 219"/>
                <a:gd name="T5" fmla="*/ 141 h 243"/>
                <a:gd name="T6" fmla="*/ 99 w 219"/>
                <a:gd name="T7" fmla="*/ 71 h 243"/>
                <a:gd name="T8" fmla="*/ 198 w 219"/>
                <a:gd name="T9" fmla="*/ 0 h 243"/>
                <a:gd name="T10" fmla="*/ 208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09" y="191"/>
                  </a:lnTo>
                  <a:lnTo>
                    <a:pt x="0" y="141"/>
                  </a:lnTo>
                  <a:lnTo>
                    <a:pt x="99" y="71"/>
                  </a:lnTo>
                  <a:lnTo>
                    <a:pt x="198" y="0"/>
                  </a:lnTo>
                  <a:lnTo>
                    <a:pt x="208" y="122"/>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2"/>
            <p:cNvSpPr/>
            <p:nvPr/>
          </p:nvSpPr>
          <p:spPr bwMode="auto">
            <a:xfrm>
              <a:off x="10179824" y="5993909"/>
              <a:ext cx="246635" cy="272420"/>
            </a:xfrm>
            <a:custGeom>
              <a:avLst/>
              <a:gdLst>
                <a:gd name="T0" fmla="*/ 0 w 220"/>
                <a:gd name="T1" fmla="*/ 0 h 243"/>
                <a:gd name="T2" fmla="*/ 110 w 220"/>
                <a:gd name="T3" fmla="*/ 51 h 243"/>
                <a:gd name="T4" fmla="*/ 220 w 220"/>
                <a:gd name="T5" fmla="*/ 102 h 243"/>
                <a:gd name="T6" fmla="*/ 121 w 220"/>
                <a:gd name="T7" fmla="*/ 172 h 243"/>
                <a:gd name="T8" fmla="*/ 22 w 220"/>
                <a:gd name="T9" fmla="*/ 243 h 243"/>
                <a:gd name="T10" fmla="*/ 11 w 220"/>
                <a:gd name="T11" fmla="*/ 121 h 243"/>
                <a:gd name="T12" fmla="*/ 0 w 220"/>
                <a:gd name="T13" fmla="*/ 0 h 243"/>
              </a:gdLst>
              <a:ahLst/>
              <a:cxnLst>
                <a:cxn ang="0">
                  <a:pos x="T0" y="T1"/>
                </a:cxn>
                <a:cxn ang="0">
                  <a:pos x="T2" y="T3"/>
                </a:cxn>
                <a:cxn ang="0">
                  <a:pos x="T4" y="T5"/>
                </a:cxn>
                <a:cxn ang="0">
                  <a:pos x="T6" y="T7"/>
                </a:cxn>
                <a:cxn ang="0">
                  <a:pos x="T8" y="T9"/>
                </a:cxn>
                <a:cxn ang="0">
                  <a:pos x="T10" y="T11"/>
                </a:cxn>
                <a:cxn ang="0">
                  <a:pos x="T12" y="T13"/>
                </a:cxn>
              </a:cxnLst>
              <a:rect l="0" t="0" r="r" b="b"/>
              <a:pathLst>
                <a:path w="220" h="243">
                  <a:moveTo>
                    <a:pt x="0" y="0"/>
                  </a:moveTo>
                  <a:lnTo>
                    <a:pt x="110" y="51"/>
                  </a:lnTo>
                  <a:lnTo>
                    <a:pt x="220" y="102"/>
                  </a:lnTo>
                  <a:lnTo>
                    <a:pt x="121" y="172"/>
                  </a:lnTo>
                  <a:lnTo>
                    <a:pt x="22" y="243"/>
                  </a:lnTo>
                  <a:lnTo>
                    <a:pt x="11"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3"/>
            <p:cNvSpPr/>
            <p:nvPr/>
          </p:nvSpPr>
          <p:spPr bwMode="auto">
            <a:xfrm>
              <a:off x="10188792" y="5831354"/>
              <a:ext cx="246635" cy="271299"/>
            </a:xfrm>
            <a:custGeom>
              <a:avLst/>
              <a:gdLst>
                <a:gd name="T0" fmla="*/ 220 w 220"/>
                <a:gd name="T1" fmla="*/ 242 h 242"/>
                <a:gd name="T2" fmla="*/ 208 w 220"/>
                <a:gd name="T3" fmla="*/ 121 h 242"/>
                <a:gd name="T4" fmla="*/ 197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8" y="121"/>
                  </a:lnTo>
                  <a:lnTo>
                    <a:pt x="197" y="0"/>
                  </a:lnTo>
                  <a:lnTo>
                    <a:pt x="99" y="71"/>
                  </a:lnTo>
                  <a:lnTo>
                    <a:pt x="0" y="140"/>
                  </a:lnTo>
                  <a:lnTo>
                    <a:pt x="110" y="190"/>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4"/>
            <p:cNvSpPr/>
            <p:nvPr/>
          </p:nvSpPr>
          <p:spPr bwMode="auto">
            <a:xfrm>
              <a:off x="10418612" y="5825748"/>
              <a:ext cx="246635" cy="269056"/>
            </a:xfrm>
            <a:custGeom>
              <a:avLst/>
              <a:gdLst>
                <a:gd name="T0" fmla="*/ 0 w 220"/>
                <a:gd name="T1" fmla="*/ 0 h 240"/>
                <a:gd name="T2" fmla="*/ 110 w 220"/>
                <a:gd name="T3" fmla="*/ 50 h 240"/>
                <a:gd name="T4" fmla="*/ 220 w 220"/>
                <a:gd name="T5" fmla="*/ 101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1"/>
                  </a:lnTo>
                  <a:lnTo>
                    <a:pt x="121" y="171"/>
                  </a:lnTo>
                  <a:lnTo>
                    <a:pt x="22" y="240"/>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5"/>
            <p:cNvSpPr/>
            <p:nvPr/>
          </p:nvSpPr>
          <p:spPr bwMode="auto">
            <a:xfrm>
              <a:off x="10427580" y="5662072"/>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0"/>
                  </a:lnTo>
                  <a:lnTo>
                    <a:pt x="220"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6"/>
            <p:cNvSpPr/>
            <p:nvPr/>
          </p:nvSpPr>
          <p:spPr bwMode="auto">
            <a:xfrm>
              <a:off x="10659641" y="5656467"/>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7"/>
            <p:cNvSpPr/>
            <p:nvPr/>
          </p:nvSpPr>
          <p:spPr bwMode="auto">
            <a:xfrm>
              <a:off x="10668610" y="5492792"/>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0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0"/>
                  </a:lnTo>
                  <a:lnTo>
                    <a:pt x="218"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8"/>
            <p:cNvSpPr/>
            <p:nvPr/>
          </p:nvSpPr>
          <p:spPr bwMode="auto">
            <a:xfrm>
              <a:off x="10897308" y="5487186"/>
              <a:ext cx="246635" cy="269056"/>
            </a:xfrm>
            <a:custGeom>
              <a:avLst/>
              <a:gdLst>
                <a:gd name="T0" fmla="*/ 0 w 220"/>
                <a:gd name="T1" fmla="*/ 0 h 240"/>
                <a:gd name="T2" fmla="*/ 110 w 220"/>
                <a:gd name="T3" fmla="*/ 50 h 240"/>
                <a:gd name="T4" fmla="*/ 220 w 220"/>
                <a:gd name="T5" fmla="*/ 102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2" y="240"/>
                  </a:lnTo>
                  <a:lnTo>
                    <a:pt x="11"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09"/>
            <p:cNvSpPr/>
            <p:nvPr/>
          </p:nvSpPr>
          <p:spPr bwMode="auto">
            <a:xfrm>
              <a:off x="10907398" y="5323510"/>
              <a:ext cx="245514" cy="271299"/>
            </a:xfrm>
            <a:custGeom>
              <a:avLst/>
              <a:gdLst>
                <a:gd name="T0" fmla="*/ 219 w 219"/>
                <a:gd name="T1" fmla="*/ 242 h 242"/>
                <a:gd name="T2" fmla="*/ 208 w 219"/>
                <a:gd name="T3" fmla="*/ 121 h 242"/>
                <a:gd name="T4" fmla="*/ 198 w 219"/>
                <a:gd name="T5" fmla="*/ 0 h 242"/>
                <a:gd name="T6" fmla="*/ 99 w 219"/>
                <a:gd name="T7" fmla="*/ 71 h 242"/>
                <a:gd name="T8" fmla="*/ 0 w 219"/>
                <a:gd name="T9" fmla="*/ 140 h 242"/>
                <a:gd name="T10" fmla="*/ 109 w 219"/>
                <a:gd name="T11" fmla="*/ 190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8" y="121"/>
                  </a:lnTo>
                  <a:lnTo>
                    <a:pt x="198" y="0"/>
                  </a:lnTo>
                  <a:lnTo>
                    <a:pt x="99" y="71"/>
                  </a:lnTo>
                  <a:lnTo>
                    <a:pt x="0" y="140"/>
                  </a:lnTo>
                  <a:lnTo>
                    <a:pt x="109" y="190"/>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0"/>
            <p:cNvSpPr/>
            <p:nvPr/>
          </p:nvSpPr>
          <p:spPr bwMode="auto">
            <a:xfrm>
              <a:off x="11136096" y="5317905"/>
              <a:ext cx="246635" cy="269056"/>
            </a:xfrm>
            <a:custGeom>
              <a:avLst/>
              <a:gdLst>
                <a:gd name="T0" fmla="*/ 0 w 220"/>
                <a:gd name="T1" fmla="*/ 0 h 240"/>
                <a:gd name="T2" fmla="*/ 110 w 220"/>
                <a:gd name="T3" fmla="*/ 50 h 240"/>
                <a:gd name="T4" fmla="*/ 220 w 220"/>
                <a:gd name="T5" fmla="*/ 102 h 240"/>
                <a:gd name="T6" fmla="*/ 121 w 220"/>
                <a:gd name="T7" fmla="*/ 171 h 240"/>
                <a:gd name="T8" fmla="*/ 23 w 220"/>
                <a:gd name="T9" fmla="*/ 240 h 240"/>
                <a:gd name="T10" fmla="*/ 13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3" y="240"/>
                  </a:lnTo>
                  <a:lnTo>
                    <a:pt x="13"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1"/>
            <p:cNvSpPr/>
            <p:nvPr/>
          </p:nvSpPr>
          <p:spPr bwMode="auto">
            <a:xfrm>
              <a:off x="11145065" y="5154229"/>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2"/>
            <p:cNvSpPr/>
            <p:nvPr/>
          </p:nvSpPr>
          <p:spPr bwMode="auto">
            <a:xfrm>
              <a:off x="11377125" y="5148623"/>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3"/>
            <p:cNvSpPr/>
            <p:nvPr/>
          </p:nvSpPr>
          <p:spPr bwMode="auto">
            <a:xfrm>
              <a:off x="11386094" y="49849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10" y="191"/>
                  </a:lnTo>
                  <a:lnTo>
                    <a:pt x="218"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4"/>
            <p:cNvSpPr/>
            <p:nvPr/>
          </p:nvSpPr>
          <p:spPr bwMode="auto">
            <a:xfrm>
              <a:off x="12812093" y="4132935"/>
              <a:ext cx="245514" cy="270178"/>
            </a:xfrm>
            <a:custGeom>
              <a:avLst/>
              <a:gdLst>
                <a:gd name="T0" fmla="*/ 0 w 219"/>
                <a:gd name="T1" fmla="*/ 0 h 241"/>
                <a:gd name="T2" fmla="*/ 11 w 219"/>
                <a:gd name="T3" fmla="*/ 121 h 241"/>
                <a:gd name="T4" fmla="*/ 21 w 219"/>
                <a:gd name="T5" fmla="*/ 241 h 241"/>
                <a:gd name="T6" fmla="*/ 120 w 219"/>
                <a:gd name="T7" fmla="*/ 171 h 241"/>
                <a:gd name="T8" fmla="*/ 219 w 219"/>
                <a:gd name="T9" fmla="*/ 102 h 241"/>
                <a:gd name="T10" fmla="*/ 110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1" y="121"/>
                  </a:lnTo>
                  <a:lnTo>
                    <a:pt x="21" y="241"/>
                  </a:lnTo>
                  <a:lnTo>
                    <a:pt x="120" y="171"/>
                  </a:lnTo>
                  <a:lnTo>
                    <a:pt x="219" y="102"/>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5"/>
            <p:cNvSpPr/>
            <p:nvPr/>
          </p:nvSpPr>
          <p:spPr bwMode="auto">
            <a:xfrm>
              <a:off x="12582274" y="4138541"/>
              <a:ext cx="244393" cy="270178"/>
            </a:xfrm>
            <a:custGeom>
              <a:avLst/>
              <a:gdLst>
                <a:gd name="T0" fmla="*/ 218 w 218"/>
                <a:gd name="T1" fmla="*/ 241 h 241"/>
                <a:gd name="T2" fmla="*/ 108 w 218"/>
                <a:gd name="T3" fmla="*/ 191 h 241"/>
                <a:gd name="T4" fmla="*/ 0 w 218"/>
                <a:gd name="T5" fmla="*/ 140 h 241"/>
                <a:gd name="T6" fmla="*/ 98 w 218"/>
                <a:gd name="T7" fmla="*/ 70 h 241"/>
                <a:gd name="T8" fmla="*/ 197 w 218"/>
                <a:gd name="T9" fmla="*/ 0 h 241"/>
                <a:gd name="T10" fmla="*/ 207 w 218"/>
                <a:gd name="T11" fmla="*/ 121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108" y="191"/>
                  </a:lnTo>
                  <a:lnTo>
                    <a:pt x="0" y="140"/>
                  </a:lnTo>
                  <a:lnTo>
                    <a:pt x="98" y="70"/>
                  </a:lnTo>
                  <a:lnTo>
                    <a:pt x="197" y="0"/>
                  </a:lnTo>
                  <a:lnTo>
                    <a:pt x="207" y="121"/>
                  </a:lnTo>
                  <a:lnTo>
                    <a:pt x="218" y="241"/>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6"/>
            <p:cNvSpPr/>
            <p:nvPr/>
          </p:nvSpPr>
          <p:spPr bwMode="auto">
            <a:xfrm>
              <a:off x="12573305" y="4302217"/>
              <a:ext cx="244393" cy="270178"/>
            </a:xfrm>
            <a:custGeom>
              <a:avLst/>
              <a:gdLst>
                <a:gd name="T0" fmla="*/ 0 w 218"/>
                <a:gd name="T1" fmla="*/ 0 h 241"/>
                <a:gd name="T2" fmla="*/ 11 w 218"/>
                <a:gd name="T3" fmla="*/ 121 h 241"/>
                <a:gd name="T4" fmla="*/ 21 w 218"/>
                <a:gd name="T5" fmla="*/ 241 h 241"/>
                <a:gd name="T6" fmla="*/ 120 w 218"/>
                <a:gd name="T7" fmla="*/ 171 h 241"/>
                <a:gd name="T8" fmla="*/ 218 w 218"/>
                <a:gd name="T9" fmla="*/ 102 h 241"/>
                <a:gd name="T10" fmla="*/ 110 w 218"/>
                <a:gd name="T11" fmla="*/ 50 h 241"/>
                <a:gd name="T12" fmla="*/ 0 w 218"/>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0" y="0"/>
                  </a:moveTo>
                  <a:lnTo>
                    <a:pt x="11" y="121"/>
                  </a:lnTo>
                  <a:lnTo>
                    <a:pt x="21" y="241"/>
                  </a:lnTo>
                  <a:lnTo>
                    <a:pt x="120" y="171"/>
                  </a:lnTo>
                  <a:lnTo>
                    <a:pt x="218" y="102"/>
                  </a:lnTo>
                  <a:lnTo>
                    <a:pt x="110" y="50"/>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7"/>
            <p:cNvSpPr/>
            <p:nvPr/>
          </p:nvSpPr>
          <p:spPr bwMode="auto">
            <a:xfrm>
              <a:off x="12342365" y="4307822"/>
              <a:ext cx="245514" cy="271299"/>
            </a:xfrm>
            <a:custGeom>
              <a:avLst/>
              <a:gdLst>
                <a:gd name="T0" fmla="*/ 219 w 219"/>
                <a:gd name="T1" fmla="*/ 242 h 242"/>
                <a:gd name="T2" fmla="*/ 109 w 219"/>
                <a:gd name="T3" fmla="*/ 191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0"/>
                  </a:lnTo>
                  <a:lnTo>
                    <a:pt x="198"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8"/>
            <p:cNvSpPr/>
            <p:nvPr/>
          </p:nvSpPr>
          <p:spPr bwMode="auto">
            <a:xfrm>
              <a:off x="12333397" y="4471498"/>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9"/>
            <p:cNvSpPr/>
            <p:nvPr/>
          </p:nvSpPr>
          <p:spPr bwMode="auto">
            <a:xfrm>
              <a:off x="12103578" y="4477103"/>
              <a:ext cx="245514" cy="271299"/>
            </a:xfrm>
            <a:custGeom>
              <a:avLst/>
              <a:gdLst>
                <a:gd name="T0" fmla="*/ 219 w 219"/>
                <a:gd name="T1" fmla="*/ 242 h 242"/>
                <a:gd name="T2" fmla="*/ 110 w 219"/>
                <a:gd name="T3" fmla="*/ 191 h 242"/>
                <a:gd name="T4" fmla="*/ 0 w 219"/>
                <a:gd name="T5" fmla="*/ 140 h 242"/>
                <a:gd name="T6" fmla="*/ 99 w 219"/>
                <a:gd name="T7" fmla="*/ 70 h 242"/>
                <a:gd name="T8" fmla="*/ 196 w 219"/>
                <a:gd name="T9" fmla="*/ 0 h 242"/>
                <a:gd name="T10" fmla="*/ 207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1"/>
                  </a:lnTo>
                  <a:lnTo>
                    <a:pt x="0" y="140"/>
                  </a:lnTo>
                  <a:lnTo>
                    <a:pt x="99" y="70"/>
                  </a:lnTo>
                  <a:lnTo>
                    <a:pt x="196" y="0"/>
                  </a:lnTo>
                  <a:lnTo>
                    <a:pt x="207" y="121"/>
                  </a:lnTo>
                  <a:lnTo>
                    <a:pt x="219"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0"/>
            <p:cNvSpPr/>
            <p:nvPr/>
          </p:nvSpPr>
          <p:spPr bwMode="auto">
            <a:xfrm>
              <a:off x="12094609" y="4640780"/>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1"/>
            <p:cNvSpPr/>
            <p:nvPr/>
          </p:nvSpPr>
          <p:spPr bwMode="auto">
            <a:xfrm>
              <a:off x="11862548" y="4646385"/>
              <a:ext cx="246635" cy="271299"/>
            </a:xfrm>
            <a:custGeom>
              <a:avLst/>
              <a:gdLst>
                <a:gd name="T0" fmla="*/ 220 w 220"/>
                <a:gd name="T1" fmla="*/ 242 h 242"/>
                <a:gd name="T2" fmla="*/ 110 w 220"/>
                <a:gd name="T3" fmla="*/ 191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8" y="0"/>
                  </a:lnTo>
                  <a:lnTo>
                    <a:pt x="209"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22"/>
            <p:cNvSpPr/>
            <p:nvPr/>
          </p:nvSpPr>
          <p:spPr bwMode="auto">
            <a:xfrm>
              <a:off x="11855822" y="4810061"/>
              <a:ext cx="244393" cy="269056"/>
            </a:xfrm>
            <a:custGeom>
              <a:avLst/>
              <a:gdLst>
                <a:gd name="T0" fmla="*/ 0 w 218"/>
                <a:gd name="T1" fmla="*/ 0 h 240"/>
                <a:gd name="T2" fmla="*/ 11 w 218"/>
                <a:gd name="T3" fmla="*/ 121 h 240"/>
                <a:gd name="T4" fmla="*/ 21 w 218"/>
                <a:gd name="T5" fmla="*/ 240 h 240"/>
                <a:gd name="T6" fmla="*/ 119 w 218"/>
                <a:gd name="T7" fmla="*/ 171 h 240"/>
                <a:gd name="T8" fmla="*/ 218 w 218"/>
                <a:gd name="T9" fmla="*/ 102 h 240"/>
                <a:gd name="T10" fmla="*/ 108 w 218"/>
                <a:gd name="T11" fmla="*/ 50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1" y="121"/>
                  </a:lnTo>
                  <a:lnTo>
                    <a:pt x="21" y="240"/>
                  </a:lnTo>
                  <a:lnTo>
                    <a:pt x="119" y="171"/>
                  </a:lnTo>
                  <a:lnTo>
                    <a:pt x="218" y="102"/>
                  </a:lnTo>
                  <a:lnTo>
                    <a:pt x="108" y="50"/>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23"/>
            <p:cNvSpPr/>
            <p:nvPr/>
          </p:nvSpPr>
          <p:spPr bwMode="auto">
            <a:xfrm>
              <a:off x="11624882" y="4815666"/>
              <a:ext cx="245514" cy="271299"/>
            </a:xfrm>
            <a:custGeom>
              <a:avLst/>
              <a:gdLst>
                <a:gd name="T0" fmla="*/ 219 w 219"/>
                <a:gd name="T1" fmla="*/ 242 h 242"/>
                <a:gd name="T2" fmla="*/ 109 w 219"/>
                <a:gd name="T3" fmla="*/ 191 h 242"/>
                <a:gd name="T4" fmla="*/ 0 w 219"/>
                <a:gd name="T5" fmla="*/ 140 h 242"/>
                <a:gd name="T6" fmla="*/ 99 w 219"/>
                <a:gd name="T7" fmla="*/ 71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1"/>
                  </a:lnTo>
                  <a:lnTo>
                    <a:pt x="198" y="0"/>
                  </a:lnTo>
                  <a:lnTo>
                    <a:pt x="208" y="121"/>
                  </a:lnTo>
                  <a:lnTo>
                    <a:pt x="219"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24"/>
            <p:cNvSpPr/>
            <p:nvPr/>
          </p:nvSpPr>
          <p:spPr bwMode="auto">
            <a:xfrm>
              <a:off x="11614792" y="4979342"/>
              <a:ext cx="246635" cy="269056"/>
            </a:xfrm>
            <a:custGeom>
              <a:avLst/>
              <a:gdLst>
                <a:gd name="T0" fmla="*/ 0 w 220"/>
                <a:gd name="T1" fmla="*/ 0 h 240"/>
                <a:gd name="T2" fmla="*/ 11 w 220"/>
                <a:gd name="T3" fmla="*/ 121 h 240"/>
                <a:gd name="T4" fmla="*/ 22 w 220"/>
                <a:gd name="T5" fmla="*/ 240 h 240"/>
                <a:gd name="T6" fmla="*/ 121 w 220"/>
                <a:gd name="T7" fmla="*/ 171 h 240"/>
                <a:gd name="T8" fmla="*/ 220 w 220"/>
                <a:gd name="T9" fmla="*/ 102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21"/>
                  </a:lnTo>
                  <a:lnTo>
                    <a:pt x="22" y="240"/>
                  </a:lnTo>
                  <a:lnTo>
                    <a:pt x="121" y="171"/>
                  </a:lnTo>
                  <a:lnTo>
                    <a:pt x="220" y="102"/>
                  </a:lnTo>
                  <a:lnTo>
                    <a:pt x="110" y="50"/>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25"/>
            <p:cNvSpPr/>
            <p:nvPr/>
          </p:nvSpPr>
          <p:spPr bwMode="auto">
            <a:xfrm>
              <a:off x="9960094" y="6296597"/>
              <a:ext cx="244393" cy="269056"/>
            </a:xfrm>
            <a:custGeom>
              <a:avLst/>
              <a:gdLst>
                <a:gd name="T0" fmla="*/ 218 w 218"/>
                <a:gd name="T1" fmla="*/ 240 h 240"/>
                <a:gd name="T2" fmla="*/ 207 w 218"/>
                <a:gd name="T3" fmla="*/ 119 h 240"/>
                <a:gd name="T4" fmla="*/ 196 w 218"/>
                <a:gd name="T5" fmla="*/ 0 h 240"/>
                <a:gd name="T6" fmla="*/ 97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7" y="69"/>
                  </a:lnTo>
                  <a:lnTo>
                    <a:pt x="0" y="138"/>
                  </a:lnTo>
                  <a:lnTo>
                    <a:pt x="108" y="190"/>
                  </a:lnTo>
                  <a:lnTo>
                    <a:pt x="218"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26"/>
            <p:cNvSpPr/>
            <p:nvPr/>
          </p:nvSpPr>
          <p:spPr bwMode="auto">
            <a:xfrm>
              <a:off x="10188792" y="628875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27"/>
            <p:cNvSpPr/>
            <p:nvPr/>
          </p:nvSpPr>
          <p:spPr bwMode="auto">
            <a:xfrm>
              <a:off x="10198882" y="6127316"/>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8"/>
            <p:cNvSpPr/>
            <p:nvPr/>
          </p:nvSpPr>
          <p:spPr bwMode="auto">
            <a:xfrm>
              <a:off x="10427580" y="6119468"/>
              <a:ext cx="246635" cy="271299"/>
            </a:xfrm>
            <a:custGeom>
              <a:avLst/>
              <a:gdLst>
                <a:gd name="T0" fmla="*/ 0 w 220"/>
                <a:gd name="T1" fmla="*/ 0 h 242"/>
                <a:gd name="T2" fmla="*/ 110 w 220"/>
                <a:gd name="T3" fmla="*/ 52 h 242"/>
                <a:gd name="T4" fmla="*/ 220 w 220"/>
                <a:gd name="T5" fmla="*/ 102 h 242"/>
                <a:gd name="T6" fmla="*/ 121 w 220"/>
                <a:gd name="T7" fmla="*/ 171 h 242"/>
                <a:gd name="T8" fmla="*/ 23 w 220"/>
                <a:gd name="T9" fmla="*/ 242 h 242"/>
                <a:gd name="T10" fmla="*/ 13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3" y="242"/>
                  </a:lnTo>
                  <a:lnTo>
                    <a:pt x="13"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29"/>
            <p:cNvSpPr/>
            <p:nvPr/>
          </p:nvSpPr>
          <p:spPr bwMode="auto">
            <a:xfrm>
              <a:off x="10437670" y="5958034"/>
              <a:ext cx="245514" cy="270178"/>
            </a:xfrm>
            <a:custGeom>
              <a:avLst/>
              <a:gdLst>
                <a:gd name="T0" fmla="*/ 219 w 219"/>
                <a:gd name="T1" fmla="*/ 241 h 241"/>
                <a:gd name="T2" fmla="*/ 208 w 219"/>
                <a:gd name="T3" fmla="*/ 119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19"/>
                  </a:lnTo>
                  <a:lnTo>
                    <a:pt x="198" y="0"/>
                  </a:lnTo>
                  <a:lnTo>
                    <a:pt x="99" y="69"/>
                  </a:lnTo>
                  <a:lnTo>
                    <a:pt x="0" y="139"/>
                  </a:lnTo>
                  <a:lnTo>
                    <a:pt x="109" y="190"/>
                  </a:lnTo>
                  <a:lnTo>
                    <a:pt x="219" y="241"/>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30"/>
            <p:cNvSpPr/>
            <p:nvPr/>
          </p:nvSpPr>
          <p:spPr bwMode="auto">
            <a:xfrm>
              <a:off x="10668610" y="5950188"/>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1"/>
            <p:cNvSpPr/>
            <p:nvPr/>
          </p:nvSpPr>
          <p:spPr bwMode="auto">
            <a:xfrm>
              <a:off x="10677578" y="5788754"/>
              <a:ext cx="244393" cy="270178"/>
            </a:xfrm>
            <a:custGeom>
              <a:avLst/>
              <a:gdLst>
                <a:gd name="T0" fmla="*/ 218 w 218"/>
                <a:gd name="T1" fmla="*/ 241 h 241"/>
                <a:gd name="T2" fmla="*/ 207 w 218"/>
                <a:gd name="T3" fmla="*/ 120 h 241"/>
                <a:gd name="T4" fmla="*/ 196 w 218"/>
                <a:gd name="T5" fmla="*/ 0 h 241"/>
                <a:gd name="T6" fmla="*/ 99 w 218"/>
                <a:gd name="T7" fmla="*/ 69 h 241"/>
                <a:gd name="T8" fmla="*/ 0 w 218"/>
                <a:gd name="T9" fmla="*/ 139 h 241"/>
                <a:gd name="T10" fmla="*/ 110 w 218"/>
                <a:gd name="T11" fmla="*/ 190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207" y="120"/>
                  </a:lnTo>
                  <a:lnTo>
                    <a:pt x="196" y="0"/>
                  </a:lnTo>
                  <a:lnTo>
                    <a:pt x="99" y="69"/>
                  </a:lnTo>
                  <a:lnTo>
                    <a:pt x="0" y="139"/>
                  </a:lnTo>
                  <a:lnTo>
                    <a:pt x="110" y="190"/>
                  </a:lnTo>
                  <a:lnTo>
                    <a:pt x="218" y="241"/>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2"/>
            <p:cNvSpPr/>
            <p:nvPr/>
          </p:nvSpPr>
          <p:spPr bwMode="auto">
            <a:xfrm>
              <a:off x="10907398" y="5780906"/>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33"/>
            <p:cNvSpPr/>
            <p:nvPr/>
          </p:nvSpPr>
          <p:spPr bwMode="auto">
            <a:xfrm>
              <a:off x="10916367" y="5619472"/>
              <a:ext cx="245514" cy="270178"/>
            </a:xfrm>
            <a:custGeom>
              <a:avLst/>
              <a:gdLst>
                <a:gd name="T0" fmla="*/ 219 w 219"/>
                <a:gd name="T1" fmla="*/ 241 h 241"/>
                <a:gd name="T2" fmla="*/ 209 w 219"/>
                <a:gd name="T3" fmla="*/ 120 h 241"/>
                <a:gd name="T4" fmla="*/ 198 w 219"/>
                <a:gd name="T5" fmla="*/ 0 h 241"/>
                <a:gd name="T6" fmla="*/ 99 w 219"/>
                <a:gd name="T7" fmla="*/ 69 h 241"/>
                <a:gd name="T8" fmla="*/ 0 w 219"/>
                <a:gd name="T9" fmla="*/ 139 h 241"/>
                <a:gd name="T10" fmla="*/ 110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9" y="120"/>
                  </a:lnTo>
                  <a:lnTo>
                    <a:pt x="198" y="0"/>
                  </a:lnTo>
                  <a:lnTo>
                    <a:pt x="99" y="69"/>
                  </a:lnTo>
                  <a:lnTo>
                    <a:pt x="0" y="139"/>
                  </a:lnTo>
                  <a:lnTo>
                    <a:pt x="110" y="190"/>
                  </a:lnTo>
                  <a:lnTo>
                    <a:pt x="219" y="241"/>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34"/>
            <p:cNvSpPr/>
            <p:nvPr/>
          </p:nvSpPr>
          <p:spPr bwMode="auto">
            <a:xfrm>
              <a:off x="11147306" y="5611625"/>
              <a:ext cx="244393" cy="271299"/>
            </a:xfrm>
            <a:custGeom>
              <a:avLst/>
              <a:gdLst>
                <a:gd name="T0" fmla="*/ 0 w 218"/>
                <a:gd name="T1" fmla="*/ 0 h 242"/>
                <a:gd name="T2" fmla="*/ 108 w 218"/>
                <a:gd name="T3" fmla="*/ 52 h 242"/>
                <a:gd name="T4" fmla="*/ 218 w 218"/>
                <a:gd name="T5" fmla="*/ 102 h 242"/>
                <a:gd name="T6" fmla="*/ 119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19" y="171"/>
                  </a:lnTo>
                  <a:lnTo>
                    <a:pt x="21" y="242"/>
                  </a:lnTo>
                  <a:lnTo>
                    <a:pt x="11"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35"/>
            <p:cNvSpPr/>
            <p:nvPr/>
          </p:nvSpPr>
          <p:spPr bwMode="auto">
            <a:xfrm>
              <a:off x="11155153" y="5450191"/>
              <a:ext cx="245514" cy="270178"/>
            </a:xfrm>
            <a:custGeom>
              <a:avLst/>
              <a:gdLst>
                <a:gd name="T0" fmla="*/ 219 w 219"/>
                <a:gd name="T1" fmla="*/ 241 h 241"/>
                <a:gd name="T2" fmla="*/ 208 w 219"/>
                <a:gd name="T3" fmla="*/ 120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20"/>
                  </a:lnTo>
                  <a:lnTo>
                    <a:pt x="198" y="0"/>
                  </a:lnTo>
                  <a:lnTo>
                    <a:pt x="99" y="69"/>
                  </a:lnTo>
                  <a:lnTo>
                    <a:pt x="0" y="139"/>
                  </a:lnTo>
                  <a:lnTo>
                    <a:pt x="109" y="190"/>
                  </a:lnTo>
                  <a:lnTo>
                    <a:pt x="219" y="241"/>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36"/>
            <p:cNvSpPr/>
            <p:nvPr/>
          </p:nvSpPr>
          <p:spPr bwMode="auto">
            <a:xfrm>
              <a:off x="11386094" y="5442343"/>
              <a:ext cx="245514" cy="271299"/>
            </a:xfrm>
            <a:custGeom>
              <a:avLst/>
              <a:gdLst>
                <a:gd name="T0" fmla="*/ 0 w 219"/>
                <a:gd name="T1" fmla="*/ 0 h 242"/>
                <a:gd name="T2" fmla="*/ 110 w 219"/>
                <a:gd name="T3" fmla="*/ 52 h 242"/>
                <a:gd name="T4" fmla="*/ 219 w 219"/>
                <a:gd name="T5" fmla="*/ 102 h 242"/>
                <a:gd name="T6" fmla="*/ 120 w 219"/>
                <a:gd name="T7" fmla="*/ 172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2"/>
                  </a:lnTo>
                  <a:lnTo>
                    <a:pt x="21"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7"/>
            <p:cNvSpPr/>
            <p:nvPr/>
          </p:nvSpPr>
          <p:spPr bwMode="auto">
            <a:xfrm>
              <a:off x="12591243" y="4433382"/>
              <a:ext cx="244393" cy="271299"/>
            </a:xfrm>
            <a:custGeom>
              <a:avLst/>
              <a:gdLst>
                <a:gd name="T0" fmla="*/ 218 w 218"/>
                <a:gd name="T1" fmla="*/ 242 h 242"/>
                <a:gd name="T2" fmla="*/ 110 w 218"/>
                <a:gd name="T3" fmla="*/ 190 h 242"/>
                <a:gd name="T4" fmla="*/ 0 w 218"/>
                <a:gd name="T5" fmla="*/ 140 h 242"/>
                <a:gd name="T6" fmla="*/ 98 w 218"/>
                <a:gd name="T7" fmla="*/ 71 h 242"/>
                <a:gd name="T8" fmla="*/ 197 w 218"/>
                <a:gd name="T9" fmla="*/ 0 h 242"/>
                <a:gd name="T10" fmla="*/ 208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8" y="71"/>
                  </a:lnTo>
                  <a:lnTo>
                    <a:pt x="197" y="0"/>
                  </a:lnTo>
                  <a:lnTo>
                    <a:pt x="208" y="121"/>
                  </a:lnTo>
                  <a:lnTo>
                    <a:pt x="218"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38"/>
            <p:cNvSpPr/>
            <p:nvPr/>
          </p:nvSpPr>
          <p:spPr bwMode="auto">
            <a:xfrm>
              <a:off x="12582274" y="4595937"/>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39"/>
            <p:cNvSpPr/>
            <p:nvPr/>
          </p:nvSpPr>
          <p:spPr bwMode="auto">
            <a:xfrm>
              <a:off x="12351334" y="4602663"/>
              <a:ext cx="245514" cy="271299"/>
            </a:xfrm>
            <a:custGeom>
              <a:avLst/>
              <a:gdLst>
                <a:gd name="T0" fmla="*/ 219 w 219"/>
                <a:gd name="T1" fmla="*/ 242 h 242"/>
                <a:gd name="T2" fmla="*/ 110 w 219"/>
                <a:gd name="T3" fmla="*/ 190 h 242"/>
                <a:gd name="T4" fmla="*/ 0 w 219"/>
                <a:gd name="T5" fmla="*/ 140 h 242"/>
                <a:gd name="T6" fmla="*/ 99 w 219"/>
                <a:gd name="T7" fmla="*/ 71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1"/>
                  </a:lnTo>
                  <a:lnTo>
                    <a:pt x="198" y="0"/>
                  </a:lnTo>
                  <a:lnTo>
                    <a:pt x="209" y="121"/>
                  </a:lnTo>
                  <a:lnTo>
                    <a:pt x="219"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40"/>
            <p:cNvSpPr/>
            <p:nvPr/>
          </p:nvSpPr>
          <p:spPr bwMode="auto">
            <a:xfrm>
              <a:off x="12342365" y="4765218"/>
              <a:ext cx="245514" cy="271299"/>
            </a:xfrm>
            <a:custGeom>
              <a:avLst/>
              <a:gdLst>
                <a:gd name="T0" fmla="*/ 0 w 219"/>
                <a:gd name="T1" fmla="*/ 0 h 242"/>
                <a:gd name="T2" fmla="*/ 10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3" y="242"/>
                  </a:lnTo>
                  <a:lnTo>
                    <a:pt x="120" y="172"/>
                  </a:lnTo>
                  <a:lnTo>
                    <a:pt x="219" y="102"/>
                  </a:lnTo>
                  <a:lnTo>
                    <a:pt x="109"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1"/>
            <p:cNvSpPr/>
            <p:nvPr/>
          </p:nvSpPr>
          <p:spPr bwMode="auto">
            <a:xfrm>
              <a:off x="12112546" y="4771944"/>
              <a:ext cx="246635" cy="271299"/>
            </a:xfrm>
            <a:custGeom>
              <a:avLst/>
              <a:gdLst>
                <a:gd name="T0" fmla="*/ 220 w 220"/>
                <a:gd name="T1" fmla="*/ 242 h 242"/>
                <a:gd name="T2" fmla="*/ 110 w 220"/>
                <a:gd name="T3" fmla="*/ 190 h 242"/>
                <a:gd name="T4" fmla="*/ 0 w 220"/>
                <a:gd name="T5" fmla="*/ 140 h 242"/>
                <a:gd name="T6" fmla="*/ 99 w 220"/>
                <a:gd name="T7" fmla="*/ 71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1"/>
                  </a:lnTo>
                  <a:lnTo>
                    <a:pt x="198" y="0"/>
                  </a:lnTo>
                  <a:lnTo>
                    <a:pt x="209" y="121"/>
                  </a:lnTo>
                  <a:lnTo>
                    <a:pt x="220"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42"/>
            <p:cNvSpPr/>
            <p:nvPr/>
          </p:nvSpPr>
          <p:spPr bwMode="auto">
            <a:xfrm>
              <a:off x="12103578" y="4934499"/>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43"/>
            <p:cNvSpPr/>
            <p:nvPr/>
          </p:nvSpPr>
          <p:spPr bwMode="auto">
            <a:xfrm>
              <a:off x="11873759" y="4941226"/>
              <a:ext cx="244393" cy="271299"/>
            </a:xfrm>
            <a:custGeom>
              <a:avLst/>
              <a:gdLst>
                <a:gd name="T0" fmla="*/ 218 w 218"/>
                <a:gd name="T1" fmla="*/ 242 h 242"/>
                <a:gd name="T2" fmla="*/ 108 w 218"/>
                <a:gd name="T3" fmla="*/ 190 h 242"/>
                <a:gd name="T4" fmla="*/ 0 w 218"/>
                <a:gd name="T5" fmla="*/ 140 h 242"/>
                <a:gd name="T6" fmla="*/ 98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8" y="70"/>
                  </a:lnTo>
                  <a:lnTo>
                    <a:pt x="197" y="0"/>
                  </a:lnTo>
                  <a:lnTo>
                    <a:pt x="207" y="121"/>
                  </a:lnTo>
                  <a:lnTo>
                    <a:pt x="218"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44"/>
            <p:cNvSpPr/>
            <p:nvPr/>
          </p:nvSpPr>
          <p:spPr bwMode="auto">
            <a:xfrm>
              <a:off x="11864790" y="5103780"/>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45"/>
            <p:cNvSpPr/>
            <p:nvPr/>
          </p:nvSpPr>
          <p:spPr bwMode="auto">
            <a:xfrm>
              <a:off x="11633850" y="5110507"/>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46"/>
            <p:cNvSpPr/>
            <p:nvPr/>
          </p:nvSpPr>
          <p:spPr bwMode="auto">
            <a:xfrm>
              <a:off x="11624882" y="5273062"/>
              <a:ext cx="245514" cy="271299"/>
            </a:xfrm>
            <a:custGeom>
              <a:avLst/>
              <a:gdLst>
                <a:gd name="T0" fmla="*/ 0 w 219"/>
                <a:gd name="T1" fmla="*/ 0 h 242"/>
                <a:gd name="T2" fmla="*/ 10 w 219"/>
                <a:gd name="T3" fmla="*/ 121 h 242"/>
                <a:gd name="T4" fmla="*/ 21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2"/>
                  </a:lnTo>
                  <a:lnTo>
                    <a:pt x="219" y="102"/>
                  </a:lnTo>
                  <a:lnTo>
                    <a:pt x="109"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47"/>
            <p:cNvSpPr/>
            <p:nvPr/>
          </p:nvSpPr>
          <p:spPr bwMode="auto">
            <a:xfrm>
              <a:off x="11395062" y="5279789"/>
              <a:ext cx="246635" cy="271299"/>
            </a:xfrm>
            <a:custGeom>
              <a:avLst/>
              <a:gdLst>
                <a:gd name="T0" fmla="*/ 220 w 220"/>
                <a:gd name="T1" fmla="*/ 242 h 242"/>
                <a:gd name="T2" fmla="*/ 110 w 220"/>
                <a:gd name="T3" fmla="*/ 191 h 242"/>
                <a:gd name="T4" fmla="*/ 0 w 220"/>
                <a:gd name="T5" fmla="*/ 140 h 242"/>
                <a:gd name="T6" fmla="*/ 99 w 220"/>
                <a:gd name="T7" fmla="*/ 70 h 242"/>
                <a:gd name="T8" fmla="*/ 196 w 220"/>
                <a:gd name="T9" fmla="*/ 0 h 242"/>
                <a:gd name="T10" fmla="*/ 207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6" y="0"/>
                  </a:lnTo>
                  <a:lnTo>
                    <a:pt x="207" y="121"/>
                  </a:lnTo>
                  <a:lnTo>
                    <a:pt x="220" y="242"/>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60"/>
            <p:cNvSpPr/>
            <p:nvPr/>
          </p:nvSpPr>
          <p:spPr bwMode="auto">
            <a:xfrm>
              <a:off x="12387208" y="3831368"/>
              <a:ext cx="246635" cy="269056"/>
            </a:xfrm>
            <a:custGeom>
              <a:avLst/>
              <a:gdLst>
                <a:gd name="T0" fmla="*/ 0 w 220"/>
                <a:gd name="T1" fmla="*/ 0 h 240"/>
                <a:gd name="T2" fmla="*/ 11 w 220"/>
                <a:gd name="T3" fmla="*/ 119 h 240"/>
                <a:gd name="T4" fmla="*/ 22 w 220"/>
                <a:gd name="T5" fmla="*/ 240 h 240"/>
                <a:gd name="T6" fmla="*/ 121 w 220"/>
                <a:gd name="T7" fmla="*/ 171 h 240"/>
                <a:gd name="T8" fmla="*/ 220 w 220"/>
                <a:gd name="T9" fmla="*/ 100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19"/>
                  </a:lnTo>
                  <a:lnTo>
                    <a:pt x="22" y="240"/>
                  </a:lnTo>
                  <a:lnTo>
                    <a:pt x="121" y="171"/>
                  </a:lnTo>
                  <a:lnTo>
                    <a:pt x="220" y="100"/>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71"/>
            <p:cNvSpPr/>
            <p:nvPr/>
          </p:nvSpPr>
          <p:spPr bwMode="auto">
            <a:xfrm>
              <a:off x="10621525" y="5801085"/>
              <a:ext cx="1321740" cy="962998"/>
            </a:xfrm>
            <a:custGeom>
              <a:avLst/>
              <a:gdLst>
                <a:gd name="T0" fmla="*/ 9 w 1179"/>
                <a:gd name="T1" fmla="*/ 859 h 859"/>
                <a:gd name="T2" fmla="*/ 0 w 1179"/>
                <a:gd name="T3" fmla="*/ 846 h 859"/>
                <a:gd name="T4" fmla="*/ 1179 w 1179"/>
                <a:gd name="T5" fmla="*/ 0 h 859"/>
                <a:gd name="T6" fmla="*/ 1179 w 1179"/>
                <a:gd name="T7" fmla="*/ 216 h 859"/>
                <a:gd name="T8" fmla="*/ 1163 w 1179"/>
                <a:gd name="T9" fmla="*/ 216 h 859"/>
                <a:gd name="T10" fmla="*/ 1163 w 1179"/>
                <a:gd name="T11" fmla="*/ 32 h 859"/>
                <a:gd name="T12" fmla="*/ 9 w 1179"/>
                <a:gd name="T13" fmla="*/ 859 h 859"/>
              </a:gdLst>
              <a:ahLst/>
              <a:cxnLst>
                <a:cxn ang="0">
                  <a:pos x="T0" y="T1"/>
                </a:cxn>
                <a:cxn ang="0">
                  <a:pos x="T2" y="T3"/>
                </a:cxn>
                <a:cxn ang="0">
                  <a:pos x="T4" y="T5"/>
                </a:cxn>
                <a:cxn ang="0">
                  <a:pos x="T6" y="T7"/>
                </a:cxn>
                <a:cxn ang="0">
                  <a:pos x="T8" y="T9"/>
                </a:cxn>
                <a:cxn ang="0">
                  <a:pos x="T10" y="T11"/>
                </a:cxn>
                <a:cxn ang="0">
                  <a:pos x="T12" y="T13"/>
                </a:cxn>
              </a:cxnLst>
              <a:rect l="0" t="0" r="r" b="b"/>
              <a:pathLst>
                <a:path w="1179" h="859">
                  <a:moveTo>
                    <a:pt x="9" y="859"/>
                  </a:moveTo>
                  <a:lnTo>
                    <a:pt x="0" y="846"/>
                  </a:lnTo>
                  <a:lnTo>
                    <a:pt x="1179" y="0"/>
                  </a:lnTo>
                  <a:lnTo>
                    <a:pt x="1179" y="216"/>
                  </a:lnTo>
                  <a:lnTo>
                    <a:pt x="1163" y="216"/>
                  </a:lnTo>
                  <a:lnTo>
                    <a:pt x="1163" y="32"/>
                  </a:lnTo>
                  <a:lnTo>
                    <a:pt x="9" y="85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9284636" y="0"/>
              <a:ext cx="2918347" cy="3518892"/>
            </a:xfrm>
            <a:custGeom>
              <a:avLst/>
              <a:gdLst>
                <a:gd name="T0" fmla="*/ 0 w 1764"/>
                <a:gd name="T1" fmla="*/ 2127 h 2127"/>
                <a:gd name="T2" fmla="*/ 1764 w 1764"/>
                <a:gd name="T3" fmla="*/ 1079 h 2127"/>
                <a:gd name="T4" fmla="*/ 1764 w 1764"/>
                <a:gd name="T5" fmla="*/ 0 h 2127"/>
                <a:gd name="T6" fmla="*/ 0 w 1764"/>
                <a:gd name="T7" fmla="*/ 1044 h 2127"/>
                <a:gd name="T8" fmla="*/ 0 w 1764"/>
                <a:gd name="T9" fmla="*/ 2127 h 2127"/>
              </a:gdLst>
              <a:ahLst/>
              <a:cxnLst>
                <a:cxn ang="0">
                  <a:pos x="T0" y="T1"/>
                </a:cxn>
                <a:cxn ang="0">
                  <a:pos x="T2" y="T3"/>
                </a:cxn>
                <a:cxn ang="0">
                  <a:pos x="T4" y="T5"/>
                </a:cxn>
                <a:cxn ang="0">
                  <a:pos x="T6" y="T7"/>
                </a:cxn>
                <a:cxn ang="0">
                  <a:pos x="T8" y="T9"/>
                </a:cxn>
              </a:cxnLst>
              <a:rect l="0" t="0" r="r" b="b"/>
              <a:pathLst>
                <a:path w="1764" h="2127">
                  <a:moveTo>
                    <a:pt x="0" y="2127"/>
                  </a:moveTo>
                  <a:lnTo>
                    <a:pt x="1764" y="1079"/>
                  </a:lnTo>
                  <a:lnTo>
                    <a:pt x="1764" y="0"/>
                  </a:lnTo>
                  <a:lnTo>
                    <a:pt x="0" y="1044"/>
                  </a:lnTo>
                  <a:lnTo>
                    <a:pt x="0" y="2127"/>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9284636" y="1727185"/>
              <a:ext cx="2918347" cy="3527163"/>
            </a:xfrm>
            <a:custGeom>
              <a:avLst/>
              <a:gdLst>
                <a:gd name="T0" fmla="*/ 1764 w 1764"/>
                <a:gd name="T1" fmla="*/ 2132 h 2132"/>
                <a:gd name="T2" fmla="*/ 0 w 1764"/>
                <a:gd name="T3" fmla="*/ 1084 h 2132"/>
                <a:gd name="T4" fmla="*/ 0 w 1764"/>
                <a:gd name="T5" fmla="*/ 0 h 2132"/>
                <a:gd name="T6" fmla="*/ 1764 w 1764"/>
                <a:gd name="T7" fmla="*/ 1049 h 2132"/>
                <a:gd name="T8" fmla="*/ 1764 w 1764"/>
                <a:gd name="T9" fmla="*/ 2132 h 2132"/>
              </a:gdLst>
              <a:ahLst/>
              <a:cxnLst>
                <a:cxn ang="0">
                  <a:pos x="T0" y="T1"/>
                </a:cxn>
                <a:cxn ang="0">
                  <a:pos x="T2" y="T3"/>
                </a:cxn>
                <a:cxn ang="0">
                  <a:pos x="T4" y="T5"/>
                </a:cxn>
                <a:cxn ang="0">
                  <a:pos x="T6" y="T7"/>
                </a:cxn>
                <a:cxn ang="0">
                  <a:pos x="T8" y="T9"/>
                </a:cxn>
              </a:cxnLst>
              <a:rect l="0" t="0" r="r" b="b"/>
              <a:pathLst>
                <a:path w="1764" h="2132">
                  <a:moveTo>
                    <a:pt x="1764" y="2132"/>
                  </a:moveTo>
                  <a:lnTo>
                    <a:pt x="0" y="1084"/>
                  </a:lnTo>
                  <a:lnTo>
                    <a:pt x="0" y="0"/>
                  </a:lnTo>
                  <a:lnTo>
                    <a:pt x="1764" y="1049"/>
                  </a:lnTo>
                  <a:lnTo>
                    <a:pt x="1764" y="2132"/>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9120851" y="150549"/>
              <a:ext cx="2536183" cy="2288024"/>
            </a:xfrm>
            <a:custGeom>
              <a:avLst/>
              <a:gdLst>
                <a:gd name="T0" fmla="*/ 16 w 1533"/>
                <a:gd name="T1" fmla="*/ 1383 h 1383"/>
                <a:gd name="T2" fmla="*/ 0 w 1533"/>
                <a:gd name="T3" fmla="*/ 1383 h 1383"/>
                <a:gd name="T4" fmla="*/ 0 w 1533"/>
                <a:gd name="T5" fmla="*/ 881 h 1383"/>
                <a:gd name="T6" fmla="*/ 4 w 1533"/>
                <a:gd name="T7" fmla="*/ 880 h 1383"/>
                <a:gd name="T8" fmla="*/ 1525 w 1533"/>
                <a:gd name="T9" fmla="*/ 0 h 1383"/>
                <a:gd name="T10" fmla="*/ 1533 w 1533"/>
                <a:gd name="T11" fmla="*/ 15 h 1383"/>
                <a:gd name="T12" fmla="*/ 16 w 1533"/>
                <a:gd name="T13" fmla="*/ 891 h 1383"/>
                <a:gd name="T14" fmla="*/ 16 w 1533"/>
                <a:gd name="T15" fmla="*/ 1383 h 13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3" h="1383">
                  <a:moveTo>
                    <a:pt x="16" y="1383"/>
                  </a:moveTo>
                  <a:lnTo>
                    <a:pt x="0" y="1383"/>
                  </a:lnTo>
                  <a:lnTo>
                    <a:pt x="0" y="881"/>
                  </a:lnTo>
                  <a:lnTo>
                    <a:pt x="4" y="880"/>
                  </a:lnTo>
                  <a:lnTo>
                    <a:pt x="1525" y="0"/>
                  </a:lnTo>
                  <a:lnTo>
                    <a:pt x="1533" y="15"/>
                  </a:lnTo>
                  <a:lnTo>
                    <a:pt x="16" y="891"/>
                  </a:lnTo>
                  <a:lnTo>
                    <a:pt x="16" y="1383"/>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9" name="组合 208"/>
          <p:cNvGrpSpPr/>
          <p:nvPr/>
        </p:nvGrpSpPr>
        <p:grpSpPr>
          <a:xfrm>
            <a:off x="-875182" y="5889892"/>
            <a:ext cx="2214564" cy="1433513"/>
            <a:chOff x="-817307" y="5727842"/>
            <a:chExt cx="2214564" cy="1433513"/>
          </a:xfrm>
        </p:grpSpPr>
        <p:sp>
          <p:nvSpPr>
            <p:cNvPr id="184" name="Freeform 175"/>
            <p:cNvSpPr/>
            <p:nvPr/>
          </p:nvSpPr>
          <p:spPr bwMode="auto">
            <a:xfrm>
              <a:off x="-817307"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76"/>
            <p:cNvSpPr/>
            <p:nvPr/>
          </p:nvSpPr>
          <p:spPr bwMode="auto">
            <a:xfrm>
              <a:off x="-755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77"/>
            <p:cNvSpPr/>
            <p:nvPr/>
          </p:nvSpPr>
          <p:spPr bwMode="auto">
            <a:xfrm>
              <a:off x="-690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78"/>
            <p:cNvSpPr/>
            <p:nvPr/>
          </p:nvSpPr>
          <p:spPr bwMode="auto">
            <a:xfrm>
              <a:off x="-628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79"/>
            <p:cNvSpPr/>
            <p:nvPr/>
          </p:nvSpPr>
          <p:spPr bwMode="auto">
            <a:xfrm>
              <a:off x="-563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80"/>
            <p:cNvSpPr/>
            <p:nvPr/>
          </p:nvSpPr>
          <p:spPr bwMode="auto">
            <a:xfrm>
              <a:off x="-501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81"/>
            <p:cNvSpPr/>
            <p:nvPr/>
          </p:nvSpPr>
          <p:spPr bwMode="auto">
            <a:xfrm>
              <a:off x="-436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82"/>
            <p:cNvSpPr/>
            <p:nvPr/>
          </p:nvSpPr>
          <p:spPr bwMode="auto">
            <a:xfrm>
              <a:off x="-374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83"/>
            <p:cNvSpPr/>
            <p:nvPr/>
          </p:nvSpPr>
          <p:spPr bwMode="auto">
            <a:xfrm>
              <a:off x="-309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84"/>
            <p:cNvSpPr/>
            <p:nvPr/>
          </p:nvSpPr>
          <p:spPr bwMode="auto">
            <a:xfrm>
              <a:off x="-247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85"/>
            <p:cNvSpPr/>
            <p:nvPr/>
          </p:nvSpPr>
          <p:spPr bwMode="auto">
            <a:xfrm>
              <a:off x="-182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86"/>
            <p:cNvSpPr/>
            <p:nvPr/>
          </p:nvSpPr>
          <p:spPr bwMode="auto">
            <a:xfrm>
              <a:off x="-120394" y="5727842"/>
              <a:ext cx="881063" cy="1433513"/>
            </a:xfrm>
            <a:custGeom>
              <a:avLst/>
              <a:gdLst>
                <a:gd name="T0" fmla="*/ 0 w 555"/>
                <a:gd name="T1" fmla="*/ 895 h 903"/>
                <a:gd name="T2" fmla="*/ 13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3"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87"/>
            <p:cNvSpPr/>
            <p:nvPr/>
          </p:nvSpPr>
          <p:spPr bwMode="auto">
            <a:xfrm>
              <a:off x="-55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88"/>
            <p:cNvSpPr/>
            <p:nvPr/>
          </p:nvSpPr>
          <p:spPr bwMode="auto">
            <a:xfrm>
              <a:off x="6606" y="5727842"/>
              <a:ext cx="882650" cy="1433513"/>
            </a:xfrm>
            <a:custGeom>
              <a:avLst/>
              <a:gdLst>
                <a:gd name="T0" fmla="*/ 0 w 556"/>
                <a:gd name="T1" fmla="*/ 895 h 903"/>
                <a:gd name="T2" fmla="*/ 13 w 556"/>
                <a:gd name="T3" fmla="*/ 903 h 903"/>
                <a:gd name="T4" fmla="*/ 556 w 556"/>
                <a:gd name="T5" fmla="*/ 7 h 903"/>
                <a:gd name="T6" fmla="*/ 543 w 556"/>
                <a:gd name="T7" fmla="*/ 0 h 903"/>
                <a:gd name="T8" fmla="*/ 0 w 556"/>
                <a:gd name="T9" fmla="*/ 895 h 903"/>
              </a:gdLst>
              <a:ahLst/>
              <a:cxnLst>
                <a:cxn ang="0">
                  <a:pos x="T0" y="T1"/>
                </a:cxn>
                <a:cxn ang="0">
                  <a:pos x="T2" y="T3"/>
                </a:cxn>
                <a:cxn ang="0">
                  <a:pos x="T4" y="T5"/>
                </a:cxn>
                <a:cxn ang="0">
                  <a:pos x="T6" y="T7"/>
                </a:cxn>
                <a:cxn ang="0">
                  <a:pos x="T8" y="T9"/>
                </a:cxn>
              </a:cxnLst>
              <a:rect l="0" t="0" r="r" b="b"/>
              <a:pathLst>
                <a:path w="556" h="903">
                  <a:moveTo>
                    <a:pt x="0" y="895"/>
                  </a:moveTo>
                  <a:lnTo>
                    <a:pt x="13" y="903"/>
                  </a:lnTo>
                  <a:lnTo>
                    <a:pt x="556"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89"/>
            <p:cNvSpPr/>
            <p:nvPr/>
          </p:nvSpPr>
          <p:spPr bwMode="auto">
            <a:xfrm>
              <a:off x="716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90"/>
            <p:cNvSpPr/>
            <p:nvPr/>
          </p:nvSpPr>
          <p:spPr bwMode="auto">
            <a:xfrm>
              <a:off x="135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91"/>
            <p:cNvSpPr/>
            <p:nvPr/>
          </p:nvSpPr>
          <p:spPr bwMode="auto">
            <a:xfrm>
              <a:off x="198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92"/>
            <p:cNvSpPr/>
            <p:nvPr/>
          </p:nvSpPr>
          <p:spPr bwMode="auto">
            <a:xfrm>
              <a:off x="262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93"/>
            <p:cNvSpPr/>
            <p:nvPr/>
          </p:nvSpPr>
          <p:spPr bwMode="auto">
            <a:xfrm>
              <a:off x="325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94"/>
            <p:cNvSpPr/>
            <p:nvPr/>
          </p:nvSpPr>
          <p:spPr bwMode="auto">
            <a:xfrm>
              <a:off x="389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95"/>
            <p:cNvSpPr/>
            <p:nvPr/>
          </p:nvSpPr>
          <p:spPr bwMode="auto">
            <a:xfrm>
              <a:off x="452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96"/>
            <p:cNvSpPr/>
            <p:nvPr/>
          </p:nvSpPr>
          <p:spPr bwMode="auto">
            <a:xfrm>
              <a:off x="516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06" name="Freeform 197"/>
          <p:cNvSpPr/>
          <p:nvPr/>
        </p:nvSpPr>
        <p:spPr bwMode="auto">
          <a:xfrm rot="21432096">
            <a:off x="262194" y="5890092"/>
            <a:ext cx="1541463" cy="1185863"/>
          </a:xfrm>
          <a:custGeom>
            <a:avLst/>
            <a:gdLst>
              <a:gd name="T0" fmla="*/ 8 w 971"/>
              <a:gd name="T1" fmla="*/ 747 h 747"/>
              <a:gd name="T2" fmla="*/ 0 w 971"/>
              <a:gd name="T3" fmla="*/ 732 h 747"/>
              <a:gd name="T4" fmla="*/ 937 w 971"/>
              <a:gd name="T5" fmla="*/ 181 h 747"/>
              <a:gd name="T6" fmla="*/ 631 w 971"/>
              <a:gd name="T7" fmla="*/ 15 h 747"/>
              <a:gd name="T8" fmla="*/ 639 w 971"/>
              <a:gd name="T9" fmla="*/ 0 h 747"/>
              <a:gd name="T10" fmla="*/ 971 w 971"/>
              <a:gd name="T11" fmla="*/ 181 h 747"/>
              <a:gd name="T12" fmla="*/ 8 w 971"/>
              <a:gd name="T13" fmla="*/ 747 h 747"/>
            </a:gdLst>
            <a:ahLst/>
            <a:cxnLst>
              <a:cxn ang="0">
                <a:pos x="T0" y="T1"/>
              </a:cxn>
              <a:cxn ang="0">
                <a:pos x="T2" y="T3"/>
              </a:cxn>
              <a:cxn ang="0">
                <a:pos x="T4" y="T5"/>
              </a:cxn>
              <a:cxn ang="0">
                <a:pos x="T6" y="T7"/>
              </a:cxn>
              <a:cxn ang="0">
                <a:pos x="T8" y="T9"/>
              </a:cxn>
              <a:cxn ang="0">
                <a:pos x="T10" y="T11"/>
              </a:cxn>
              <a:cxn ang="0">
                <a:pos x="T12" y="T13"/>
              </a:cxn>
            </a:cxnLst>
            <a:rect l="0" t="0" r="r" b="b"/>
            <a:pathLst>
              <a:path w="971" h="747">
                <a:moveTo>
                  <a:pt x="8" y="747"/>
                </a:moveTo>
                <a:lnTo>
                  <a:pt x="0" y="732"/>
                </a:lnTo>
                <a:lnTo>
                  <a:pt x="937" y="181"/>
                </a:lnTo>
                <a:lnTo>
                  <a:pt x="631" y="15"/>
                </a:lnTo>
                <a:lnTo>
                  <a:pt x="639" y="0"/>
                </a:lnTo>
                <a:lnTo>
                  <a:pt x="971" y="181"/>
                </a:lnTo>
                <a:lnTo>
                  <a:pt x="8" y="747"/>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98"/>
          <p:cNvSpPr/>
          <p:nvPr/>
        </p:nvSpPr>
        <p:spPr bwMode="auto">
          <a:xfrm>
            <a:off x="-7681" y="4897580"/>
            <a:ext cx="1355725" cy="1927225"/>
          </a:xfrm>
          <a:custGeom>
            <a:avLst/>
            <a:gdLst>
              <a:gd name="T0" fmla="*/ 854 w 854"/>
              <a:gd name="T1" fmla="*/ 654 h 1214"/>
              <a:gd name="T2" fmla="*/ 0 w 854"/>
              <a:gd name="T3" fmla="*/ 1214 h 1214"/>
              <a:gd name="T4" fmla="*/ 0 w 854"/>
              <a:gd name="T5" fmla="*/ 560 h 1214"/>
              <a:gd name="T6" fmla="*/ 854 w 854"/>
              <a:gd name="T7" fmla="*/ 0 h 1214"/>
              <a:gd name="T8" fmla="*/ 854 w 854"/>
              <a:gd name="T9" fmla="*/ 654 h 1214"/>
            </a:gdLst>
            <a:ahLst/>
            <a:cxnLst>
              <a:cxn ang="0">
                <a:pos x="T0" y="T1"/>
              </a:cxn>
              <a:cxn ang="0">
                <a:pos x="T2" y="T3"/>
              </a:cxn>
              <a:cxn ang="0">
                <a:pos x="T4" y="T5"/>
              </a:cxn>
              <a:cxn ang="0">
                <a:pos x="T6" y="T7"/>
              </a:cxn>
              <a:cxn ang="0">
                <a:pos x="T8" y="T9"/>
              </a:cxn>
            </a:cxnLst>
            <a:rect l="0" t="0" r="r" b="b"/>
            <a:pathLst>
              <a:path w="854" h="1214">
                <a:moveTo>
                  <a:pt x="854" y="654"/>
                </a:moveTo>
                <a:lnTo>
                  <a:pt x="0" y="1214"/>
                </a:lnTo>
                <a:lnTo>
                  <a:pt x="0" y="560"/>
                </a:lnTo>
                <a:lnTo>
                  <a:pt x="854" y="0"/>
                </a:lnTo>
                <a:lnTo>
                  <a:pt x="854" y="654"/>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5"/>
          <p:cNvSpPr>
            <a:spLocks noEditPoints="1"/>
          </p:cNvSpPr>
          <p:nvPr/>
        </p:nvSpPr>
        <p:spPr bwMode="auto">
          <a:xfrm flipH="1" flipV="1">
            <a:off x="520581" y="363109"/>
            <a:ext cx="504346" cy="424069"/>
          </a:xfrm>
          <a:custGeom>
            <a:avLst/>
            <a:gdLst>
              <a:gd name="T0" fmla="*/ 118 w 285"/>
              <a:gd name="T1" fmla="*/ 131 h 240"/>
              <a:gd name="T2" fmla="*/ 118 w 285"/>
              <a:gd name="T3" fmla="*/ 240 h 240"/>
              <a:gd name="T4" fmla="*/ 0 w 285"/>
              <a:gd name="T5" fmla="*/ 240 h 240"/>
              <a:gd name="T6" fmla="*/ 0 w 285"/>
              <a:gd name="T7" fmla="*/ 131 h 240"/>
              <a:gd name="T8" fmla="*/ 32 w 285"/>
              <a:gd name="T9" fmla="*/ 39 h 240"/>
              <a:gd name="T10" fmla="*/ 118 w 285"/>
              <a:gd name="T11" fmla="*/ 0 h 240"/>
              <a:gd name="T12" fmla="*/ 118 w 285"/>
              <a:gd name="T13" fmla="*/ 55 h 240"/>
              <a:gd name="T14" fmla="*/ 75 w 285"/>
              <a:gd name="T15" fmla="*/ 70 h 240"/>
              <a:gd name="T16" fmla="*/ 53 w 285"/>
              <a:gd name="T17" fmla="*/ 115 h 240"/>
              <a:gd name="T18" fmla="*/ 53 w 285"/>
              <a:gd name="T19" fmla="*/ 131 h 240"/>
              <a:gd name="T20" fmla="*/ 118 w 285"/>
              <a:gd name="T21" fmla="*/ 131 h 240"/>
              <a:gd name="T22" fmla="*/ 285 w 285"/>
              <a:gd name="T23" fmla="*/ 131 h 240"/>
              <a:gd name="T24" fmla="*/ 285 w 285"/>
              <a:gd name="T25" fmla="*/ 240 h 240"/>
              <a:gd name="T26" fmla="*/ 167 w 285"/>
              <a:gd name="T27" fmla="*/ 240 h 240"/>
              <a:gd name="T28" fmla="*/ 167 w 285"/>
              <a:gd name="T29" fmla="*/ 136 h 240"/>
              <a:gd name="T30" fmla="*/ 199 w 285"/>
              <a:gd name="T31" fmla="*/ 41 h 240"/>
              <a:gd name="T32" fmla="*/ 285 w 285"/>
              <a:gd name="T33" fmla="*/ 0 h 240"/>
              <a:gd name="T34" fmla="*/ 285 w 285"/>
              <a:gd name="T35" fmla="*/ 55 h 240"/>
              <a:gd name="T36" fmla="*/ 241 w 285"/>
              <a:gd name="T37" fmla="*/ 70 h 240"/>
              <a:gd name="T38" fmla="*/ 219 w 285"/>
              <a:gd name="T39" fmla="*/ 115 h 240"/>
              <a:gd name="T40" fmla="*/ 219 w 285"/>
              <a:gd name="T41" fmla="*/ 131 h 240"/>
              <a:gd name="T42" fmla="*/ 285 w 285"/>
              <a:gd name="T43" fmla="*/ 13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5" h="240">
                <a:moveTo>
                  <a:pt x="118" y="131"/>
                </a:moveTo>
                <a:cubicBezTo>
                  <a:pt x="118" y="240"/>
                  <a:pt x="118" y="240"/>
                  <a:pt x="118" y="240"/>
                </a:cubicBezTo>
                <a:cubicBezTo>
                  <a:pt x="0" y="240"/>
                  <a:pt x="0" y="240"/>
                  <a:pt x="0" y="240"/>
                </a:cubicBezTo>
                <a:cubicBezTo>
                  <a:pt x="0" y="131"/>
                  <a:pt x="0" y="131"/>
                  <a:pt x="0" y="131"/>
                </a:cubicBezTo>
                <a:cubicBezTo>
                  <a:pt x="0" y="95"/>
                  <a:pt x="11" y="64"/>
                  <a:pt x="32" y="39"/>
                </a:cubicBezTo>
                <a:cubicBezTo>
                  <a:pt x="51" y="17"/>
                  <a:pt x="80" y="4"/>
                  <a:pt x="118" y="0"/>
                </a:cubicBezTo>
                <a:cubicBezTo>
                  <a:pt x="118" y="55"/>
                  <a:pt x="118" y="55"/>
                  <a:pt x="118" y="55"/>
                </a:cubicBezTo>
                <a:cubicBezTo>
                  <a:pt x="101" y="55"/>
                  <a:pt x="87" y="60"/>
                  <a:pt x="75" y="70"/>
                </a:cubicBezTo>
                <a:cubicBezTo>
                  <a:pt x="60" y="80"/>
                  <a:pt x="53" y="95"/>
                  <a:pt x="53" y="115"/>
                </a:cubicBezTo>
                <a:cubicBezTo>
                  <a:pt x="53" y="120"/>
                  <a:pt x="53" y="125"/>
                  <a:pt x="53" y="131"/>
                </a:cubicBezTo>
                <a:lnTo>
                  <a:pt x="118" y="131"/>
                </a:lnTo>
                <a:close/>
                <a:moveTo>
                  <a:pt x="285" y="131"/>
                </a:moveTo>
                <a:cubicBezTo>
                  <a:pt x="285" y="240"/>
                  <a:pt x="285" y="240"/>
                  <a:pt x="285" y="240"/>
                </a:cubicBezTo>
                <a:cubicBezTo>
                  <a:pt x="167" y="240"/>
                  <a:pt x="167" y="240"/>
                  <a:pt x="167" y="240"/>
                </a:cubicBezTo>
                <a:cubicBezTo>
                  <a:pt x="167" y="136"/>
                  <a:pt x="167" y="136"/>
                  <a:pt x="167" y="136"/>
                </a:cubicBezTo>
                <a:cubicBezTo>
                  <a:pt x="167" y="98"/>
                  <a:pt x="178" y="66"/>
                  <a:pt x="199" y="41"/>
                </a:cubicBezTo>
                <a:cubicBezTo>
                  <a:pt x="218" y="18"/>
                  <a:pt x="247" y="4"/>
                  <a:pt x="285" y="0"/>
                </a:cubicBezTo>
                <a:cubicBezTo>
                  <a:pt x="285" y="55"/>
                  <a:pt x="285" y="55"/>
                  <a:pt x="285" y="55"/>
                </a:cubicBezTo>
                <a:cubicBezTo>
                  <a:pt x="269" y="55"/>
                  <a:pt x="254" y="60"/>
                  <a:pt x="241" y="70"/>
                </a:cubicBezTo>
                <a:cubicBezTo>
                  <a:pt x="227" y="80"/>
                  <a:pt x="219" y="95"/>
                  <a:pt x="219" y="115"/>
                </a:cubicBezTo>
                <a:cubicBezTo>
                  <a:pt x="219" y="120"/>
                  <a:pt x="219" y="125"/>
                  <a:pt x="219" y="131"/>
                </a:cubicBezTo>
                <a:lnTo>
                  <a:pt x="285" y="131"/>
                </a:lnTo>
                <a:close/>
              </a:path>
            </a:pathLst>
          </a:custGeom>
          <a:solidFill>
            <a:srgbClr val="073141">
              <a:alpha val="83000"/>
            </a:srgbClr>
          </a:solidFill>
          <a:ln>
            <a:noFill/>
          </a:ln>
        </p:spPr>
        <p:txBody>
          <a:bodyPr vert="horz" wrap="square" lIns="91440" tIns="45720" rIns="91440" bIns="45720" numCol="1" anchor="t" anchorCtr="0" compatLnSpc="1"/>
          <a:lstStyle/>
          <a:p>
            <a:endParaRPr lang="zh-CN" altLang="en-US">
              <a:solidFill>
                <a:srgbClr val="45A1BA"/>
              </a:solidFill>
            </a:endParaRPr>
          </a:p>
        </p:txBody>
      </p:sp>
      <p:sp>
        <p:nvSpPr>
          <p:cNvPr id="156" name="矩形 155"/>
          <p:cNvSpPr/>
          <p:nvPr/>
        </p:nvSpPr>
        <p:spPr>
          <a:xfrm>
            <a:off x="1831908" y="362994"/>
            <a:ext cx="2795958" cy="461665"/>
          </a:xfrm>
          <a:prstGeom prst="rect">
            <a:avLst/>
          </a:prstGeom>
        </p:spPr>
        <p:txBody>
          <a:bodyPr wrap="none">
            <a:spAutoFit/>
          </a:bodyPr>
          <a:lstStyle/>
          <a:p>
            <a:r>
              <a:rPr lang="en-US" altLang="zh-CN" sz="2400" dirty="0"/>
              <a:t>Part1        </a:t>
            </a:r>
            <a:r>
              <a:rPr lang="en-US" altLang="zh-CN" sz="2400" dirty="0" smtClean="0"/>
              <a:t>by</a:t>
            </a:r>
            <a:r>
              <a:rPr lang="zh-CN" altLang="en-US" sz="2400" dirty="0" smtClean="0"/>
              <a:t>王冠桥</a:t>
            </a:r>
            <a:endParaRPr lang="zh-CN" altLang="zh-CN" sz="2400" dirty="0"/>
          </a:p>
        </p:txBody>
      </p:sp>
      <p:sp>
        <p:nvSpPr>
          <p:cNvPr id="157" name="Rectangle 11"/>
          <p:cNvSpPr/>
          <p:nvPr/>
        </p:nvSpPr>
        <p:spPr>
          <a:xfrm>
            <a:off x="1873477" y="1511454"/>
            <a:ext cx="7229755" cy="5262979"/>
          </a:xfrm>
          <a:prstGeom prst="rect">
            <a:avLst/>
          </a:prstGeom>
        </p:spPr>
        <p:txBody>
          <a:bodyPr wrap="square">
            <a:spAutoFit/>
          </a:bodyPr>
          <a:lstStyle/>
          <a:p>
            <a:pPr algn="just">
              <a:spcAft>
                <a:spcPts val="0"/>
              </a:spcAft>
            </a:pPr>
            <a:r>
              <a:rPr lang="zh-CN" altLang="zh-CN" sz="2400" kern="100" dirty="0" smtClean="0">
                <a:latin typeface="等线" panose="02010600030101010101" pitchFamily="2" charset="-122"/>
                <a:cs typeface="Times New Roman" panose="02020603050405020304" pitchFamily="18" charset="0"/>
              </a:rPr>
              <a:t>例子</a:t>
            </a:r>
            <a:r>
              <a:rPr lang="zh-CN" altLang="zh-CN" sz="2400" kern="100" dirty="0">
                <a:latin typeface="等线" panose="02010600030101010101" pitchFamily="2" charset="-122"/>
                <a:cs typeface="Times New Roman" panose="02020603050405020304" pitchFamily="18" charset="0"/>
              </a:rPr>
              <a:t>：</a:t>
            </a:r>
          </a:p>
          <a:p>
            <a:r>
              <a:rPr lang="en-US" altLang="zh-CN" dirty="0" smtClean="0"/>
              <a:t>    </a:t>
            </a:r>
            <a:r>
              <a:rPr lang="zh-CN" altLang="zh-CN" sz="2400" dirty="0" smtClean="0"/>
              <a:t>从</a:t>
            </a:r>
            <a:r>
              <a:rPr lang="zh-CN" altLang="zh-CN" sz="2400" dirty="0"/>
              <a:t>数据媒体的种类到数据的风格都反映了大数据存在的意义，得益于日新月异的 技术发展，大数据分析的商业价值和公益价值也被大部分人所认同，成为各个领域互相竞争和发展的重要技术手段。</a:t>
            </a:r>
          </a:p>
          <a:p>
            <a:pPr indent="304800" algn="just">
              <a:spcAft>
                <a:spcPts val="0"/>
              </a:spcAft>
            </a:pPr>
            <a:r>
              <a:rPr lang="en-US" altLang="zh-CN" sz="2400" kern="100" dirty="0" smtClean="0">
                <a:latin typeface="等线" panose="02010600030101010101" pitchFamily="2" charset="-122"/>
                <a:cs typeface="Times New Roman" panose="02020603050405020304" pitchFamily="18" charset="0"/>
              </a:rPr>
              <a:t> </a:t>
            </a:r>
            <a:r>
              <a:rPr lang="en-US" altLang="zh-CN" sz="2400" kern="100" dirty="0">
                <a:solidFill>
                  <a:srgbClr val="FF0000"/>
                </a:solidFill>
                <a:latin typeface="宋体" panose="02010600030101010101" pitchFamily="2" charset="-122"/>
                <a:cs typeface="Times New Roman" panose="02020603050405020304" pitchFamily="18" charset="0"/>
              </a:rPr>
              <a:t>(</a:t>
            </a:r>
            <a:r>
              <a:rPr lang="zh-CN" altLang="zh-CN" sz="2400" kern="100" dirty="0">
                <a:solidFill>
                  <a:srgbClr val="FF0000"/>
                </a:solidFill>
                <a:latin typeface="等线" panose="02010600030101010101" pitchFamily="2" charset="-122"/>
                <a:ea typeface="宋体" panose="02010600030101010101" pitchFamily="2" charset="-122"/>
                <a:cs typeface="Times New Roman" panose="02020603050405020304" pitchFamily="18" charset="0"/>
              </a:rPr>
              <a:t>主语从句</a:t>
            </a:r>
            <a:r>
              <a:rPr lang="en-US" altLang="zh-CN" sz="2400" kern="100" dirty="0">
                <a:solidFill>
                  <a:srgbClr val="FF0000"/>
                </a:solidFill>
                <a:latin typeface="等线" panose="02010600030101010101" pitchFamily="2" charset="-122"/>
                <a:ea typeface="宋体" panose="02010600030101010101" pitchFamily="2" charset="-122"/>
                <a:cs typeface="Times New Roman" panose="02020603050405020304" pitchFamily="18" charset="0"/>
              </a:rPr>
              <a:t>)What reflects the significance of big data is the type and style of data and data media.(</a:t>
            </a:r>
            <a:r>
              <a:rPr lang="zh-CN" altLang="zh-CN" sz="2400" kern="100" dirty="0">
                <a:solidFill>
                  <a:srgbClr val="FF0000"/>
                </a:solidFill>
                <a:latin typeface="等线" panose="02010600030101010101" pitchFamily="2" charset="-122"/>
                <a:ea typeface="宋体" panose="02010600030101010101" pitchFamily="2" charset="-122"/>
                <a:cs typeface="Times New Roman" panose="02020603050405020304" pitchFamily="18" charset="0"/>
              </a:rPr>
              <a:t>具体描述模糊处理</a:t>
            </a:r>
            <a:r>
              <a:rPr lang="en-US" altLang="zh-CN" sz="2400" kern="100" dirty="0">
                <a:solidFill>
                  <a:srgbClr val="FF0000"/>
                </a:solidFill>
                <a:latin typeface="等线" panose="02010600030101010101" pitchFamily="2" charset="-122"/>
                <a:ea typeface="宋体" panose="02010600030101010101" pitchFamily="2" charset="-122"/>
                <a:cs typeface="Times New Roman" panose="02020603050405020304" pitchFamily="18" charset="0"/>
              </a:rPr>
              <a:t>).</a:t>
            </a:r>
            <a:r>
              <a:rPr lang="en-US" altLang="zh-CN" sz="2400" kern="100" dirty="0">
                <a:latin typeface="宋体" panose="02010600030101010101" pitchFamily="2" charset="-122"/>
                <a:cs typeface="Times New Roman" panose="02020603050405020304" pitchFamily="18" charset="0"/>
              </a:rPr>
              <a:t> Thanks to the rapid development of technology, the commercial value and public welfare value of big data analysis are also recognized by most people, </a:t>
            </a:r>
            <a:r>
              <a:rPr lang="en-US" altLang="zh-CN" sz="2400" kern="100" dirty="0">
                <a:solidFill>
                  <a:srgbClr val="FF0000"/>
                </a:solidFill>
                <a:latin typeface="宋体" panose="02010600030101010101" pitchFamily="2" charset="-122"/>
                <a:cs typeface="Times New Roman" panose="02020603050405020304" pitchFamily="18" charset="0"/>
              </a:rPr>
              <a:t>and it has become an important technical means for rising competitiveness and development potential</a:t>
            </a:r>
            <a:r>
              <a:rPr lang="zh-CN" altLang="zh-CN" sz="2400" kern="100" dirty="0">
                <a:solidFill>
                  <a:srgbClr val="FF0000"/>
                </a:solidFill>
                <a:latin typeface="等线" panose="02010600030101010101" pitchFamily="2" charset="-122"/>
                <a:ea typeface="宋体" panose="02010600030101010101" pitchFamily="2" charset="-122"/>
                <a:cs typeface="Times New Roman" panose="02020603050405020304" pitchFamily="18" charset="0"/>
              </a:rPr>
              <a:t>（名词动词化）</a:t>
            </a:r>
            <a:r>
              <a:rPr lang="en-US" altLang="zh-CN" sz="2400" kern="100" dirty="0">
                <a:solidFill>
                  <a:srgbClr val="FF0000"/>
                </a:solidFill>
                <a:latin typeface="等线" panose="02010600030101010101" pitchFamily="2" charset="-122"/>
                <a:ea typeface="宋体" panose="02010600030101010101" pitchFamily="2" charset="-122"/>
                <a:cs typeface="Times New Roman" panose="02020603050405020304" pitchFamily="18" charset="0"/>
              </a:rPr>
              <a:t> in various fields.</a:t>
            </a:r>
            <a:endParaRPr lang="zh-CN" altLang="zh-CN" kern="100" dirty="0">
              <a:latin typeface="等线" panose="02010600030101010101" pitchFamily="2" charset="-122"/>
              <a:cs typeface="Times New Roman" panose="02020603050405020304" pitchFamily="18" charset="0"/>
            </a:endParaRPr>
          </a:p>
        </p:txBody>
      </p:sp>
      <p:sp>
        <p:nvSpPr>
          <p:cNvPr id="151" name="矩形 150"/>
          <p:cNvSpPr/>
          <p:nvPr/>
        </p:nvSpPr>
        <p:spPr>
          <a:xfrm>
            <a:off x="1829867" y="886317"/>
            <a:ext cx="6203942" cy="461665"/>
          </a:xfrm>
          <a:prstGeom prst="rect">
            <a:avLst/>
          </a:prstGeom>
        </p:spPr>
        <p:txBody>
          <a:bodyPr wrap="none">
            <a:spAutoFit/>
          </a:bodyPr>
          <a:lstStyle/>
          <a:p>
            <a:r>
              <a:rPr lang="en-US" altLang="zh-CN" sz="2400" b="1" dirty="0" smtClean="0"/>
              <a:t>2</a:t>
            </a:r>
            <a:r>
              <a:rPr lang="zh-CN" altLang="en-US" sz="2400" b="1" dirty="0" smtClean="0"/>
              <a:t>、中文中一些确切的词语可以进行模糊改进</a:t>
            </a:r>
            <a:endParaRPr lang="zh-CN" altLang="zh-CN" sz="2400" b="1" dirty="0"/>
          </a:p>
        </p:txBody>
      </p:sp>
    </p:spTree>
    <p:extLst>
      <p:ext uri="{BB962C8B-B14F-4D97-AF65-F5344CB8AC3E}">
        <p14:creationId xmlns:p14="http://schemas.microsoft.com/office/powerpoint/2010/main" val="40968984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1" name="组合 230"/>
          <p:cNvGrpSpPr/>
          <p:nvPr/>
        </p:nvGrpSpPr>
        <p:grpSpPr>
          <a:xfrm>
            <a:off x="9129106" y="0"/>
            <a:ext cx="4241860" cy="7063408"/>
            <a:chOff x="9120851" y="0"/>
            <a:chExt cx="4241860" cy="7063408"/>
          </a:xfrm>
        </p:grpSpPr>
        <p:sp>
          <p:nvSpPr>
            <p:cNvPr id="7" name="Freeform 5"/>
            <p:cNvSpPr/>
            <p:nvPr/>
          </p:nvSpPr>
          <p:spPr bwMode="auto">
            <a:xfrm>
              <a:off x="1210206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2009419" y="1699584"/>
              <a:ext cx="1263955" cy="2051446"/>
            </a:xfrm>
            <a:custGeom>
              <a:avLst/>
              <a:gdLst>
                <a:gd name="T0" fmla="*/ 764 w 764"/>
                <a:gd name="T1" fmla="*/ 1229 h 1240"/>
                <a:gd name="T2" fmla="*/ 747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7"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1192008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11827436"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1173809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1164545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1155611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1463470" y="1699584"/>
              <a:ext cx="1263955" cy="2051446"/>
            </a:xfrm>
            <a:custGeom>
              <a:avLst/>
              <a:gdLst>
                <a:gd name="T0" fmla="*/ 764 w 764"/>
                <a:gd name="T1" fmla="*/ 1229 h 1240"/>
                <a:gd name="T2" fmla="*/ 746 w 764"/>
                <a:gd name="T3" fmla="*/ 1240 h 1240"/>
                <a:gd name="T4" fmla="*/ 0 w 764"/>
                <a:gd name="T5" fmla="*/ 10 h 1240"/>
                <a:gd name="T6" fmla="*/ 17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7"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1137413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11281486"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11192149" y="1699584"/>
              <a:ext cx="1262301" cy="2051446"/>
            </a:xfrm>
            <a:custGeom>
              <a:avLst/>
              <a:gdLst>
                <a:gd name="T0" fmla="*/ 763 w 763"/>
                <a:gd name="T1" fmla="*/ 1229 h 1240"/>
                <a:gd name="T2" fmla="*/ 746 w 763"/>
                <a:gd name="T3" fmla="*/ 1240 h 1240"/>
                <a:gd name="T4" fmla="*/ 0 w 763"/>
                <a:gd name="T5" fmla="*/ 10 h 1240"/>
                <a:gd name="T6" fmla="*/ 16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6"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11101158"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11010166"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1091917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p:nvPr/>
          </p:nvSpPr>
          <p:spPr bwMode="auto">
            <a:xfrm>
              <a:off x="10828183"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1073719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10646200"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1055520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1046256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10373226"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10280580"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10191243"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6"/>
            <p:cNvSpPr/>
            <p:nvPr/>
          </p:nvSpPr>
          <p:spPr bwMode="auto">
            <a:xfrm>
              <a:off x="9904041" y="6792109"/>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7"/>
            <p:cNvSpPr/>
            <p:nvPr/>
          </p:nvSpPr>
          <p:spPr bwMode="auto">
            <a:xfrm>
              <a:off x="9913010" y="6630675"/>
              <a:ext cx="245514" cy="269056"/>
            </a:xfrm>
            <a:custGeom>
              <a:avLst/>
              <a:gdLst>
                <a:gd name="T0" fmla="*/ 219 w 219"/>
                <a:gd name="T1" fmla="*/ 240 h 240"/>
                <a:gd name="T2" fmla="*/ 209 w 219"/>
                <a:gd name="T3" fmla="*/ 119 h 240"/>
                <a:gd name="T4" fmla="*/ 198 w 219"/>
                <a:gd name="T5" fmla="*/ 0 h 240"/>
                <a:gd name="T6" fmla="*/ 99 w 219"/>
                <a:gd name="T7" fmla="*/ 69 h 240"/>
                <a:gd name="T8" fmla="*/ 0 w 219"/>
                <a:gd name="T9" fmla="*/ 138 h 240"/>
                <a:gd name="T10" fmla="*/ 110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9" y="119"/>
                  </a:lnTo>
                  <a:lnTo>
                    <a:pt x="198" y="0"/>
                  </a:lnTo>
                  <a:lnTo>
                    <a:pt x="99" y="69"/>
                  </a:lnTo>
                  <a:lnTo>
                    <a:pt x="0" y="138"/>
                  </a:lnTo>
                  <a:lnTo>
                    <a:pt x="110" y="190"/>
                  </a:lnTo>
                  <a:lnTo>
                    <a:pt x="219" y="24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8"/>
            <p:cNvSpPr/>
            <p:nvPr/>
          </p:nvSpPr>
          <p:spPr bwMode="auto">
            <a:xfrm>
              <a:off x="10143950" y="6622828"/>
              <a:ext cx="244393" cy="271299"/>
            </a:xfrm>
            <a:custGeom>
              <a:avLst/>
              <a:gdLst>
                <a:gd name="T0" fmla="*/ 0 w 218"/>
                <a:gd name="T1" fmla="*/ 0 h 242"/>
                <a:gd name="T2" fmla="*/ 110 w 218"/>
                <a:gd name="T3" fmla="*/ 51 h 242"/>
                <a:gd name="T4" fmla="*/ 218 w 218"/>
                <a:gd name="T5" fmla="*/ 102 h 242"/>
                <a:gd name="T6" fmla="*/ 121 w 218"/>
                <a:gd name="T7" fmla="*/ 171 h 242"/>
                <a:gd name="T8" fmla="*/ 22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0" y="51"/>
                  </a:lnTo>
                  <a:lnTo>
                    <a:pt x="218" y="102"/>
                  </a:lnTo>
                  <a:lnTo>
                    <a:pt x="121" y="171"/>
                  </a:lnTo>
                  <a:lnTo>
                    <a:pt x="22" y="242"/>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9"/>
            <p:cNvSpPr/>
            <p:nvPr/>
          </p:nvSpPr>
          <p:spPr bwMode="auto">
            <a:xfrm>
              <a:off x="10152918" y="6461394"/>
              <a:ext cx="244393" cy="269056"/>
            </a:xfrm>
            <a:custGeom>
              <a:avLst/>
              <a:gdLst>
                <a:gd name="T0" fmla="*/ 218 w 218"/>
                <a:gd name="T1" fmla="*/ 240 h 240"/>
                <a:gd name="T2" fmla="*/ 207 w 218"/>
                <a:gd name="T3" fmla="*/ 119 h 240"/>
                <a:gd name="T4" fmla="*/ 197 w 218"/>
                <a:gd name="T5" fmla="*/ 0 h 240"/>
                <a:gd name="T6" fmla="*/ 98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7" y="0"/>
                  </a:lnTo>
                  <a:lnTo>
                    <a:pt x="98" y="69"/>
                  </a:lnTo>
                  <a:lnTo>
                    <a:pt x="0" y="138"/>
                  </a:lnTo>
                  <a:lnTo>
                    <a:pt x="108" y="190"/>
                  </a:lnTo>
                  <a:lnTo>
                    <a:pt x="218" y="24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0"/>
            <p:cNvSpPr/>
            <p:nvPr/>
          </p:nvSpPr>
          <p:spPr bwMode="auto">
            <a:xfrm>
              <a:off x="10382737" y="6453547"/>
              <a:ext cx="245514" cy="271299"/>
            </a:xfrm>
            <a:custGeom>
              <a:avLst/>
              <a:gdLst>
                <a:gd name="T0" fmla="*/ 0 w 219"/>
                <a:gd name="T1" fmla="*/ 0 h 242"/>
                <a:gd name="T2" fmla="*/ 110 w 219"/>
                <a:gd name="T3" fmla="*/ 51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1"/>
                  </a:lnTo>
                  <a:lnTo>
                    <a:pt x="219" y="102"/>
                  </a:lnTo>
                  <a:lnTo>
                    <a:pt x="120" y="171"/>
                  </a:lnTo>
                  <a:lnTo>
                    <a:pt x="21" y="242"/>
                  </a:lnTo>
                  <a:lnTo>
                    <a:pt x="11"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1"/>
            <p:cNvSpPr/>
            <p:nvPr/>
          </p:nvSpPr>
          <p:spPr bwMode="auto">
            <a:xfrm>
              <a:off x="10391706" y="6289871"/>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2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2"/>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2"/>
            <p:cNvSpPr/>
            <p:nvPr/>
          </p:nvSpPr>
          <p:spPr bwMode="auto">
            <a:xfrm>
              <a:off x="10621525" y="6284266"/>
              <a:ext cx="245514" cy="271299"/>
            </a:xfrm>
            <a:custGeom>
              <a:avLst/>
              <a:gdLst>
                <a:gd name="T0" fmla="*/ 0 w 219"/>
                <a:gd name="T1" fmla="*/ 0 h 242"/>
                <a:gd name="T2" fmla="*/ 109 w 219"/>
                <a:gd name="T3" fmla="*/ 52 h 242"/>
                <a:gd name="T4" fmla="*/ 219 w 219"/>
                <a:gd name="T5" fmla="*/ 102 h 242"/>
                <a:gd name="T6" fmla="*/ 120 w 219"/>
                <a:gd name="T7" fmla="*/ 171 h 242"/>
                <a:gd name="T8" fmla="*/ 23 w 219"/>
                <a:gd name="T9" fmla="*/ 242 h 242"/>
                <a:gd name="T10" fmla="*/ 12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3" y="242"/>
                  </a:lnTo>
                  <a:lnTo>
                    <a:pt x="12"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3"/>
            <p:cNvSpPr/>
            <p:nvPr/>
          </p:nvSpPr>
          <p:spPr bwMode="auto">
            <a:xfrm>
              <a:off x="10630493" y="6120590"/>
              <a:ext cx="245514" cy="271299"/>
            </a:xfrm>
            <a:custGeom>
              <a:avLst/>
              <a:gdLst>
                <a:gd name="T0" fmla="*/ 219 w 219"/>
                <a:gd name="T1" fmla="*/ 242 h 242"/>
                <a:gd name="T2" fmla="*/ 209 w 219"/>
                <a:gd name="T3" fmla="*/ 121 h 242"/>
                <a:gd name="T4" fmla="*/ 198 w 219"/>
                <a:gd name="T5" fmla="*/ 0 h 242"/>
                <a:gd name="T6" fmla="*/ 99 w 219"/>
                <a:gd name="T7" fmla="*/ 71 h 242"/>
                <a:gd name="T8" fmla="*/ 0 w 219"/>
                <a:gd name="T9" fmla="*/ 140 h 242"/>
                <a:gd name="T10" fmla="*/ 110 w 219"/>
                <a:gd name="T11" fmla="*/ 192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9" y="121"/>
                  </a:lnTo>
                  <a:lnTo>
                    <a:pt x="198" y="0"/>
                  </a:lnTo>
                  <a:lnTo>
                    <a:pt x="99" y="71"/>
                  </a:lnTo>
                  <a:lnTo>
                    <a:pt x="0" y="140"/>
                  </a:lnTo>
                  <a:lnTo>
                    <a:pt x="110" y="192"/>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4"/>
            <p:cNvSpPr/>
            <p:nvPr/>
          </p:nvSpPr>
          <p:spPr bwMode="auto">
            <a:xfrm>
              <a:off x="10861433" y="6114984"/>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5"/>
            <p:cNvSpPr/>
            <p:nvPr/>
          </p:nvSpPr>
          <p:spPr bwMode="auto">
            <a:xfrm>
              <a:off x="10870402" y="5951308"/>
              <a:ext cx="244393" cy="271299"/>
            </a:xfrm>
            <a:custGeom>
              <a:avLst/>
              <a:gdLst>
                <a:gd name="T0" fmla="*/ 218 w 218"/>
                <a:gd name="T1" fmla="*/ 242 h 242"/>
                <a:gd name="T2" fmla="*/ 207 w 218"/>
                <a:gd name="T3" fmla="*/ 121 h 242"/>
                <a:gd name="T4" fmla="*/ 197 w 218"/>
                <a:gd name="T5" fmla="*/ 0 h 242"/>
                <a:gd name="T6" fmla="*/ 99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7" y="0"/>
                  </a:lnTo>
                  <a:lnTo>
                    <a:pt x="99" y="71"/>
                  </a:lnTo>
                  <a:lnTo>
                    <a:pt x="0" y="140"/>
                  </a:lnTo>
                  <a:lnTo>
                    <a:pt x="110" y="191"/>
                  </a:lnTo>
                  <a:lnTo>
                    <a:pt x="218"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6"/>
            <p:cNvSpPr/>
            <p:nvPr/>
          </p:nvSpPr>
          <p:spPr bwMode="auto">
            <a:xfrm>
              <a:off x="11100222" y="5945703"/>
              <a:ext cx="245514" cy="271299"/>
            </a:xfrm>
            <a:custGeom>
              <a:avLst/>
              <a:gdLst>
                <a:gd name="T0" fmla="*/ 0 w 219"/>
                <a:gd name="T1" fmla="*/ 0 h 242"/>
                <a:gd name="T2" fmla="*/ 110 w 219"/>
                <a:gd name="T3" fmla="*/ 52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1"/>
                  </a:lnTo>
                  <a:lnTo>
                    <a:pt x="21" y="242"/>
                  </a:lnTo>
                  <a:lnTo>
                    <a:pt x="11"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7"/>
            <p:cNvSpPr/>
            <p:nvPr/>
          </p:nvSpPr>
          <p:spPr bwMode="auto">
            <a:xfrm>
              <a:off x="11109190" y="5782027"/>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8"/>
            <p:cNvSpPr/>
            <p:nvPr/>
          </p:nvSpPr>
          <p:spPr bwMode="auto">
            <a:xfrm>
              <a:off x="12535189" y="4930016"/>
              <a:ext cx="246635" cy="271299"/>
            </a:xfrm>
            <a:custGeom>
              <a:avLst/>
              <a:gdLst>
                <a:gd name="T0" fmla="*/ 0 w 220"/>
                <a:gd name="T1" fmla="*/ 0 h 242"/>
                <a:gd name="T2" fmla="*/ 12 w 220"/>
                <a:gd name="T3" fmla="*/ 121 h 242"/>
                <a:gd name="T4" fmla="*/ 23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2" y="121"/>
                  </a:lnTo>
                  <a:lnTo>
                    <a:pt x="23" y="242"/>
                  </a:lnTo>
                  <a:lnTo>
                    <a:pt x="121" y="172"/>
                  </a:lnTo>
                  <a:lnTo>
                    <a:pt x="220" y="102"/>
                  </a:lnTo>
                  <a:lnTo>
                    <a:pt x="110" y="5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69"/>
            <p:cNvSpPr/>
            <p:nvPr/>
          </p:nvSpPr>
          <p:spPr bwMode="auto">
            <a:xfrm>
              <a:off x="12305370" y="4936742"/>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0"/>
            <p:cNvSpPr/>
            <p:nvPr/>
          </p:nvSpPr>
          <p:spPr bwMode="auto">
            <a:xfrm>
              <a:off x="12296401" y="5099296"/>
              <a:ext cx="246635" cy="271299"/>
            </a:xfrm>
            <a:custGeom>
              <a:avLst/>
              <a:gdLst>
                <a:gd name="T0" fmla="*/ 0 w 220"/>
                <a:gd name="T1" fmla="*/ 0 h 242"/>
                <a:gd name="T2" fmla="*/ 11 w 220"/>
                <a:gd name="T3" fmla="*/ 121 h 242"/>
                <a:gd name="T4" fmla="*/ 22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2"/>
                  </a:lnTo>
                  <a:lnTo>
                    <a:pt x="220" y="102"/>
                  </a:lnTo>
                  <a:lnTo>
                    <a:pt x="110" y="52"/>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1"/>
            <p:cNvSpPr/>
            <p:nvPr/>
          </p:nvSpPr>
          <p:spPr bwMode="auto">
            <a:xfrm>
              <a:off x="12066583" y="5106023"/>
              <a:ext cx="245514" cy="271299"/>
            </a:xfrm>
            <a:custGeom>
              <a:avLst/>
              <a:gdLst>
                <a:gd name="T0" fmla="*/ 219 w 219"/>
                <a:gd name="T1" fmla="*/ 242 h 242"/>
                <a:gd name="T2" fmla="*/ 109 w 219"/>
                <a:gd name="T3" fmla="*/ 190 h 242"/>
                <a:gd name="T4" fmla="*/ 0 w 219"/>
                <a:gd name="T5" fmla="*/ 140 h 242"/>
                <a:gd name="T6" fmla="*/ 98 w 219"/>
                <a:gd name="T7" fmla="*/ 70 h 242"/>
                <a:gd name="T8" fmla="*/ 197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8" y="70"/>
                  </a:lnTo>
                  <a:lnTo>
                    <a:pt x="197"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2"/>
            <p:cNvSpPr/>
            <p:nvPr/>
          </p:nvSpPr>
          <p:spPr bwMode="auto">
            <a:xfrm>
              <a:off x="12057614" y="5268578"/>
              <a:ext cx="244393" cy="271299"/>
            </a:xfrm>
            <a:custGeom>
              <a:avLst/>
              <a:gdLst>
                <a:gd name="T0" fmla="*/ 0 w 218"/>
                <a:gd name="T1" fmla="*/ 0 h 242"/>
                <a:gd name="T2" fmla="*/ 11 w 218"/>
                <a:gd name="T3" fmla="*/ 121 h 242"/>
                <a:gd name="T4" fmla="*/ 22 w 218"/>
                <a:gd name="T5" fmla="*/ 242 h 242"/>
                <a:gd name="T6" fmla="*/ 121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1"/>
                  </a:lnTo>
                  <a:lnTo>
                    <a:pt x="218" y="102"/>
                  </a:lnTo>
                  <a:lnTo>
                    <a:pt x="110" y="52"/>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3"/>
            <p:cNvSpPr/>
            <p:nvPr/>
          </p:nvSpPr>
          <p:spPr bwMode="auto">
            <a:xfrm>
              <a:off x="11826674" y="5275304"/>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4"/>
            <p:cNvSpPr/>
            <p:nvPr/>
          </p:nvSpPr>
          <p:spPr bwMode="auto">
            <a:xfrm>
              <a:off x="11817705" y="5437859"/>
              <a:ext cx="245514" cy="271299"/>
            </a:xfrm>
            <a:custGeom>
              <a:avLst/>
              <a:gdLst>
                <a:gd name="T0" fmla="*/ 0 w 219"/>
                <a:gd name="T1" fmla="*/ 0 h 242"/>
                <a:gd name="T2" fmla="*/ 11 w 219"/>
                <a:gd name="T3" fmla="*/ 121 h 242"/>
                <a:gd name="T4" fmla="*/ 22 w 219"/>
                <a:gd name="T5" fmla="*/ 242 h 242"/>
                <a:gd name="T6" fmla="*/ 121 w 219"/>
                <a:gd name="T7" fmla="*/ 171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2" y="242"/>
                  </a:lnTo>
                  <a:lnTo>
                    <a:pt x="121" y="171"/>
                  </a:lnTo>
                  <a:lnTo>
                    <a:pt x="219" y="102"/>
                  </a:lnTo>
                  <a:lnTo>
                    <a:pt x="110" y="52"/>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5"/>
            <p:cNvSpPr/>
            <p:nvPr/>
          </p:nvSpPr>
          <p:spPr bwMode="auto">
            <a:xfrm>
              <a:off x="11587886" y="5444586"/>
              <a:ext cx="246635" cy="271299"/>
            </a:xfrm>
            <a:custGeom>
              <a:avLst/>
              <a:gdLst>
                <a:gd name="T0" fmla="*/ 220 w 220"/>
                <a:gd name="T1" fmla="*/ 242 h 242"/>
                <a:gd name="T2" fmla="*/ 110 w 220"/>
                <a:gd name="T3" fmla="*/ 190 h 242"/>
                <a:gd name="T4" fmla="*/ 0 w 220"/>
                <a:gd name="T5" fmla="*/ 140 h 242"/>
                <a:gd name="T6" fmla="*/ 99 w 220"/>
                <a:gd name="T7" fmla="*/ 70 h 242"/>
                <a:gd name="T8" fmla="*/ 197 w 220"/>
                <a:gd name="T9" fmla="*/ 0 h 242"/>
                <a:gd name="T10" fmla="*/ 208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7" y="0"/>
                  </a:lnTo>
                  <a:lnTo>
                    <a:pt x="208"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6"/>
            <p:cNvSpPr/>
            <p:nvPr/>
          </p:nvSpPr>
          <p:spPr bwMode="auto">
            <a:xfrm>
              <a:off x="11578918" y="5607141"/>
              <a:ext cx="246635" cy="271299"/>
            </a:xfrm>
            <a:custGeom>
              <a:avLst/>
              <a:gdLst>
                <a:gd name="T0" fmla="*/ 0 w 220"/>
                <a:gd name="T1" fmla="*/ 0 h 242"/>
                <a:gd name="T2" fmla="*/ 11 w 220"/>
                <a:gd name="T3" fmla="*/ 121 h 242"/>
                <a:gd name="T4" fmla="*/ 22 w 220"/>
                <a:gd name="T5" fmla="*/ 242 h 242"/>
                <a:gd name="T6" fmla="*/ 121 w 220"/>
                <a:gd name="T7" fmla="*/ 171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1"/>
                  </a:lnTo>
                  <a:lnTo>
                    <a:pt x="220" y="102"/>
                  </a:lnTo>
                  <a:lnTo>
                    <a:pt x="110" y="52"/>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7"/>
            <p:cNvSpPr/>
            <p:nvPr/>
          </p:nvSpPr>
          <p:spPr bwMode="auto">
            <a:xfrm>
              <a:off x="11347977" y="5612745"/>
              <a:ext cx="245514" cy="272420"/>
            </a:xfrm>
            <a:custGeom>
              <a:avLst/>
              <a:gdLst>
                <a:gd name="T0" fmla="*/ 219 w 219"/>
                <a:gd name="T1" fmla="*/ 243 h 243"/>
                <a:gd name="T2" fmla="*/ 110 w 219"/>
                <a:gd name="T3" fmla="*/ 191 h 243"/>
                <a:gd name="T4" fmla="*/ 0 w 219"/>
                <a:gd name="T5" fmla="*/ 141 h 243"/>
                <a:gd name="T6" fmla="*/ 99 w 219"/>
                <a:gd name="T7" fmla="*/ 71 h 243"/>
                <a:gd name="T8" fmla="*/ 198 w 219"/>
                <a:gd name="T9" fmla="*/ 0 h 243"/>
                <a:gd name="T10" fmla="*/ 209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10" y="191"/>
                  </a:lnTo>
                  <a:lnTo>
                    <a:pt x="0" y="141"/>
                  </a:lnTo>
                  <a:lnTo>
                    <a:pt x="99" y="71"/>
                  </a:lnTo>
                  <a:lnTo>
                    <a:pt x="198" y="0"/>
                  </a:lnTo>
                  <a:lnTo>
                    <a:pt x="209" y="122"/>
                  </a:lnTo>
                  <a:lnTo>
                    <a:pt x="219" y="243"/>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8"/>
            <p:cNvSpPr/>
            <p:nvPr/>
          </p:nvSpPr>
          <p:spPr bwMode="auto">
            <a:xfrm>
              <a:off x="11340130" y="5776422"/>
              <a:ext cx="244393" cy="271299"/>
            </a:xfrm>
            <a:custGeom>
              <a:avLst/>
              <a:gdLst>
                <a:gd name="T0" fmla="*/ 0 w 218"/>
                <a:gd name="T1" fmla="*/ 0 h 242"/>
                <a:gd name="T2" fmla="*/ 11 w 218"/>
                <a:gd name="T3" fmla="*/ 121 h 242"/>
                <a:gd name="T4" fmla="*/ 22 w 218"/>
                <a:gd name="T5" fmla="*/ 242 h 242"/>
                <a:gd name="T6" fmla="*/ 119 w 218"/>
                <a:gd name="T7" fmla="*/ 171 h 242"/>
                <a:gd name="T8" fmla="*/ 218 w 218"/>
                <a:gd name="T9" fmla="*/ 102 h 242"/>
                <a:gd name="T10" fmla="*/ 108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19" y="171"/>
                  </a:lnTo>
                  <a:lnTo>
                    <a:pt x="218" y="102"/>
                  </a:lnTo>
                  <a:lnTo>
                    <a:pt x="108" y="52"/>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9"/>
            <p:cNvSpPr/>
            <p:nvPr/>
          </p:nvSpPr>
          <p:spPr bwMode="auto">
            <a:xfrm>
              <a:off x="9497094" y="6020815"/>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0"/>
            <p:cNvSpPr/>
            <p:nvPr/>
          </p:nvSpPr>
          <p:spPr bwMode="auto">
            <a:xfrm>
              <a:off x="9726912" y="6012967"/>
              <a:ext cx="246635" cy="271299"/>
            </a:xfrm>
            <a:custGeom>
              <a:avLst/>
              <a:gdLst>
                <a:gd name="T0" fmla="*/ 0 w 220"/>
                <a:gd name="T1" fmla="*/ 0 h 242"/>
                <a:gd name="T2" fmla="*/ 110 w 220"/>
                <a:gd name="T3" fmla="*/ 51 h 242"/>
                <a:gd name="T4" fmla="*/ 220 w 220"/>
                <a:gd name="T5" fmla="*/ 102 h 242"/>
                <a:gd name="T6" fmla="*/ 121 w 220"/>
                <a:gd name="T7" fmla="*/ 171 h 242"/>
                <a:gd name="T8" fmla="*/ 23 w 220"/>
                <a:gd name="T9" fmla="*/ 242 h 242"/>
                <a:gd name="T10" fmla="*/ 12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1"/>
                  </a:lnTo>
                  <a:lnTo>
                    <a:pt x="220" y="102"/>
                  </a:lnTo>
                  <a:lnTo>
                    <a:pt x="121" y="171"/>
                  </a:lnTo>
                  <a:lnTo>
                    <a:pt x="23" y="242"/>
                  </a:lnTo>
                  <a:lnTo>
                    <a:pt x="12"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1"/>
            <p:cNvSpPr/>
            <p:nvPr/>
          </p:nvSpPr>
          <p:spPr bwMode="auto">
            <a:xfrm>
              <a:off x="9735881" y="5851534"/>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2"/>
            <p:cNvSpPr/>
            <p:nvPr/>
          </p:nvSpPr>
          <p:spPr bwMode="auto">
            <a:xfrm>
              <a:off x="9967942" y="5843686"/>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3"/>
            <p:cNvSpPr/>
            <p:nvPr/>
          </p:nvSpPr>
          <p:spPr bwMode="auto">
            <a:xfrm>
              <a:off x="9976911" y="5682252"/>
              <a:ext cx="244393" cy="269056"/>
            </a:xfrm>
            <a:custGeom>
              <a:avLst/>
              <a:gdLst>
                <a:gd name="T0" fmla="*/ 218 w 218"/>
                <a:gd name="T1" fmla="*/ 240 h 240"/>
                <a:gd name="T2" fmla="*/ 207 w 218"/>
                <a:gd name="T3" fmla="*/ 119 h 240"/>
                <a:gd name="T4" fmla="*/ 196 w 218"/>
                <a:gd name="T5" fmla="*/ 0 h 240"/>
                <a:gd name="T6" fmla="*/ 99 w 218"/>
                <a:gd name="T7" fmla="*/ 69 h 240"/>
                <a:gd name="T8" fmla="*/ 0 w 218"/>
                <a:gd name="T9" fmla="*/ 138 h 240"/>
                <a:gd name="T10" fmla="*/ 109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9" y="69"/>
                  </a:lnTo>
                  <a:lnTo>
                    <a:pt x="0" y="138"/>
                  </a:lnTo>
                  <a:lnTo>
                    <a:pt x="109" y="190"/>
                  </a:lnTo>
                  <a:lnTo>
                    <a:pt x="218" y="24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4"/>
            <p:cNvSpPr/>
            <p:nvPr/>
          </p:nvSpPr>
          <p:spPr bwMode="auto">
            <a:xfrm>
              <a:off x="10205609" y="5674405"/>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5"/>
            <p:cNvSpPr/>
            <p:nvPr/>
          </p:nvSpPr>
          <p:spPr bwMode="auto">
            <a:xfrm>
              <a:off x="10215698" y="5512971"/>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6"/>
            <p:cNvSpPr/>
            <p:nvPr/>
          </p:nvSpPr>
          <p:spPr bwMode="auto">
            <a:xfrm>
              <a:off x="10446638" y="5505123"/>
              <a:ext cx="244393" cy="271299"/>
            </a:xfrm>
            <a:custGeom>
              <a:avLst/>
              <a:gdLst>
                <a:gd name="T0" fmla="*/ 0 w 218"/>
                <a:gd name="T1" fmla="*/ 0 h 242"/>
                <a:gd name="T2" fmla="*/ 108 w 218"/>
                <a:gd name="T3" fmla="*/ 52 h 242"/>
                <a:gd name="T4" fmla="*/ 218 w 218"/>
                <a:gd name="T5" fmla="*/ 102 h 242"/>
                <a:gd name="T6" fmla="*/ 120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20" y="171"/>
                  </a:lnTo>
                  <a:lnTo>
                    <a:pt x="21" y="242"/>
                  </a:lnTo>
                  <a:lnTo>
                    <a:pt x="11"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7"/>
            <p:cNvSpPr/>
            <p:nvPr/>
          </p:nvSpPr>
          <p:spPr bwMode="auto">
            <a:xfrm>
              <a:off x="10455607" y="53414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2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2"/>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8"/>
            <p:cNvSpPr/>
            <p:nvPr/>
          </p:nvSpPr>
          <p:spPr bwMode="auto">
            <a:xfrm>
              <a:off x="10685426" y="5335842"/>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89"/>
            <p:cNvSpPr/>
            <p:nvPr/>
          </p:nvSpPr>
          <p:spPr bwMode="auto">
            <a:xfrm>
              <a:off x="10694395" y="5172166"/>
              <a:ext cx="245514" cy="272420"/>
            </a:xfrm>
            <a:custGeom>
              <a:avLst/>
              <a:gdLst>
                <a:gd name="T0" fmla="*/ 219 w 219"/>
                <a:gd name="T1" fmla="*/ 243 h 243"/>
                <a:gd name="T2" fmla="*/ 209 w 219"/>
                <a:gd name="T3" fmla="*/ 121 h 243"/>
                <a:gd name="T4" fmla="*/ 196 w 219"/>
                <a:gd name="T5" fmla="*/ 0 h 243"/>
                <a:gd name="T6" fmla="*/ 99 w 219"/>
                <a:gd name="T7" fmla="*/ 71 h 243"/>
                <a:gd name="T8" fmla="*/ 0 w 219"/>
                <a:gd name="T9" fmla="*/ 141 h 243"/>
                <a:gd name="T10" fmla="*/ 110 w 219"/>
                <a:gd name="T11" fmla="*/ 191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209" y="121"/>
                  </a:lnTo>
                  <a:lnTo>
                    <a:pt x="196" y="0"/>
                  </a:lnTo>
                  <a:lnTo>
                    <a:pt x="99" y="71"/>
                  </a:lnTo>
                  <a:lnTo>
                    <a:pt x="0" y="141"/>
                  </a:lnTo>
                  <a:lnTo>
                    <a:pt x="110" y="191"/>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0"/>
            <p:cNvSpPr/>
            <p:nvPr/>
          </p:nvSpPr>
          <p:spPr bwMode="auto">
            <a:xfrm>
              <a:off x="10923093" y="516656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1"/>
            <p:cNvSpPr/>
            <p:nvPr/>
          </p:nvSpPr>
          <p:spPr bwMode="auto">
            <a:xfrm>
              <a:off x="12129362" y="4157599"/>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2"/>
            <p:cNvSpPr/>
            <p:nvPr/>
          </p:nvSpPr>
          <p:spPr bwMode="auto">
            <a:xfrm>
              <a:off x="12120394" y="4320154"/>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3"/>
            <p:cNvSpPr/>
            <p:nvPr/>
          </p:nvSpPr>
          <p:spPr bwMode="auto">
            <a:xfrm>
              <a:off x="11890575" y="4326881"/>
              <a:ext cx="244393" cy="271299"/>
            </a:xfrm>
            <a:custGeom>
              <a:avLst/>
              <a:gdLst>
                <a:gd name="T0" fmla="*/ 218 w 218"/>
                <a:gd name="T1" fmla="*/ 242 h 242"/>
                <a:gd name="T2" fmla="*/ 110 w 218"/>
                <a:gd name="T3" fmla="*/ 190 h 242"/>
                <a:gd name="T4" fmla="*/ 0 w 218"/>
                <a:gd name="T5" fmla="*/ 140 h 242"/>
                <a:gd name="T6" fmla="*/ 99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9" y="70"/>
                  </a:lnTo>
                  <a:lnTo>
                    <a:pt x="197" y="0"/>
                  </a:lnTo>
                  <a:lnTo>
                    <a:pt x="207" y="121"/>
                  </a:lnTo>
                  <a:lnTo>
                    <a:pt x="218"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4"/>
            <p:cNvSpPr/>
            <p:nvPr/>
          </p:nvSpPr>
          <p:spPr bwMode="auto">
            <a:xfrm>
              <a:off x="11881606" y="4489435"/>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5"/>
            <p:cNvSpPr/>
            <p:nvPr/>
          </p:nvSpPr>
          <p:spPr bwMode="auto">
            <a:xfrm>
              <a:off x="11650666" y="4496161"/>
              <a:ext cx="245514" cy="271299"/>
            </a:xfrm>
            <a:custGeom>
              <a:avLst/>
              <a:gdLst>
                <a:gd name="T0" fmla="*/ 219 w 219"/>
                <a:gd name="T1" fmla="*/ 242 h 242"/>
                <a:gd name="T2" fmla="*/ 109 w 219"/>
                <a:gd name="T3" fmla="*/ 190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9" y="70"/>
                  </a:lnTo>
                  <a:lnTo>
                    <a:pt x="198" y="0"/>
                  </a:lnTo>
                  <a:lnTo>
                    <a:pt x="208" y="121"/>
                  </a:lnTo>
                  <a:lnTo>
                    <a:pt x="219"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6"/>
            <p:cNvSpPr/>
            <p:nvPr/>
          </p:nvSpPr>
          <p:spPr bwMode="auto">
            <a:xfrm>
              <a:off x="11641697" y="4658717"/>
              <a:ext cx="245514" cy="271299"/>
            </a:xfrm>
            <a:custGeom>
              <a:avLst/>
              <a:gdLst>
                <a:gd name="T0" fmla="*/ 0 w 219"/>
                <a:gd name="T1" fmla="*/ 0 h 242"/>
                <a:gd name="T2" fmla="*/ 12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2" y="121"/>
                  </a:lnTo>
                  <a:lnTo>
                    <a:pt x="23" y="242"/>
                  </a:lnTo>
                  <a:lnTo>
                    <a:pt x="120" y="172"/>
                  </a:lnTo>
                  <a:lnTo>
                    <a:pt x="219" y="102"/>
                  </a:lnTo>
                  <a:lnTo>
                    <a:pt x="109"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7"/>
            <p:cNvSpPr/>
            <p:nvPr/>
          </p:nvSpPr>
          <p:spPr bwMode="auto">
            <a:xfrm>
              <a:off x="11411879" y="4665443"/>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8"/>
            <p:cNvSpPr/>
            <p:nvPr/>
          </p:nvSpPr>
          <p:spPr bwMode="auto">
            <a:xfrm>
              <a:off x="11402910" y="4827998"/>
              <a:ext cx="245514" cy="271299"/>
            </a:xfrm>
            <a:custGeom>
              <a:avLst/>
              <a:gdLst>
                <a:gd name="T0" fmla="*/ 0 w 219"/>
                <a:gd name="T1" fmla="*/ 0 h 242"/>
                <a:gd name="T2" fmla="*/ 10 w 219"/>
                <a:gd name="T3" fmla="*/ 121 h 242"/>
                <a:gd name="T4" fmla="*/ 21 w 219"/>
                <a:gd name="T5" fmla="*/ 242 h 242"/>
                <a:gd name="T6" fmla="*/ 120 w 219"/>
                <a:gd name="T7" fmla="*/ 171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1"/>
                  </a:lnTo>
                  <a:lnTo>
                    <a:pt x="219" y="102"/>
                  </a:lnTo>
                  <a:lnTo>
                    <a:pt x="109"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99"/>
            <p:cNvSpPr/>
            <p:nvPr/>
          </p:nvSpPr>
          <p:spPr bwMode="auto">
            <a:xfrm>
              <a:off x="11173091" y="4834724"/>
              <a:ext cx="244393" cy="271299"/>
            </a:xfrm>
            <a:custGeom>
              <a:avLst/>
              <a:gdLst>
                <a:gd name="T0" fmla="*/ 218 w 218"/>
                <a:gd name="T1" fmla="*/ 242 h 242"/>
                <a:gd name="T2" fmla="*/ 108 w 218"/>
                <a:gd name="T3" fmla="*/ 190 h 242"/>
                <a:gd name="T4" fmla="*/ 0 w 218"/>
                <a:gd name="T5" fmla="*/ 140 h 242"/>
                <a:gd name="T6" fmla="*/ 97 w 218"/>
                <a:gd name="T7" fmla="*/ 70 h 242"/>
                <a:gd name="T8" fmla="*/ 196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7" y="70"/>
                  </a:lnTo>
                  <a:lnTo>
                    <a:pt x="196" y="0"/>
                  </a:lnTo>
                  <a:lnTo>
                    <a:pt x="207" y="121"/>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0"/>
            <p:cNvSpPr/>
            <p:nvPr/>
          </p:nvSpPr>
          <p:spPr bwMode="auto">
            <a:xfrm>
              <a:off x="11164122" y="4997280"/>
              <a:ext cx="244393" cy="271299"/>
            </a:xfrm>
            <a:custGeom>
              <a:avLst/>
              <a:gdLst>
                <a:gd name="T0" fmla="*/ 0 w 218"/>
                <a:gd name="T1" fmla="*/ 0 h 242"/>
                <a:gd name="T2" fmla="*/ 11 w 218"/>
                <a:gd name="T3" fmla="*/ 121 h 242"/>
                <a:gd name="T4" fmla="*/ 21 w 218"/>
                <a:gd name="T5" fmla="*/ 242 h 242"/>
                <a:gd name="T6" fmla="*/ 120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1" y="242"/>
                  </a:lnTo>
                  <a:lnTo>
                    <a:pt x="120" y="171"/>
                  </a:lnTo>
                  <a:lnTo>
                    <a:pt x="218" y="102"/>
                  </a:lnTo>
                  <a:lnTo>
                    <a:pt x="110"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1"/>
            <p:cNvSpPr/>
            <p:nvPr/>
          </p:nvSpPr>
          <p:spPr bwMode="auto">
            <a:xfrm>
              <a:off x="10933182" y="5002885"/>
              <a:ext cx="245514" cy="272420"/>
            </a:xfrm>
            <a:custGeom>
              <a:avLst/>
              <a:gdLst>
                <a:gd name="T0" fmla="*/ 219 w 219"/>
                <a:gd name="T1" fmla="*/ 243 h 243"/>
                <a:gd name="T2" fmla="*/ 109 w 219"/>
                <a:gd name="T3" fmla="*/ 191 h 243"/>
                <a:gd name="T4" fmla="*/ 0 w 219"/>
                <a:gd name="T5" fmla="*/ 141 h 243"/>
                <a:gd name="T6" fmla="*/ 99 w 219"/>
                <a:gd name="T7" fmla="*/ 71 h 243"/>
                <a:gd name="T8" fmla="*/ 198 w 219"/>
                <a:gd name="T9" fmla="*/ 0 h 243"/>
                <a:gd name="T10" fmla="*/ 208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09" y="191"/>
                  </a:lnTo>
                  <a:lnTo>
                    <a:pt x="0" y="141"/>
                  </a:lnTo>
                  <a:lnTo>
                    <a:pt x="99" y="71"/>
                  </a:lnTo>
                  <a:lnTo>
                    <a:pt x="198" y="0"/>
                  </a:lnTo>
                  <a:lnTo>
                    <a:pt x="208" y="122"/>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2"/>
            <p:cNvSpPr/>
            <p:nvPr/>
          </p:nvSpPr>
          <p:spPr bwMode="auto">
            <a:xfrm>
              <a:off x="10179824" y="5993909"/>
              <a:ext cx="246635" cy="272420"/>
            </a:xfrm>
            <a:custGeom>
              <a:avLst/>
              <a:gdLst>
                <a:gd name="T0" fmla="*/ 0 w 220"/>
                <a:gd name="T1" fmla="*/ 0 h 243"/>
                <a:gd name="T2" fmla="*/ 110 w 220"/>
                <a:gd name="T3" fmla="*/ 51 h 243"/>
                <a:gd name="T4" fmla="*/ 220 w 220"/>
                <a:gd name="T5" fmla="*/ 102 h 243"/>
                <a:gd name="T6" fmla="*/ 121 w 220"/>
                <a:gd name="T7" fmla="*/ 172 h 243"/>
                <a:gd name="T8" fmla="*/ 22 w 220"/>
                <a:gd name="T9" fmla="*/ 243 h 243"/>
                <a:gd name="T10" fmla="*/ 11 w 220"/>
                <a:gd name="T11" fmla="*/ 121 h 243"/>
                <a:gd name="T12" fmla="*/ 0 w 220"/>
                <a:gd name="T13" fmla="*/ 0 h 243"/>
              </a:gdLst>
              <a:ahLst/>
              <a:cxnLst>
                <a:cxn ang="0">
                  <a:pos x="T0" y="T1"/>
                </a:cxn>
                <a:cxn ang="0">
                  <a:pos x="T2" y="T3"/>
                </a:cxn>
                <a:cxn ang="0">
                  <a:pos x="T4" y="T5"/>
                </a:cxn>
                <a:cxn ang="0">
                  <a:pos x="T6" y="T7"/>
                </a:cxn>
                <a:cxn ang="0">
                  <a:pos x="T8" y="T9"/>
                </a:cxn>
                <a:cxn ang="0">
                  <a:pos x="T10" y="T11"/>
                </a:cxn>
                <a:cxn ang="0">
                  <a:pos x="T12" y="T13"/>
                </a:cxn>
              </a:cxnLst>
              <a:rect l="0" t="0" r="r" b="b"/>
              <a:pathLst>
                <a:path w="220" h="243">
                  <a:moveTo>
                    <a:pt x="0" y="0"/>
                  </a:moveTo>
                  <a:lnTo>
                    <a:pt x="110" y="51"/>
                  </a:lnTo>
                  <a:lnTo>
                    <a:pt x="220" y="102"/>
                  </a:lnTo>
                  <a:lnTo>
                    <a:pt x="121" y="172"/>
                  </a:lnTo>
                  <a:lnTo>
                    <a:pt x="22" y="243"/>
                  </a:lnTo>
                  <a:lnTo>
                    <a:pt x="11"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3"/>
            <p:cNvSpPr/>
            <p:nvPr/>
          </p:nvSpPr>
          <p:spPr bwMode="auto">
            <a:xfrm>
              <a:off x="10188792" y="5831354"/>
              <a:ext cx="246635" cy="271299"/>
            </a:xfrm>
            <a:custGeom>
              <a:avLst/>
              <a:gdLst>
                <a:gd name="T0" fmla="*/ 220 w 220"/>
                <a:gd name="T1" fmla="*/ 242 h 242"/>
                <a:gd name="T2" fmla="*/ 208 w 220"/>
                <a:gd name="T3" fmla="*/ 121 h 242"/>
                <a:gd name="T4" fmla="*/ 197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8" y="121"/>
                  </a:lnTo>
                  <a:lnTo>
                    <a:pt x="197" y="0"/>
                  </a:lnTo>
                  <a:lnTo>
                    <a:pt x="99" y="71"/>
                  </a:lnTo>
                  <a:lnTo>
                    <a:pt x="0" y="140"/>
                  </a:lnTo>
                  <a:lnTo>
                    <a:pt x="110" y="190"/>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4"/>
            <p:cNvSpPr/>
            <p:nvPr/>
          </p:nvSpPr>
          <p:spPr bwMode="auto">
            <a:xfrm>
              <a:off x="10418612" y="5825748"/>
              <a:ext cx="246635" cy="269056"/>
            </a:xfrm>
            <a:custGeom>
              <a:avLst/>
              <a:gdLst>
                <a:gd name="T0" fmla="*/ 0 w 220"/>
                <a:gd name="T1" fmla="*/ 0 h 240"/>
                <a:gd name="T2" fmla="*/ 110 w 220"/>
                <a:gd name="T3" fmla="*/ 50 h 240"/>
                <a:gd name="T4" fmla="*/ 220 w 220"/>
                <a:gd name="T5" fmla="*/ 101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1"/>
                  </a:lnTo>
                  <a:lnTo>
                    <a:pt x="121" y="171"/>
                  </a:lnTo>
                  <a:lnTo>
                    <a:pt x="22" y="240"/>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5"/>
            <p:cNvSpPr/>
            <p:nvPr/>
          </p:nvSpPr>
          <p:spPr bwMode="auto">
            <a:xfrm>
              <a:off x="10427580" y="5662072"/>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0"/>
                  </a:lnTo>
                  <a:lnTo>
                    <a:pt x="220"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6"/>
            <p:cNvSpPr/>
            <p:nvPr/>
          </p:nvSpPr>
          <p:spPr bwMode="auto">
            <a:xfrm>
              <a:off x="10659641" y="5656467"/>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7"/>
            <p:cNvSpPr/>
            <p:nvPr/>
          </p:nvSpPr>
          <p:spPr bwMode="auto">
            <a:xfrm>
              <a:off x="10668610" y="5492792"/>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0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0"/>
                  </a:lnTo>
                  <a:lnTo>
                    <a:pt x="218"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8"/>
            <p:cNvSpPr/>
            <p:nvPr/>
          </p:nvSpPr>
          <p:spPr bwMode="auto">
            <a:xfrm>
              <a:off x="10897308" y="5487186"/>
              <a:ext cx="246635" cy="269056"/>
            </a:xfrm>
            <a:custGeom>
              <a:avLst/>
              <a:gdLst>
                <a:gd name="T0" fmla="*/ 0 w 220"/>
                <a:gd name="T1" fmla="*/ 0 h 240"/>
                <a:gd name="T2" fmla="*/ 110 w 220"/>
                <a:gd name="T3" fmla="*/ 50 h 240"/>
                <a:gd name="T4" fmla="*/ 220 w 220"/>
                <a:gd name="T5" fmla="*/ 102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2" y="240"/>
                  </a:lnTo>
                  <a:lnTo>
                    <a:pt x="11"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09"/>
            <p:cNvSpPr/>
            <p:nvPr/>
          </p:nvSpPr>
          <p:spPr bwMode="auto">
            <a:xfrm>
              <a:off x="10907398" y="5323510"/>
              <a:ext cx="245514" cy="271299"/>
            </a:xfrm>
            <a:custGeom>
              <a:avLst/>
              <a:gdLst>
                <a:gd name="T0" fmla="*/ 219 w 219"/>
                <a:gd name="T1" fmla="*/ 242 h 242"/>
                <a:gd name="T2" fmla="*/ 208 w 219"/>
                <a:gd name="T3" fmla="*/ 121 h 242"/>
                <a:gd name="T4" fmla="*/ 198 w 219"/>
                <a:gd name="T5" fmla="*/ 0 h 242"/>
                <a:gd name="T6" fmla="*/ 99 w 219"/>
                <a:gd name="T7" fmla="*/ 71 h 242"/>
                <a:gd name="T8" fmla="*/ 0 w 219"/>
                <a:gd name="T9" fmla="*/ 140 h 242"/>
                <a:gd name="T10" fmla="*/ 109 w 219"/>
                <a:gd name="T11" fmla="*/ 190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8" y="121"/>
                  </a:lnTo>
                  <a:lnTo>
                    <a:pt x="198" y="0"/>
                  </a:lnTo>
                  <a:lnTo>
                    <a:pt x="99" y="71"/>
                  </a:lnTo>
                  <a:lnTo>
                    <a:pt x="0" y="140"/>
                  </a:lnTo>
                  <a:lnTo>
                    <a:pt x="109" y="190"/>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0"/>
            <p:cNvSpPr/>
            <p:nvPr/>
          </p:nvSpPr>
          <p:spPr bwMode="auto">
            <a:xfrm>
              <a:off x="11136096" y="5317905"/>
              <a:ext cx="246635" cy="269056"/>
            </a:xfrm>
            <a:custGeom>
              <a:avLst/>
              <a:gdLst>
                <a:gd name="T0" fmla="*/ 0 w 220"/>
                <a:gd name="T1" fmla="*/ 0 h 240"/>
                <a:gd name="T2" fmla="*/ 110 w 220"/>
                <a:gd name="T3" fmla="*/ 50 h 240"/>
                <a:gd name="T4" fmla="*/ 220 w 220"/>
                <a:gd name="T5" fmla="*/ 102 h 240"/>
                <a:gd name="T6" fmla="*/ 121 w 220"/>
                <a:gd name="T7" fmla="*/ 171 h 240"/>
                <a:gd name="T8" fmla="*/ 23 w 220"/>
                <a:gd name="T9" fmla="*/ 240 h 240"/>
                <a:gd name="T10" fmla="*/ 13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3" y="240"/>
                  </a:lnTo>
                  <a:lnTo>
                    <a:pt x="13"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1"/>
            <p:cNvSpPr/>
            <p:nvPr/>
          </p:nvSpPr>
          <p:spPr bwMode="auto">
            <a:xfrm>
              <a:off x="11145065" y="5154229"/>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2"/>
            <p:cNvSpPr/>
            <p:nvPr/>
          </p:nvSpPr>
          <p:spPr bwMode="auto">
            <a:xfrm>
              <a:off x="11377125" y="5148623"/>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3"/>
            <p:cNvSpPr/>
            <p:nvPr/>
          </p:nvSpPr>
          <p:spPr bwMode="auto">
            <a:xfrm>
              <a:off x="11386094" y="49849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10" y="191"/>
                  </a:lnTo>
                  <a:lnTo>
                    <a:pt x="218"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4"/>
            <p:cNvSpPr/>
            <p:nvPr/>
          </p:nvSpPr>
          <p:spPr bwMode="auto">
            <a:xfrm>
              <a:off x="12812093" y="4132935"/>
              <a:ext cx="245514" cy="270178"/>
            </a:xfrm>
            <a:custGeom>
              <a:avLst/>
              <a:gdLst>
                <a:gd name="T0" fmla="*/ 0 w 219"/>
                <a:gd name="T1" fmla="*/ 0 h 241"/>
                <a:gd name="T2" fmla="*/ 11 w 219"/>
                <a:gd name="T3" fmla="*/ 121 h 241"/>
                <a:gd name="T4" fmla="*/ 21 w 219"/>
                <a:gd name="T5" fmla="*/ 241 h 241"/>
                <a:gd name="T6" fmla="*/ 120 w 219"/>
                <a:gd name="T7" fmla="*/ 171 h 241"/>
                <a:gd name="T8" fmla="*/ 219 w 219"/>
                <a:gd name="T9" fmla="*/ 102 h 241"/>
                <a:gd name="T10" fmla="*/ 110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1" y="121"/>
                  </a:lnTo>
                  <a:lnTo>
                    <a:pt x="21" y="241"/>
                  </a:lnTo>
                  <a:lnTo>
                    <a:pt x="120" y="171"/>
                  </a:lnTo>
                  <a:lnTo>
                    <a:pt x="219" y="102"/>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5"/>
            <p:cNvSpPr/>
            <p:nvPr/>
          </p:nvSpPr>
          <p:spPr bwMode="auto">
            <a:xfrm>
              <a:off x="12582274" y="4138541"/>
              <a:ext cx="244393" cy="270178"/>
            </a:xfrm>
            <a:custGeom>
              <a:avLst/>
              <a:gdLst>
                <a:gd name="T0" fmla="*/ 218 w 218"/>
                <a:gd name="T1" fmla="*/ 241 h 241"/>
                <a:gd name="T2" fmla="*/ 108 w 218"/>
                <a:gd name="T3" fmla="*/ 191 h 241"/>
                <a:gd name="T4" fmla="*/ 0 w 218"/>
                <a:gd name="T5" fmla="*/ 140 h 241"/>
                <a:gd name="T6" fmla="*/ 98 w 218"/>
                <a:gd name="T7" fmla="*/ 70 h 241"/>
                <a:gd name="T8" fmla="*/ 197 w 218"/>
                <a:gd name="T9" fmla="*/ 0 h 241"/>
                <a:gd name="T10" fmla="*/ 207 w 218"/>
                <a:gd name="T11" fmla="*/ 121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108" y="191"/>
                  </a:lnTo>
                  <a:lnTo>
                    <a:pt x="0" y="140"/>
                  </a:lnTo>
                  <a:lnTo>
                    <a:pt x="98" y="70"/>
                  </a:lnTo>
                  <a:lnTo>
                    <a:pt x="197" y="0"/>
                  </a:lnTo>
                  <a:lnTo>
                    <a:pt x="207" y="121"/>
                  </a:lnTo>
                  <a:lnTo>
                    <a:pt x="218" y="241"/>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6"/>
            <p:cNvSpPr/>
            <p:nvPr/>
          </p:nvSpPr>
          <p:spPr bwMode="auto">
            <a:xfrm>
              <a:off x="12573305" y="4302217"/>
              <a:ext cx="244393" cy="270178"/>
            </a:xfrm>
            <a:custGeom>
              <a:avLst/>
              <a:gdLst>
                <a:gd name="T0" fmla="*/ 0 w 218"/>
                <a:gd name="T1" fmla="*/ 0 h 241"/>
                <a:gd name="T2" fmla="*/ 11 w 218"/>
                <a:gd name="T3" fmla="*/ 121 h 241"/>
                <a:gd name="T4" fmla="*/ 21 w 218"/>
                <a:gd name="T5" fmla="*/ 241 h 241"/>
                <a:gd name="T6" fmla="*/ 120 w 218"/>
                <a:gd name="T7" fmla="*/ 171 h 241"/>
                <a:gd name="T8" fmla="*/ 218 w 218"/>
                <a:gd name="T9" fmla="*/ 102 h 241"/>
                <a:gd name="T10" fmla="*/ 110 w 218"/>
                <a:gd name="T11" fmla="*/ 50 h 241"/>
                <a:gd name="T12" fmla="*/ 0 w 218"/>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0" y="0"/>
                  </a:moveTo>
                  <a:lnTo>
                    <a:pt x="11" y="121"/>
                  </a:lnTo>
                  <a:lnTo>
                    <a:pt x="21" y="241"/>
                  </a:lnTo>
                  <a:lnTo>
                    <a:pt x="120" y="171"/>
                  </a:lnTo>
                  <a:lnTo>
                    <a:pt x="218" y="102"/>
                  </a:lnTo>
                  <a:lnTo>
                    <a:pt x="110" y="50"/>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7"/>
            <p:cNvSpPr/>
            <p:nvPr/>
          </p:nvSpPr>
          <p:spPr bwMode="auto">
            <a:xfrm>
              <a:off x="12342365" y="4307822"/>
              <a:ext cx="245514" cy="271299"/>
            </a:xfrm>
            <a:custGeom>
              <a:avLst/>
              <a:gdLst>
                <a:gd name="T0" fmla="*/ 219 w 219"/>
                <a:gd name="T1" fmla="*/ 242 h 242"/>
                <a:gd name="T2" fmla="*/ 109 w 219"/>
                <a:gd name="T3" fmla="*/ 191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0"/>
                  </a:lnTo>
                  <a:lnTo>
                    <a:pt x="198"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8"/>
            <p:cNvSpPr/>
            <p:nvPr/>
          </p:nvSpPr>
          <p:spPr bwMode="auto">
            <a:xfrm>
              <a:off x="12333397" y="4471498"/>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9"/>
            <p:cNvSpPr/>
            <p:nvPr/>
          </p:nvSpPr>
          <p:spPr bwMode="auto">
            <a:xfrm>
              <a:off x="12103578" y="4477103"/>
              <a:ext cx="245514" cy="271299"/>
            </a:xfrm>
            <a:custGeom>
              <a:avLst/>
              <a:gdLst>
                <a:gd name="T0" fmla="*/ 219 w 219"/>
                <a:gd name="T1" fmla="*/ 242 h 242"/>
                <a:gd name="T2" fmla="*/ 110 w 219"/>
                <a:gd name="T3" fmla="*/ 191 h 242"/>
                <a:gd name="T4" fmla="*/ 0 w 219"/>
                <a:gd name="T5" fmla="*/ 140 h 242"/>
                <a:gd name="T6" fmla="*/ 99 w 219"/>
                <a:gd name="T7" fmla="*/ 70 h 242"/>
                <a:gd name="T8" fmla="*/ 196 w 219"/>
                <a:gd name="T9" fmla="*/ 0 h 242"/>
                <a:gd name="T10" fmla="*/ 207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1"/>
                  </a:lnTo>
                  <a:lnTo>
                    <a:pt x="0" y="140"/>
                  </a:lnTo>
                  <a:lnTo>
                    <a:pt x="99" y="70"/>
                  </a:lnTo>
                  <a:lnTo>
                    <a:pt x="196" y="0"/>
                  </a:lnTo>
                  <a:lnTo>
                    <a:pt x="207" y="121"/>
                  </a:lnTo>
                  <a:lnTo>
                    <a:pt x="219"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0"/>
            <p:cNvSpPr/>
            <p:nvPr/>
          </p:nvSpPr>
          <p:spPr bwMode="auto">
            <a:xfrm>
              <a:off x="12094609" y="4640780"/>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1"/>
            <p:cNvSpPr/>
            <p:nvPr/>
          </p:nvSpPr>
          <p:spPr bwMode="auto">
            <a:xfrm>
              <a:off x="11862548" y="4646385"/>
              <a:ext cx="246635" cy="271299"/>
            </a:xfrm>
            <a:custGeom>
              <a:avLst/>
              <a:gdLst>
                <a:gd name="T0" fmla="*/ 220 w 220"/>
                <a:gd name="T1" fmla="*/ 242 h 242"/>
                <a:gd name="T2" fmla="*/ 110 w 220"/>
                <a:gd name="T3" fmla="*/ 191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8" y="0"/>
                  </a:lnTo>
                  <a:lnTo>
                    <a:pt x="209"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22"/>
            <p:cNvSpPr/>
            <p:nvPr/>
          </p:nvSpPr>
          <p:spPr bwMode="auto">
            <a:xfrm>
              <a:off x="11855822" y="4810061"/>
              <a:ext cx="244393" cy="269056"/>
            </a:xfrm>
            <a:custGeom>
              <a:avLst/>
              <a:gdLst>
                <a:gd name="T0" fmla="*/ 0 w 218"/>
                <a:gd name="T1" fmla="*/ 0 h 240"/>
                <a:gd name="T2" fmla="*/ 11 w 218"/>
                <a:gd name="T3" fmla="*/ 121 h 240"/>
                <a:gd name="T4" fmla="*/ 21 w 218"/>
                <a:gd name="T5" fmla="*/ 240 h 240"/>
                <a:gd name="T6" fmla="*/ 119 w 218"/>
                <a:gd name="T7" fmla="*/ 171 h 240"/>
                <a:gd name="T8" fmla="*/ 218 w 218"/>
                <a:gd name="T9" fmla="*/ 102 h 240"/>
                <a:gd name="T10" fmla="*/ 108 w 218"/>
                <a:gd name="T11" fmla="*/ 50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1" y="121"/>
                  </a:lnTo>
                  <a:lnTo>
                    <a:pt x="21" y="240"/>
                  </a:lnTo>
                  <a:lnTo>
                    <a:pt x="119" y="171"/>
                  </a:lnTo>
                  <a:lnTo>
                    <a:pt x="218" y="102"/>
                  </a:lnTo>
                  <a:lnTo>
                    <a:pt x="108" y="50"/>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23"/>
            <p:cNvSpPr/>
            <p:nvPr/>
          </p:nvSpPr>
          <p:spPr bwMode="auto">
            <a:xfrm>
              <a:off x="11624882" y="4815666"/>
              <a:ext cx="245514" cy="271299"/>
            </a:xfrm>
            <a:custGeom>
              <a:avLst/>
              <a:gdLst>
                <a:gd name="T0" fmla="*/ 219 w 219"/>
                <a:gd name="T1" fmla="*/ 242 h 242"/>
                <a:gd name="T2" fmla="*/ 109 w 219"/>
                <a:gd name="T3" fmla="*/ 191 h 242"/>
                <a:gd name="T4" fmla="*/ 0 w 219"/>
                <a:gd name="T5" fmla="*/ 140 h 242"/>
                <a:gd name="T6" fmla="*/ 99 w 219"/>
                <a:gd name="T7" fmla="*/ 71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1"/>
                  </a:lnTo>
                  <a:lnTo>
                    <a:pt x="198" y="0"/>
                  </a:lnTo>
                  <a:lnTo>
                    <a:pt x="208" y="121"/>
                  </a:lnTo>
                  <a:lnTo>
                    <a:pt x="219"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24"/>
            <p:cNvSpPr/>
            <p:nvPr/>
          </p:nvSpPr>
          <p:spPr bwMode="auto">
            <a:xfrm>
              <a:off x="11614792" y="4979342"/>
              <a:ext cx="246635" cy="269056"/>
            </a:xfrm>
            <a:custGeom>
              <a:avLst/>
              <a:gdLst>
                <a:gd name="T0" fmla="*/ 0 w 220"/>
                <a:gd name="T1" fmla="*/ 0 h 240"/>
                <a:gd name="T2" fmla="*/ 11 w 220"/>
                <a:gd name="T3" fmla="*/ 121 h 240"/>
                <a:gd name="T4" fmla="*/ 22 w 220"/>
                <a:gd name="T5" fmla="*/ 240 h 240"/>
                <a:gd name="T6" fmla="*/ 121 w 220"/>
                <a:gd name="T7" fmla="*/ 171 h 240"/>
                <a:gd name="T8" fmla="*/ 220 w 220"/>
                <a:gd name="T9" fmla="*/ 102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21"/>
                  </a:lnTo>
                  <a:lnTo>
                    <a:pt x="22" y="240"/>
                  </a:lnTo>
                  <a:lnTo>
                    <a:pt x="121" y="171"/>
                  </a:lnTo>
                  <a:lnTo>
                    <a:pt x="220" y="102"/>
                  </a:lnTo>
                  <a:lnTo>
                    <a:pt x="110" y="50"/>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25"/>
            <p:cNvSpPr/>
            <p:nvPr/>
          </p:nvSpPr>
          <p:spPr bwMode="auto">
            <a:xfrm>
              <a:off x="9960094" y="6296597"/>
              <a:ext cx="244393" cy="269056"/>
            </a:xfrm>
            <a:custGeom>
              <a:avLst/>
              <a:gdLst>
                <a:gd name="T0" fmla="*/ 218 w 218"/>
                <a:gd name="T1" fmla="*/ 240 h 240"/>
                <a:gd name="T2" fmla="*/ 207 w 218"/>
                <a:gd name="T3" fmla="*/ 119 h 240"/>
                <a:gd name="T4" fmla="*/ 196 w 218"/>
                <a:gd name="T5" fmla="*/ 0 h 240"/>
                <a:gd name="T6" fmla="*/ 97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7" y="69"/>
                  </a:lnTo>
                  <a:lnTo>
                    <a:pt x="0" y="138"/>
                  </a:lnTo>
                  <a:lnTo>
                    <a:pt x="108" y="190"/>
                  </a:lnTo>
                  <a:lnTo>
                    <a:pt x="218"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26"/>
            <p:cNvSpPr/>
            <p:nvPr/>
          </p:nvSpPr>
          <p:spPr bwMode="auto">
            <a:xfrm>
              <a:off x="10188792" y="628875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27"/>
            <p:cNvSpPr/>
            <p:nvPr/>
          </p:nvSpPr>
          <p:spPr bwMode="auto">
            <a:xfrm>
              <a:off x="10198882" y="6127316"/>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8"/>
            <p:cNvSpPr/>
            <p:nvPr/>
          </p:nvSpPr>
          <p:spPr bwMode="auto">
            <a:xfrm>
              <a:off x="10427580" y="6119468"/>
              <a:ext cx="246635" cy="271299"/>
            </a:xfrm>
            <a:custGeom>
              <a:avLst/>
              <a:gdLst>
                <a:gd name="T0" fmla="*/ 0 w 220"/>
                <a:gd name="T1" fmla="*/ 0 h 242"/>
                <a:gd name="T2" fmla="*/ 110 w 220"/>
                <a:gd name="T3" fmla="*/ 52 h 242"/>
                <a:gd name="T4" fmla="*/ 220 w 220"/>
                <a:gd name="T5" fmla="*/ 102 h 242"/>
                <a:gd name="T6" fmla="*/ 121 w 220"/>
                <a:gd name="T7" fmla="*/ 171 h 242"/>
                <a:gd name="T8" fmla="*/ 23 w 220"/>
                <a:gd name="T9" fmla="*/ 242 h 242"/>
                <a:gd name="T10" fmla="*/ 13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3" y="242"/>
                  </a:lnTo>
                  <a:lnTo>
                    <a:pt x="13"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29"/>
            <p:cNvSpPr/>
            <p:nvPr/>
          </p:nvSpPr>
          <p:spPr bwMode="auto">
            <a:xfrm>
              <a:off x="10437670" y="5958034"/>
              <a:ext cx="245514" cy="270178"/>
            </a:xfrm>
            <a:custGeom>
              <a:avLst/>
              <a:gdLst>
                <a:gd name="T0" fmla="*/ 219 w 219"/>
                <a:gd name="T1" fmla="*/ 241 h 241"/>
                <a:gd name="T2" fmla="*/ 208 w 219"/>
                <a:gd name="T3" fmla="*/ 119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19"/>
                  </a:lnTo>
                  <a:lnTo>
                    <a:pt x="198" y="0"/>
                  </a:lnTo>
                  <a:lnTo>
                    <a:pt x="99" y="69"/>
                  </a:lnTo>
                  <a:lnTo>
                    <a:pt x="0" y="139"/>
                  </a:lnTo>
                  <a:lnTo>
                    <a:pt x="109" y="190"/>
                  </a:lnTo>
                  <a:lnTo>
                    <a:pt x="219" y="241"/>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30"/>
            <p:cNvSpPr/>
            <p:nvPr/>
          </p:nvSpPr>
          <p:spPr bwMode="auto">
            <a:xfrm>
              <a:off x="10668610" y="5950188"/>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1"/>
            <p:cNvSpPr/>
            <p:nvPr/>
          </p:nvSpPr>
          <p:spPr bwMode="auto">
            <a:xfrm>
              <a:off x="10677578" y="5788754"/>
              <a:ext cx="244393" cy="270178"/>
            </a:xfrm>
            <a:custGeom>
              <a:avLst/>
              <a:gdLst>
                <a:gd name="T0" fmla="*/ 218 w 218"/>
                <a:gd name="T1" fmla="*/ 241 h 241"/>
                <a:gd name="T2" fmla="*/ 207 w 218"/>
                <a:gd name="T3" fmla="*/ 120 h 241"/>
                <a:gd name="T4" fmla="*/ 196 w 218"/>
                <a:gd name="T5" fmla="*/ 0 h 241"/>
                <a:gd name="T6" fmla="*/ 99 w 218"/>
                <a:gd name="T7" fmla="*/ 69 h 241"/>
                <a:gd name="T8" fmla="*/ 0 w 218"/>
                <a:gd name="T9" fmla="*/ 139 h 241"/>
                <a:gd name="T10" fmla="*/ 110 w 218"/>
                <a:gd name="T11" fmla="*/ 190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207" y="120"/>
                  </a:lnTo>
                  <a:lnTo>
                    <a:pt x="196" y="0"/>
                  </a:lnTo>
                  <a:lnTo>
                    <a:pt x="99" y="69"/>
                  </a:lnTo>
                  <a:lnTo>
                    <a:pt x="0" y="139"/>
                  </a:lnTo>
                  <a:lnTo>
                    <a:pt x="110" y="190"/>
                  </a:lnTo>
                  <a:lnTo>
                    <a:pt x="218" y="241"/>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2"/>
            <p:cNvSpPr/>
            <p:nvPr/>
          </p:nvSpPr>
          <p:spPr bwMode="auto">
            <a:xfrm>
              <a:off x="10907398" y="5780906"/>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33"/>
            <p:cNvSpPr/>
            <p:nvPr/>
          </p:nvSpPr>
          <p:spPr bwMode="auto">
            <a:xfrm>
              <a:off x="10916367" y="5619472"/>
              <a:ext cx="245514" cy="270178"/>
            </a:xfrm>
            <a:custGeom>
              <a:avLst/>
              <a:gdLst>
                <a:gd name="T0" fmla="*/ 219 w 219"/>
                <a:gd name="T1" fmla="*/ 241 h 241"/>
                <a:gd name="T2" fmla="*/ 209 w 219"/>
                <a:gd name="T3" fmla="*/ 120 h 241"/>
                <a:gd name="T4" fmla="*/ 198 w 219"/>
                <a:gd name="T5" fmla="*/ 0 h 241"/>
                <a:gd name="T6" fmla="*/ 99 w 219"/>
                <a:gd name="T7" fmla="*/ 69 h 241"/>
                <a:gd name="T8" fmla="*/ 0 w 219"/>
                <a:gd name="T9" fmla="*/ 139 h 241"/>
                <a:gd name="T10" fmla="*/ 110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9" y="120"/>
                  </a:lnTo>
                  <a:lnTo>
                    <a:pt x="198" y="0"/>
                  </a:lnTo>
                  <a:lnTo>
                    <a:pt x="99" y="69"/>
                  </a:lnTo>
                  <a:lnTo>
                    <a:pt x="0" y="139"/>
                  </a:lnTo>
                  <a:lnTo>
                    <a:pt x="110" y="190"/>
                  </a:lnTo>
                  <a:lnTo>
                    <a:pt x="219" y="241"/>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34"/>
            <p:cNvSpPr/>
            <p:nvPr/>
          </p:nvSpPr>
          <p:spPr bwMode="auto">
            <a:xfrm>
              <a:off x="11147306" y="5611625"/>
              <a:ext cx="244393" cy="271299"/>
            </a:xfrm>
            <a:custGeom>
              <a:avLst/>
              <a:gdLst>
                <a:gd name="T0" fmla="*/ 0 w 218"/>
                <a:gd name="T1" fmla="*/ 0 h 242"/>
                <a:gd name="T2" fmla="*/ 108 w 218"/>
                <a:gd name="T3" fmla="*/ 52 h 242"/>
                <a:gd name="T4" fmla="*/ 218 w 218"/>
                <a:gd name="T5" fmla="*/ 102 h 242"/>
                <a:gd name="T6" fmla="*/ 119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19" y="171"/>
                  </a:lnTo>
                  <a:lnTo>
                    <a:pt x="21" y="242"/>
                  </a:lnTo>
                  <a:lnTo>
                    <a:pt x="11"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35"/>
            <p:cNvSpPr/>
            <p:nvPr/>
          </p:nvSpPr>
          <p:spPr bwMode="auto">
            <a:xfrm>
              <a:off x="11155153" y="5450191"/>
              <a:ext cx="245514" cy="270178"/>
            </a:xfrm>
            <a:custGeom>
              <a:avLst/>
              <a:gdLst>
                <a:gd name="T0" fmla="*/ 219 w 219"/>
                <a:gd name="T1" fmla="*/ 241 h 241"/>
                <a:gd name="T2" fmla="*/ 208 w 219"/>
                <a:gd name="T3" fmla="*/ 120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20"/>
                  </a:lnTo>
                  <a:lnTo>
                    <a:pt x="198" y="0"/>
                  </a:lnTo>
                  <a:lnTo>
                    <a:pt x="99" y="69"/>
                  </a:lnTo>
                  <a:lnTo>
                    <a:pt x="0" y="139"/>
                  </a:lnTo>
                  <a:lnTo>
                    <a:pt x="109" y="190"/>
                  </a:lnTo>
                  <a:lnTo>
                    <a:pt x="219" y="241"/>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36"/>
            <p:cNvSpPr/>
            <p:nvPr/>
          </p:nvSpPr>
          <p:spPr bwMode="auto">
            <a:xfrm>
              <a:off x="11386094" y="5442343"/>
              <a:ext cx="245514" cy="271299"/>
            </a:xfrm>
            <a:custGeom>
              <a:avLst/>
              <a:gdLst>
                <a:gd name="T0" fmla="*/ 0 w 219"/>
                <a:gd name="T1" fmla="*/ 0 h 242"/>
                <a:gd name="T2" fmla="*/ 110 w 219"/>
                <a:gd name="T3" fmla="*/ 52 h 242"/>
                <a:gd name="T4" fmla="*/ 219 w 219"/>
                <a:gd name="T5" fmla="*/ 102 h 242"/>
                <a:gd name="T6" fmla="*/ 120 w 219"/>
                <a:gd name="T7" fmla="*/ 172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2"/>
                  </a:lnTo>
                  <a:lnTo>
                    <a:pt x="21"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7"/>
            <p:cNvSpPr/>
            <p:nvPr/>
          </p:nvSpPr>
          <p:spPr bwMode="auto">
            <a:xfrm>
              <a:off x="12591243" y="4433382"/>
              <a:ext cx="244393" cy="271299"/>
            </a:xfrm>
            <a:custGeom>
              <a:avLst/>
              <a:gdLst>
                <a:gd name="T0" fmla="*/ 218 w 218"/>
                <a:gd name="T1" fmla="*/ 242 h 242"/>
                <a:gd name="T2" fmla="*/ 110 w 218"/>
                <a:gd name="T3" fmla="*/ 190 h 242"/>
                <a:gd name="T4" fmla="*/ 0 w 218"/>
                <a:gd name="T5" fmla="*/ 140 h 242"/>
                <a:gd name="T6" fmla="*/ 98 w 218"/>
                <a:gd name="T7" fmla="*/ 71 h 242"/>
                <a:gd name="T8" fmla="*/ 197 w 218"/>
                <a:gd name="T9" fmla="*/ 0 h 242"/>
                <a:gd name="T10" fmla="*/ 208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8" y="71"/>
                  </a:lnTo>
                  <a:lnTo>
                    <a:pt x="197" y="0"/>
                  </a:lnTo>
                  <a:lnTo>
                    <a:pt x="208" y="121"/>
                  </a:lnTo>
                  <a:lnTo>
                    <a:pt x="218"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38"/>
            <p:cNvSpPr/>
            <p:nvPr/>
          </p:nvSpPr>
          <p:spPr bwMode="auto">
            <a:xfrm>
              <a:off x="12582274" y="4595937"/>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39"/>
            <p:cNvSpPr/>
            <p:nvPr/>
          </p:nvSpPr>
          <p:spPr bwMode="auto">
            <a:xfrm>
              <a:off x="12351334" y="4602663"/>
              <a:ext cx="245514" cy="271299"/>
            </a:xfrm>
            <a:custGeom>
              <a:avLst/>
              <a:gdLst>
                <a:gd name="T0" fmla="*/ 219 w 219"/>
                <a:gd name="T1" fmla="*/ 242 h 242"/>
                <a:gd name="T2" fmla="*/ 110 w 219"/>
                <a:gd name="T3" fmla="*/ 190 h 242"/>
                <a:gd name="T4" fmla="*/ 0 w 219"/>
                <a:gd name="T5" fmla="*/ 140 h 242"/>
                <a:gd name="T6" fmla="*/ 99 w 219"/>
                <a:gd name="T7" fmla="*/ 71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1"/>
                  </a:lnTo>
                  <a:lnTo>
                    <a:pt x="198" y="0"/>
                  </a:lnTo>
                  <a:lnTo>
                    <a:pt x="209" y="121"/>
                  </a:lnTo>
                  <a:lnTo>
                    <a:pt x="219"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40"/>
            <p:cNvSpPr/>
            <p:nvPr/>
          </p:nvSpPr>
          <p:spPr bwMode="auto">
            <a:xfrm>
              <a:off x="12342365" y="4765218"/>
              <a:ext cx="245514" cy="271299"/>
            </a:xfrm>
            <a:custGeom>
              <a:avLst/>
              <a:gdLst>
                <a:gd name="T0" fmla="*/ 0 w 219"/>
                <a:gd name="T1" fmla="*/ 0 h 242"/>
                <a:gd name="T2" fmla="*/ 10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3" y="242"/>
                  </a:lnTo>
                  <a:lnTo>
                    <a:pt x="120" y="172"/>
                  </a:lnTo>
                  <a:lnTo>
                    <a:pt x="219" y="102"/>
                  </a:lnTo>
                  <a:lnTo>
                    <a:pt x="109"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1"/>
            <p:cNvSpPr/>
            <p:nvPr/>
          </p:nvSpPr>
          <p:spPr bwMode="auto">
            <a:xfrm>
              <a:off x="12112546" y="4771944"/>
              <a:ext cx="246635" cy="271299"/>
            </a:xfrm>
            <a:custGeom>
              <a:avLst/>
              <a:gdLst>
                <a:gd name="T0" fmla="*/ 220 w 220"/>
                <a:gd name="T1" fmla="*/ 242 h 242"/>
                <a:gd name="T2" fmla="*/ 110 w 220"/>
                <a:gd name="T3" fmla="*/ 190 h 242"/>
                <a:gd name="T4" fmla="*/ 0 w 220"/>
                <a:gd name="T5" fmla="*/ 140 h 242"/>
                <a:gd name="T6" fmla="*/ 99 w 220"/>
                <a:gd name="T7" fmla="*/ 71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1"/>
                  </a:lnTo>
                  <a:lnTo>
                    <a:pt x="198" y="0"/>
                  </a:lnTo>
                  <a:lnTo>
                    <a:pt x="209" y="121"/>
                  </a:lnTo>
                  <a:lnTo>
                    <a:pt x="220"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42"/>
            <p:cNvSpPr/>
            <p:nvPr/>
          </p:nvSpPr>
          <p:spPr bwMode="auto">
            <a:xfrm>
              <a:off x="12103578" y="4934499"/>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43"/>
            <p:cNvSpPr/>
            <p:nvPr/>
          </p:nvSpPr>
          <p:spPr bwMode="auto">
            <a:xfrm>
              <a:off x="11873759" y="4941226"/>
              <a:ext cx="244393" cy="271299"/>
            </a:xfrm>
            <a:custGeom>
              <a:avLst/>
              <a:gdLst>
                <a:gd name="T0" fmla="*/ 218 w 218"/>
                <a:gd name="T1" fmla="*/ 242 h 242"/>
                <a:gd name="T2" fmla="*/ 108 w 218"/>
                <a:gd name="T3" fmla="*/ 190 h 242"/>
                <a:gd name="T4" fmla="*/ 0 w 218"/>
                <a:gd name="T5" fmla="*/ 140 h 242"/>
                <a:gd name="T6" fmla="*/ 98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8" y="70"/>
                  </a:lnTo>
                  <a:lnTo>
                    <a:pt x="197" y="0"/>
                  </a:lnTo>
                  <a:lnTo>
                    <a:pt x="207" y="121"/>
                  </a:lnTo>
                  <a:lnTo>
                    <a:pt x="218"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44"/>
            <p:cNvSpPr/>
            <p:nvPr/>
          </p:nvSpPr>
          <p:spPr bwMode="auto">
            <a:xfrm>
              <a:off x="11864790" y="5103780"/>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45"/>
            <p:cNvSpPr/>
            <p:nvPr/>
          </p:nvSpPr>
          <p:spPr bwMode="auto">
            <a:xfrm>
              <a:off x="11633850" y="5110507"/>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46"/>
            <p:cNvSpPr/>
            <p:nvPr/>
          </p:nvSpPr>
          <p:spPr bwMode="auto">
            <a:xfrm>
              <a:off x="11624882" y="5273062"/>
              <a:ext cx="245514" cy="271299"/>
            </a:xfrm>
            <a:custGeom>
              <a:avLst/>
              <a:gdLst>
                <a:gd name="T0" fmla="*/ 0 w 219"/>
                <a:gd name="T1" fmla="*/ 0 h 242"/>
                <a:gd name="T2" fmla="*/ 10 w 219"/>
                <a:gd name="T3" fmla="*/ 121 h 242"/>
                <a:gd name="T4" fmla="*/ 21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2"/>
                  </a:lnTo>
                  <a:lnTo>
                    <a:pt x="219" y="102"/>
                  </a:lnTo>
                  <a:lnTo>
                    <a:pt x="109"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47"/>
            <p:cNvSpPr/>
            <p:nvPr/>
          </p:nvSpPr>
          <p:spPr bwMode="auto">
            <a:xfrm>
              <a:off x="11395062" y="5279789"/>
              <a:ext cx="246635" cy="271299"/>
            </a:xfrm>
            <a:custGeom>
              <a:avLst/>
              <a:gdLst>
                <a:gd name="T0" fmla="*/ 220 w 220"/>
                <a:gd name="T1" fmla="*/ 242 h 242"/>
                <a:gd name="T2" fmla="*/ 110 w 220"/>
                <a:gd name="T3" fmla="*/ 191 h 242"/>
                <a:gd name="T4" fmla="*/ 0 w 220"/>
                <a:gd name="T5" fmla="*/ 140 h 242"/>
                <a:gd name="T6" fmla="*/ 99 w 220"/>
                <a:gd name="T7" fmla="*/ 70 h 242"/>
                <a:gd name="T8" fmla="*/ 196 w 220"/>
                <a:gd name="T9" fmla="*/ 0 h 242"/>
                <a:gd name="T10" fmla="*/ 207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6" y="0"/>
                  </a:lnTo>
                  <a:lnTo>
                    <a:pt x="207" y="121"/>
                  </a:lnTo>
                  <a:lnTo>
                    <a:pt x="220" y="242"/>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60"/>
            <p:cNvSpPr/>
            <p:nvPr/>
          </p:nvSpPr>
          <p:spPr bwMode="auto">
            <a:xfrm>
              <a:off x="12387208" y="3831368"/>
              <a:ext cx="246635" cy="269056"/>
            </a:xfrm>
            <a:custGeom>
              <a:avLst/>
              <a:gdLst>
                <a:gd name="T0" fmla="*/ 0 w 220"/>
                <a:gd name="T1" fmla="*/ 0 h 240"/>
                <a:gd name="T2" fmla="*/ 11 w 220"/>
                <a:gd name="T3" fmla="*/ 119 h 240"/>
                <a:gd name="T4" fmla="*/ 22 w 220"/>
                <a:gd name="T5" fmla="*/ 240 h 240"/>
                <a:gd name="T6" fmla="*/ 121 w 220"/>
                <a:gd name="T7" fmla="*/ 171 h 240"/>
                <a:gd name="T8" fmla="*/ 220 w 220"/>
                <a:gd name="T9" fmla="*/ 100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19"/>
                  </a:lnTo>
                  <a:lnTo>
                    <a:pt x="22" y="240"/>
                  </a:lnTo>
                  <a:lnTo>
                    <a:pt x="121" y="171"/>
                  </a:lnTo>
                  <a:lnTo>
                    <a:pt x="220" y="100"/>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71"/>
            <p:cNvSpPr/>
            <p:nvPr/>
          </p:nvSpPr>
          <p:spPr bwMode="auto">
            <a:xfrm>
              <a:off x="10621525" y="5801085"/>
              <a:ext cx="1321740" cy="962998"/>
            </a:xfrm>
            <a:custGeom>
              <a:avLst/>
              <a:gdLst>
                <a:gd name="T0" fmla="*/ 9 w 1179"/>
                <a:gd name="T1" fmla="*/ 859 h 859"/>
                <a:gd name="T2" fmla="*/ 0 w 1179"/>
                <a:gd name="T3" fmla="*/ 846 h 859"/>
                <a:gd name="T4" fmla="*/ 1179 w 1179"/>
                <a:gd name="T5" fmla="*/ 0 h 859"/>
                <a:gd name="T6" fmla="*/ 1179 w 1179"/>
                <a:gd name="T7" fmla="*/ 216 h 859"/>
                <a:gd name="T8" fmla="*/ 1163 w 1179"/>
                <a:gd name="T9" fmla="*/ 216 h 859"/>
                <a:gd name="T10" fmla="*/ 1163 w 1179"/>
                <a:gd name="T11" fmla="*/ 32 h 859"/>
                <a:gd name="T12" fmla="*/ 9 w 1179"/>
                <a:gd name="T13" fmla="*/ 859 h 859"/>
              </a:gdLst>
              <a:ahLst/>
              <a:cxnLst>
                <a:cxn ang="0">
                  <a:pos x="T0" y="T1"/>
                </a:cxn>
                <a:cxn ang="0">
                  <a:pos x="T2" y="T3"/>
                </a:cxn>
                <a:cxn ang="0">
                  <a:pos x="T4" y="T5"/>
                </a:cxn>
                <a:cxn ang="0">
                  <a:pos x="T6" y="T7"/>
                </a:cxn>
                <a:cxn ang="0">
                  <a:pos x="T8" y="T9"/>
                </a:cxn>
                <a:cxn ang="0">
                  <a:pos x="T10" y="T11"/>
                </a:cxn>
                <a:cxn ang="0">
                  <a:pos x="T12" y="T13"/>
                </a:cxn>
              </a:cxnLst>
              <a:rect l="0" t="0" r="r" b="b"/>
              <a:pathLst>
                <a:path w="1179" h="859">
                  <a:moveTo>
                    <a:pt x="9" y="859"/>
                  </a:moveTo>
                  <a:lnTo>
                    <a:pt x="0" y="846"/>
                  </a:lnTo>
                  <a:lnTo>
                    <a:pt x="1179" y="0"/>
                  </a:lnTo>
                  <a:lnTo>
                    <a:pt x="1179" y="216"/>
                  </a:lnTo>
                  <a:lnTo>
                    <a:pt x="1163" y="216"/>
                  </a:lnTo>
                  <a:lnTo>
                    <a:pt x="1163" y="32"/>
                  </a:lnTo>
                  <a:lnTo>
                    <a:pt x="9" y="85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9284636" y="0"/>
              <a:ext cx="2918347" cy="3518892"/>
            </a:xfrm>
            <a:custGeom>
              <a:avLst/>
              <a:gdLst>
                <a:gd name="T0" fmla="*/ 0 w 1764"/>
                <a:gd name="T1" fmla="*/ 2127 h 2127"/>
                <a:gd name="T2" fmla="*/ 1764 w 1764"/>
                <a:gd name="T3" fmla="*/ 1079 h 2127"/>
                <a:gd name="T4" fmla="*/ 1764 w 1764"/>
                <a:gd name="T5" fmla="*/ 0 h 2127"/>
                <a:gd name="T6" fmla="*/ 0 w 1764"/>
                <a:gd name="T7" fmla="*/ 1044 h 2127"/>
                <a:gd name="T8" fmla="*/ 0 w 1764"/>
                <a:gd name="T9" fmla="*/ 2127 h 2127"/>
              </a:gdLst>
              <a:ahLst/>
              <a:cxnLst>
                <a:cxn ang="0">
                  <a:pos x="T0" y="T1"/>
                </a:cxn>
                <a:cxn ang="0">
                  <a:pos x="T2" y="T3"/>
                </a:cxn>
                <a:cxn ang="0">
                  <a:pos x="T4" y="T5"/>
                </a:cxn>
                <a:cxn ang="0">
                  <a:pos x="T6" y="T7"/>
                </a:cxn>
                <a:cxn ang="0">
                  <a:pos x="T8" y="T9"/>
                </a:cxn>
              </a:cxnLst>
              <a:rect l="0" t="0" r="r" b="b"/>
              <a:pathLst>
                <a:path w="1764" h="2127">
                  <a:moveTo>
                    <a:pt x="0" y="2127"/>
                  </a:moveTo>
                  <a:lnTo>
                    <a:pt x="1764" y="1079"/>
                  </a:lnTo>
                  <a:lnTo>
                    <a:pt x="1764" y="0"/>
                  </a:lnTo>
                  <a:lnTo>
                    <a:pt x="0" y="1044"/>
                  </a:lnTo>
                  <a:lnTo>
                    <a:pt x="0" y="2127"/>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9284636" y="1727185"/>
              <a:ext cx="2918347" cy="3527163"/>
            </a:xfrm>
            <a:custGeom>
              <a:avLst/>
              <a:gdLst>
                <a:gd name="T0" fmla="*/ 1764 w 1764"/>
                <a:gd name="T1" fmla="*/ 2132 h 2132"/>
                <a:gd name="T2" fmla="*/ 0 w 1764"/>
                <a:gd name="T3" fmla="*/ 1084 h 2132"/>
                <a:gd name="T4" fmla="*/ 0 w 1764"/>
                <a:gd name="T5" fmla="*/ 0 h 2132"/>
                <a:gd name="T6" fmla="*/ 1764 w 1764"/>
                <a:gd name="T7" fmla="*/ 1049 h 2132"/>
                <a:gd name="T8" fmla="*/ 1764 w 1764"/>
                <a:gd name="T9" fmla="*/ 2132 h 2132"/>
              </a:gdLst>
              <a:ahLst/>
              <a:cxnLst>
                <a:cxn ang="0">
                  <a:pos x="T0" y="T1"/>
                </a:cxn>
                <a:cxn ang="0">
                  <a:pos x="T2" y="T3"/>
                </a:cxn>
                <a:cxn ang="0">
                  <a:pos x="T4" y="T5"/>
                </a:cxn>
                <a:cxn ang="0">
                  <a:pos x="T6" y="T7"/>
                </a:cxn>
                <a:cxn ang="0">
                  <a:pos x="T8" y="T9"/>
                </a:cxn>
              </a:cxnLst>
              <a:rect l="0" t="0" r="r" b="b"/>
              <a:pathLst>
                <a:path w="1764" h="2132">
                  <a:moveTo>
                    <a:pt x="1764" y="2132"/>
                  </a:moveTo>
                  <a:lnTo>
                    <a:pt x="0" y="1084"/>
                  </a:lnTo>
                  <a:lnTo>
                    <a:pt x="0" y="0"/>
                  </a:lnTo>
                  <a:lnTo>
                    <a:pt x="1764" y="1049"/>
                  </a:lnTo>
                  <a:lnTo>
                    <a:pt x="1764" y="2132"/>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9120851" y="150549"/>
              <a:ext cx="2536183" cy="2288024"/>
            </a:xfrm>
            <a:custGeom>
              <a:avLst/>
              <a:gdLst>
                <a:gd name="T0" fmla="*/ 16 w 1533"/>
                <a:gd name="T1" fmla="*/ 1383 h 1383"/>
                <a:gd name="T2" fmla="*/ 0 w 1533"/>
                <a:gd name="T3" fmla="*/ 1383 h 1383"/>
                <a:gd name="T4" fmla="*/ 0 w 1533"/>
                <a:gd name="T5" fmla="*/ 881 h 1383"/>
                <a:gd name="T6" fmla="*/ 4 w 1533"/>
                <a:gd name="T7" fmla="*/ 880 h 1383"/>
                <a:gd name="T8" fmla="*/ 1525 w 1533"/>
                <a:gd name="T9" fmla="*/ 0 h 1383"/>
                <a:gd name="T10" fmla="*/ 1533 w 1533"/>
                <a:gd name="T11" fmla="*/ 15 h 1383"/>
                <a:gd name="T12" fmla="*/ 16 w 1533"/>
                <a:gd name="T13" fmla="*/ 891 h 1383"/>
                <a:gd name="T14" fmla="*/ 16 w 1533"/>
                <a:gd name="T15" fmla="*/ 1383 h 13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3" h="1383">
                  <a:moveTo>
                    <a:pt x="16" y="1383"/>
                  </a:moveTo>
                  <a:lnTo>
                    <a:pt x="0" y="1383"/>
                  </a:lnTo>
                  <a:lnTo>
                    <a:pt x="0" y="881"/>
                  </a:lnTo>
                  <a:lnTo>
                    <a:pt x="4" y="880"/>
                  </a:lnTo>
                  <a:lnTo>
                    <a:pt x="1525" y="0"/>
                  </a:lnTo>
                  <a:lnTo>
                    <a:pt x="1533" y="15"/>
                  </a:lnTo>
                  <a:lnTo>
                    <a:pt x="16" y="891"/>
                  </a:lnTo>
                  <a:lnTo>
                    <a:pt x="16" y="1383"/>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9" name="组合 208"/>
          <p:cNvGrpSpPr/>
          <p:nvPr/>
        </p:nvGrpSpPr>
        <p:grpSpPr>
          <a:xfrm>
            <a:off x="-875182" y="5889892"/>
            <a:ext cx="2214564" cy="1433513"/>
            <a:chOff x="-817307" y="5727842"/>
            <a:chExt cx="2214564" cy="1433513"/>
          </a:xfrm>
        </p:grpSpPr>
        <p:sp>
          <p:nvSpPr>
            <p:cNvPr id="184" name="Freeform 175"/>
            <p:cNvSpPr/>
            <p:nvPr/>
          </p:nvSpPr>
          <p:spPr bwMode="auto">
            <a:xfrm>
              <a:off x="-817307"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76"/>
            <p:cNvSpPr/>
            <p:nvPr/>
          </p:nvSpPr>
          <p:spPr bwMode="auto">
            <a:xfrm>
              <a:off x="-755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77"/>
            <p:cNvSpPr/>
            <p:nvPr/>
          </p:nvSpPr>
          <p:spPr bwMode="auto">
            <a:xfrm>
              <a:off x="-690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78"/>
            <p:cNvSpPr/>
            <p:nvPr/>
          </p:nvSpPr>
          <p:spPr bwMode="auto">
            <a:xfrm>
              <a:off x="-628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79"/>
            <p:cNvSpPr/>
            <p:nvPr/>
          </p:nvSpPr>
          <p:spPr bwMode="auto">
            <a:xfrm>
              <a:off x="-563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80"/>
            <p:cNvSpPr/>
            <p:nvPr/>
          </p:nvSpPr>
          <p:spPr bwMode="auto">
            <a:xfrm>
              <a:off x="-501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81"/>
            <p:cNvSpPr/>
            <p:nvPr/>
          </p:nvSpPr>
          <p:spPr bwMode="auto">
            <a:xfrm>
              <a:off x="-436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82"/>
            <p:cNvSpPr/>
            <p:nvPr/>
          </p:nvSpPr>
          <p:spPr bwMode="auto">
            <a:xfrm>
              <a:off x="-374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83"/>
            <p:cNvSpPr/>
            <p:nvPr/>
          </p:nvSpPr>
          <p:spPr bwMode="auto">
            <a:xfrm>
              <a:off x="-309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84"/>
            <p:cNvSpPr/>
            <p:nvPr/>
          </p:nvSpPr>
          <p:spPr bwMode="auto">
            <a:xfrm>
              <a:off x="-247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85"/>
            <p:cNvSpPr/>
            <p:nvPr/>
          </p:nvSpPr>
          <p:spPr bwMode="auto">
            <a:xfrm>
              <a:off x="-182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86"/>
            <p:cNvSpPr/>
            <p:nvPr/>
          </p:nvSpPr>
          <p:spPr bwMode="auto">
            <a:xfrm>
              <a:off x="-120394" y="5727842"/>
              <a:ext cx="881063" cy="1433513"/>
            </a:xfrm>
            <a:custGeom>
              <a:avLst/>
              <a:gdLst>
                <a:gd name="T0" fmla="*/ 0 w 555"/>
                <a:gd name="T1" fmla="*/ 895 h 903"/>
                <a:gd name="T2" fmla="*/ 13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3"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87"/>
            <p:cNvSpPr/>
            <p:nvPr/>
          </p:nvSpPr>
          <p:spPr bwMode="auto">
            <a:xfrm>
              <a:off x="-55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88"/>
            <p:cNvSpPr/>
            <p:nvPr/>
          </p:nvSpPr>
          <p:spPr bwMode="auto">
            <a:xfrm>
              <a:off x="6606" y="5727842"/>
              <a:ext cx="882650" cy="1433513"/>
            </a:xfrm>
            <a:custGeom>
              <a:avLst/>
              <a:gdLst>
                <a:gd name="T0" fmla="*/ 0 w 556"/>
                <a:gd name="T1" fmla="*/ 895 h 903"/>
                <a:gd name="T2" fmla="*/ 13 w 556"/>
                <a:gd name="T3" fmla="*/ 903 h 903"/>
                <a:gd name="T4" fmla="*/ 556 w 556"/>
                <a:gd name="T5" fmla="*/ 7 h 903"/>
                <a:gd name="T6" fmla="*/ 543 w 556"/>
                <a:gd name="T7" fmla="*/ 0 h 903"/>
                <a:gd name="T8" fmla="*/ 0 w 556"/>
                <a:gd name="T9" fmla="*/ 895 h 903"/>
              </a:gdLst>
              <a:ahLst/>
              <a:cxnLst>
                <a:cxn ang="0">
                  <a:pos x="T0" y="T1"/>
                </a:cxn>
                <a:cxn ang="0">
                  <a:pos x="T2" y="T3"/>
                </a:cxn>
                <a:cxn ang="0">
                  <a:pos x="T4" y="T5"/>
                </a:cxn>
                <a:cxn ang="0">
                  <a:pos x="T6" y="T7"/>
                </a:cxn>
                <a:cxn ang="0">
                  <a:pos x="T8" y="T9"/>
                </a:cxn>
              </a:cxnLst>
              <a:rect l="0" t="0" r="r" b="b"/>
              <a:pathLst>
                <a:path w="556" h="903">
                  <a:moveTo>
                    <a:pt x="0" y="895"/>
                  </a:moveTo>
                  <a:lnTo>
                    <a:pt x="13" y="903"/>
                  </a:lnTo>
                  <a:lnTo>
                    <a:pt x="556"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89"/>
            <p:cNvSpPr/>
            <p:nvPr/>
          </p:nvSpPr>
          <p:spPr bwMode="auto">
            <a:xfrm>
              <a:off x="716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90"/>
            <p:cNvSpPr/>
            <p:nvPr/>
          </p:nvSpPr>
          <p:spPr bwMode="auto">
            <a:xfrm>
              <a:off x="135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91"/>
            <p:cNvSpPr/>
            <p:nvPr/>
          </p:nvSpPr>
          <p:spPr bwMode="auto">
            <a:xfrm>
              <a:off x="198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92"/>
            <p:cNvSpPr/>
            <p:nvPr/>
          </p:nvSpPr>
          <p:spPr bwMode="auto">
            <a:xfrm>
              <a:off x="262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93"/>
            <p:cNvSpPr/>
            <p:nvPr/>
          </p:nvSpPr>
          <p:spPr bwMode="auto">
            <a:xfrm>
              <a:off x="325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94"/>
            <p:cNvSpPr/>
            <p:nvPr/>
          </p:nvSpPr>
          <p:spPr bwMode="auto">
            <a:xfrm>
              <a:off x="389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95"/>
            <p:cNvSpPr/>
            <p:nvPr/>
          </p:nvSpPr>
          <p:spPr bwMode="auto">
            <a:xfrm>
              <a:off x="452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96"/>
            <p:cNvSpPr/>
            <p:nvPr/>
          </p:nvSpPr>
          <p:spPr bwMode="auto">
            <a:xfrm>
              <a:off x="516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06" name="Freeform 197"/>
          <p:cNvSpPr/>
          <p:nvPr/>
        </p:nvSpPr>
        <p:spPr bwMode="auto">
          <a:xfrm rot="21432096">
            <a:off x="262194" y="5890092"/>
            <a:ext cx="1541463" cy="1185863"/>
          </a:xfrm>
          <a:custGeom>
            <a:avLst/>
            <a:gdLst>
              <a:gd name="T0" fmla="*/ 8 w 971"/>
              <a:gd name="T1" fmla="*/ 747 h 747"/>
              <a:gd name="T2" fmla="*/ 0 w 971"/>
              <a:gd name="T3" fmla="*/ 732 h 747"/>
              <a:gd name="T4" fmla="*/ 937 w 971"/>
              <a:gd name="T5" fmla="*/ 181 h 747"/>
              <a:gd name="T6" fmla="*/ 631 w 971"/>
              <a:gd name="T7" fmla="*/ 15 h 747"/>
              <a:gd name="T8" fmla="*/ 639 w 971"/>
              <a:gd name="T9" fmla="*/ 0 h 747"/>
              <a:gd name="T10" fmla="*/ 971 w 971"/>
              <a:gd name="T11" fmla="*/ 181 h 747"/>
              <a:gd name="T12" fmla="*/ 8 w 971"/>
              <a:gd name="T13" fmla="*/ 747 h 747"/>
            </a:gdLst>
            <a:ahLst/>
            <a:cxnLst>
              <a:cxn ang="0">
                <a:pos x="T0" y="T1"/>
              </a:cxn>
              <a:cxn ang="0">
                <a:pos x="T2" y="T3"/>
              </a:cxn>
              <a:cxn ang="0">
                <a:pos x="T4" y="T5"/>
              </a:cxn>
              <a:cxn ang="0">
                <a:pos x="T6" y="T7"/>
              </a:cxn>
              <a:cxn ang="0">
                <a:pos x="T8" y="T9"/>
              </a:cxn>
              <a:cxn ang="0">
                <a:pos x="T10" y="T11"/>
              </a:cxn>
              <a:cxn ang="0">
                <a:pos x="T12" y="T13"/>
              </a:cxn>
            </a:cxnLst>
            <a:rect l="0" t="0" r="r" b="b"/>
            <a:pathLst>
              <a:path w="971" h="747">
                <a:moveTo>
                  <a:pt x="8" y="747"/>
                </a:moveTo>
                <a:lnTo>
                  <a:pt x="0" y="732"/>
                </a:lnTo>
                <a:lnTo>
                  <a:pt x="937" y="181"/>
                </a:lnTo>
                <a:lnTo>
                  <a:pt x="631" y="15"/>
                </a:lnTo>
                <a:lnTo>
                  <a:pt x="639" y="0"/>
                </a:lnTo>
                <a:lnTo>
                  <a:pt x="971" y="181"/>
                </a:lnTo>
                <a:lnTo>
                  <a:pt x="8" y="747"/>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98"/>
          <p:cNvSpPr/>
          <p:nvPr/>
        </p:nvSpPr>
        <p:spPr bwMode="auto">
          <a:xfrm>
            <a:off x="-7681" y="4897580"/>
            <a:ext cx="1355725" cy="1927225"/>
          </a:xfrm>
          <a:custGeom>
            <a:avLst/>
            <a:gdLst>
              <a:gd name="T0" fmla="*/ 854 w 854"/>
              <a:gd name="T1" fmla="*/ 654 h 1214"/>
              <a:gd name="T2" fmla="*/ 0 w 854"/>
              <a:gd name="T3" fmla="*/ 1214 h 1214"/>
              <a:gd name="T4" fmla="*/ 0 w 854"/>
              <a:gd name="T5" fmla="*/ 560 h 1214"/>
              <a:gd name="T6" fmla="*/ 854 w 854"/>
              <a:gd name="T7" fmla="*/ 0 h 1214"/>
              <a:gd name="T8" fmla="*/ 854 w 854"/>
              <a:gd name="T9" fmla="*/ 654 h 1214"/>
            </a:gdLst>
            <a:ahLst/>
            <a:cxnLst>
              <a:cxn ang="0">
                <a:pos x="T0" y="T1"/>
              </a:cxn>
              <a:cxn ang="0">
                <a:pos x="T2" y="T3"/>
              </a:cxn>
              <a:cxn ang="0">
                <a:pos x="T4" y="T5"/>
              </a:cxn>
              <a:cxn ang="0">
                <a:pos x="T6" y="T7"/>
              </a:cxn>
              <a:cxn ang="0">
                <a:pos x="T8" y="T9"/>
              </a:cxn>
            </a:cxnLst>
            <a:rect l="0" t="0" r="r" b="b"/>
            <a:pathLst>
              <a:path w="854" h="1214">
                <a:moveTo>
                  <a:pt x="854" y="654"/>
                </a:moveTo>
                <a:lnTo>
                  <a:pt x="0" y="1214"/>
                </a:lnTo>
                <a:lnTo>
                  <a:pt x="0" y="560"/>
                </a:lnTo>
                <a:lnTo>
                  <a:pt x="854" y="0"/>
                </a:lnTo>
                <a:lnTo>
                  <a:pt x="854" y="654"/>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5"/>
          <p:cNvSpPr>
            <a:spLocks noEditPoints="1"/>
          </p:cNvSpPr>
          <p:nvPr/>
        </p:nvSpPr>
        <p:spPr bwMode="auto">
          <a:xfrm flipH="1" flipV="1">
            <a:off x="520581" y="363109"/>
            <a:ext cx="504346" cy="424069"/>
          </a:xfrm>
          <a:custGeom>
            <a:avLst/>
            <a:gdLst>
              <a:gd name="T0" fmla="*/ 118 w 285"/>
              <a:gd name="T1" fmla="*/ 131 h 240"/>
              <a:gd name="T2" fmla="*/ 118 w 285"/>
              <a:gd name="T3" fmla="*/ 240 h 240"/>
              <a:gd name="T4" fmla="*/ 0 w 285"/>
              <a:gd name="T5" fmla="*/ 240 h 240"/>
              <a:gd name="T6" fmla="*/ 0 w 285"/>
              <a:gd name="T7" fmla="*/ 131 h 240"/>
              <a:gd name="T8" fmla="*/ 32 w 285"/>
              <a:gd name="T9" fmla="*/ 39 h 240"/>
              <a:gd name="T10" fmla="*/ 118 w 285"/>
              <a:gd name="T11" fmla="*/ 0 h 240"/>
              <a:gd name="T12" fmla="*/ 118 w 285"/>
              <a:gd name="T13" fmla="*/ 55 h 240"/>
              <a:gd name="T14" fmla="*/ 75 w 285"/>
              <a:gd name="T15" fmla="*/ 70 h 240"/>
              <a:gd name="T16" fmla="*/ 53 w 285"/>
              <a:gd name="T17" fmla="*/ 115 h 240"/>
              <a:gd name="T18" fmla="*/ 53 w 285"/>
              <a:gd name="T19" fmla="*/ 131 h 240"/>
              <a:gd name="T20" fmla="*/ 118 w 285"/>
              <a:gd name="T21" fmla="*/ 131 h 240"/>
              <a:gd name="T22" fmla="*/ 285 w 285"/>
              <a:gd name="T23" fmla="*/ 131 h 240"/>
              <a:gd name="T24" fmla="*/ 285 w 285"/>
              <a:gd name="T25" fmla="*/ 240 h 240"/>
              <a:gd name="T26" fmla="*/ 167 w 285"/>
              <a:gd name="T27" fmla="*/ 240 h 240"/>
              <a:gd name="T28" fmla="*/ 167 w 285"/>
              <a:gd name="T29" fmla="*/ 136 h 240"/>
              <a:gd name="T30" fmla="*/ 199 w 285"/>
              <a:gd name="T31" fmla="*/ 41 h 240"/>
              <a:gd name="T32" fmla="*/ 285 w 285"/>
              <a:gd name="T33" fmla="*/ 0 h 240"/>
              <a:gd name="T34" fmla="*/ 285 w 285"/>
              <a:gd name="T35" fmla="*/ 55 h 240"/>
              <a:gd name="T36" fmla="*/ 241 w 285"/>
              <a:gd name="T37" fmla="*/ 70 h 240"/>
              <a:gd name="T38" fmla="*/ 219 w 285"/>
              <a:gd name="T39" fmla="*/ 115 h 240"/>
              <a:gd name="T40" fmla="*/ 219 w 285"/>
              <a:gd name="T41" fmla="*/ 131 h 240"/>
              <a:gd name="T42" fmla="*/ 285 w 285"/>
              <a:gd name="T43" fmla="*/ 13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5" h="240">
                <a:moveTo>
                  <a:pt x="118" y="131"/>
                </a:moveTo>
                <a:cubicBezTo>
                  <a:pt x="118" y="240"/>
                  <a:pt x="118" y="240"/>
                  <a:pt x="118" y="240"/>
                </a:cubicBezTo>
                <a:cubicBezTo>
                  <a:pt x="0" y="240"/>
                  <a:pt x="0" y="240"/>
                  <a:pt x="0" y="240"/>
                </a:cubicBezTo>
                <a:cubicBezTo>
                  <a:pt x="0" y="131"/>
                  <a:pt x="0" y="131"/>
                  <a:pt x="0" y="131"/>
                </a:cubicBezTo>
                <a:cubicBezTo>
                  <a:pt x="0" y="95"/>
                  <a:pt x="11" y="64"/>
                  <a:pt x="32" y="39"/>
                </a:cubicBezTo>
                <a:cubicBezTo>
                  <a:pt x="51" y="17"/>
                  <a:pt x="80" y="4"/>
                  <a:pt x="118" y="0"/>
                </a:cubicBezTo>
                <a:cubicBezTo>
                  <a:pt x="118" y="55"/>
                  <a:pt x="118" y="55"/>
                  <a:pt x="118" y="55"/>
                </a:cubicBezTo>
                <a:cubicBezTo>
                  <a:pt x="101" y="55"/>
                  <a:pt x="87" y="60"/>
                  <a:pt x="75" y="70"/>
                </a:cubicBezTo>
                <a:cubicBezTo>
                  <a:pt x="60" y="80"/>
                  <a:pt x="53" y="95"/>
                  <a:pt x="53" y="115"/>
                </a:cubicBezTo>
                <a:cubicBezTo>
                  <a:pt x="53" y="120"/>
                  <a:pt x="53" y="125"/>
                  <a:pt x="53" y="131"/>
                </a:cubicBezTo>
                <a:lnTo>
                  <a:pt x="118" y="131"/>
                </a:lnTo>
                <a:close/>
                <a:moveTo>
                  <a:pt x="285" y="131"/>
                </a:moveTo>
                <a:cubicBezTo>
                  <a:pt x="285" y="240"/>
                  <a:pt x="285" y="240"/>
                  <a:pt x="285" y="240"/>
                </a:cubicBezTo>
                <a:cubicBezTo>
                  <a:pt x="167" y="240"/>
                  <a:pt x="167" y="240"/>
                  <a:pt x="167" y="240"/>
                </a:cubicBezTo>
                <a:cubicBezTo>
                  <a:pt x="167" y="136"/>
                  <a:pt x="167" y="136"/>
                  <a:pt x="167" y="136"/>
                </a:cubicBezTo>
                <a:cubicBezTo>
                  <a:pt x="167" y="98"/>
                  <a:pt x="178" y="66"/>
                  <a:pt x="199" y="41"/>
                </a:cubicBezTo>
                <a:cubicBezTo>
                  <a:pt x="218" y="18"/>
                  <a:pt x="247" y="4"/>
                  <a:pt x="285" y="0"/>
                </a:cubicBezTo>
                <a:cubicBezTo>
                  <a:pt x="285" y="55"/>
                  <a:pt x="285" y="55"/>
                  <a:pt x="285" y="55"/>
                </a:cubicBezTo>
                <a:cubicBezTo>
                  <a:pt x="269" y="55"/>
                  <a:pt x="254" y="60"/>
                  <a:pt x="241" y="70"/>
                </a:cubicBezTo>
                <a:cubicBezTo>
                  <a:pt x="227" y="80"/>
                  <a:pt x="219" y="95"/>
                  <a:pt x="219" y="115"/>
                </a:cubicBezTo>
                <a:cubicBezTo>
                  <a:pt x="219" y="120"/>
                  <a:pt x="219" y="125"/>
                  <a:pt x="219" y="131"/>
                </a:cubicBezTo>
                <a:lnTo>
                  <a:pt x="285" y="131"/>
                </a:lnTo>
                <a:close/>
              </a:path>
            </a:pathLst>
          </a:custGeom>
          <a:solidFill>
            <a:srgbClr val="073141">
              <a:alpha val="83000"/>
            </a:srgbClr>
          </a:solidFill>
          <a:ln>
            <a:noFill/>
          </a:ln>
        </p:spPr>
        <p:txBody>
          <a:bodyPr vert="horz" wrap="square" lIns="91440" tIns="45720" rIns="91440" bIns="45720" numCol="1" anchor="t" anchorCtr="0" compatLnSpc="1"/>
          <a:lstStyle/>
          <a:p>
            <a:endParaRPr lang="zh-CN" altLang="en-US">
              <a:solidFill>
                <a:srgbClr val="45A1BA"/>
              </a:solidFill>
            </a:endParaRPr>
          </a:p>
        </p:txBody>
      </p:sp>
      <p:sp>
        <p:nvSpPr>
          <p:cNvPr id="156" name="矩形 155"/>
          <p:cNvSpPr/>
          <p:nvPr/>
        </p:nvSpPr>
        <p:spPr>
          <a:xfrm>
            <a:off x="1831908" y="362994"/>
            <a:ext cx="2795958" cy="461665"/>
          </a:xfrm>
          <a:prstGeom prst="rect">
            <a:avLst/>
          </a:prstGeom>
        </p:spPr>
        <p:txBody>
          <a:bodyPr wrap="none">
            <a:spAutoFit/>
          </a:bodyPr>
          <a:lstStyle/>
          <a:p>
            <a:r>
              <a:rPr lang="en-US" altLang="zh-CN" sz="2400" dirty="0" smtClean="0"/>
              <a:t>Part2        by</a:t>
            </a:r>
            <a:r>
              <a:rPr lang="zh-CN" altLang="en-US" sz="2400" dirty="0" smtClean="0"/>
              <a:t>蒲杨懿</a:t>
            </a:r>
            <a:endParaRPr lang="zh-CN" altLang="zh-CN" sz="2400" dirty="0"/>
          </a:p>
        </p:txBody>
      </p:sp>
      <p:sp>
        <p:nvSpPr>
          <p:cNvPr id="157" name="Rectangle 11"/>
          <p:cNvSpPr/>
          <p:nvPr/>
        </p:nvSpPr>
        <p:spPr>
          <a:xfrm>
            <a:off x="1812600" y="2086646"/>
            <a:ext cx="7229755" cy="3416320"/>
          </a:xfrm>
          <a:prstGeom prst="rect">
            <a:avLst/>
          </a:prstGeom>
        </p:spPr>
        <p:txBody>
          <a:bodyPr wrap="square">
            <a:spAutoFit/>
          </a:bodyPr>
          <a:lstStyle/>
          <a:p>
            <a:pPr algn="just">
              <a:spcAft>
                <a:spcPts val="0"/>
              </a:spcAft>
            </a:pPr>
            <a:r>
              <a:rPr lang="zh-CN" altLang="zh-CN" sz="2400" kern="100" dirty="0" smtClean="0">
                <a:latin typeface="等线" panose="02010600030101010101" pitchFamily="2" charset="-122"/>
                <a:cs typeface="Times New Roman" panose="02020603050405020304" pitchFamily="18" charset="0"/>
              </a:rPr>
              <a:t>例子：</a:t>
            </a:r>
            <a:endParaRPr lang="en-US" altLang="zh-CN" sz="2400" kern="100" dirty="0" smtClean="0">
              <a:latin typeface="等线" panose="02010600030101010101" pitchFamily="2" charset="-122"/>
              <a:cs typeface="Times New Roman" panose="02020603050405020304" pitchFamily="18" charset="0"/>
            </a:endParaRPr>
          </a:p>
          <a:p>
            <a:pPr algn="just">
              <a:spcAft>
                <a:spcPts val="0"/>
              </a:spcAft>
            </a:pPr>
            <a:r>
              <a:rPr lang="en-US" altLang="zh-CN" sz="2400" kern="100" dirty="0" smtClean="0">
                <a:latin typeface="等线" panose="02010600030101010101" pitchFamily="2" charset="-122"/>
                <a:cs typeface="Times New Roman" panose="02020603050405020304" pitchFamily="18" charset="0"/>
              </a:rPr>
              <a:t>       </a:t>
            </a:r>
            <a:r>
              <a:rPr lang="zh-CN" altLang="zh-CN" sz="2400" kern="100" dirty="0" smtClean="0">
                <a:latin typeface="等线" panose="02010600030101010101" pitchFamily="2" charset="-122"/>
                <a:cs typeface="Times New Roman" panose="02020603050405020304" pitchFamily="18" charset="0"/>
              </a:rPr>
              <a:t>当</a:t>
            </a:r>
            <a:r>
              <a:rPr lang="zh-CN" altLang="zh-CN" sz="2400" kern="100" dirty="0">
                <a:latin typeface="等线" panose="02010600030101010101" pitchFamily="2" charset="-122"/>
                <a:cs typeface="Times New Roman" panose="02020603050405020304" pitchFamily="18" charset="0"/>
              </a:rPr>
              <a:t>掌握他人信息数据的人群由于信息处理不当、利益驱使等原因主动或被动地泄露他人</a:t>
            </a:r>
            <a:r>
              <a:rPr lang="zh-CN" altLang="zh-CN" sz="2400" kern="100" dirty="0">
                <a:solidFill>
                  <a:srgbClr val="5B9BD5"/>
                </a:solidFill>
                <a:latin typeface="等线" panose="02010600030101010101" pitchFamily="2" charset="-122"/>
                <a:cs typeface="Times New Roman" panose="02020603050405020304" pitchFamily="18" charset="0"/>
              </a:rPr>
              <a:t>数据隐私</a:t>
            </a:r>
            <a:r>
              <a:rPr lang="zh-CN" altLang="zh-CN" sz="2400" kern="100" dirty="0">
                <a:latin typeface="等线" panose="02010600030101010101" pitchFamily="2" charset="-122"/>
                <a:cs typeface="Times New Roman" panose="02020603050405020304" pitchFamily="18" charset="0"/>
              </a:rPr>
              <a:t>，网络信息的不对称就会造成社会机会的不</a:t>
            </a:r>
            <a:r>
              <a:rPr lang="zh-CN" altLang="zh-CN" sz="2400" kern="100" dirty="0" smtClean="0">
                <a:latin typeface="等线" panose="02010600030101010101" pitchFamily="2" charset="-122"/>
                <a:cs typeface="Times New Roman" panose="02020603050405020304" pitchFamily="18" charset="0"/>
              </a:rPr>
              <a:t>均等</a:t>
            </a:r>
            <a:r>
              <a:rPr lang="zh-CN" altLang="en-US" sz="2400" kern="100" dirty="0" smtClean="0">
                <a:latin typeface="等线" panose="02010600030101010101" pitchFamily="2" charset="-122"/>
                <a:cs typeface="Times New Roman" panose="02020603050405020304" pitchFamily="18" charset="0"/>
              </a:rPr>
              <a:t>。</a:t>
            </a:r>
            <a:endParaRPr lang="en-US" altLang="zh-CN" sz="2400" kern="100" dirty="0" smtClean="0">
              <a:latin typeface="等线" panose="02010600030101010101" pitchFamily="2" charset="-122"/>
              <a:cs typeface="Times New Roman" panose="02020603050405020304" pitchFamily="18" charset="0"/>
            </a:endParaRPr>
          </a:p>
          <a:p>
            <a:pPr algn="just">
              <a:spcAft>
                <a:spcPts val="0"/>
              </a:spcAft>
            </a:pPr>
            <a:r>
              <a:rPr lang="en-US" altLang="zh-CN" sz="2400" kern="100" dirty="0" smtClean="0">
                <a:solidFill>
                  <a:srgbClr val="FF0000"/>
                </a:solidFill>
                <a:latin typeface="等线" panose="02010600030101010101" pitchFamily="2" charset="-122"/>
                <a:cs typeface="Times New Roman" panose="02020603050405020304" pitchFamily="18" charset="0"/>
              </a:rPr>
              <a:t>       when </a:t>
            </a:r>
            <a:r>
              <a:rPr lang="en-US" altLang="zh-CN" sz="2400" kern="100" dirty="0">
                <a:solidFill>
                  <a:srgbClr val="FF0000"/>
                </a:solidFill>
                <a:latin typeface="等线" panose="02010600030101010101" pitchFamily="2" charset="-122"/>
                <a:cs typeface="Times New Roman" panose="02020603050405020304" pitchFamily="18" charset="0"/>
              </a:rPr>
              <a:t>the people who grasp information data leak others data privacy actively or passively due to improper information processing </a:t>
            </a:r>
            <a:r>
              <a:rPr lang="zh-CN" altLang="zh-CN" sz="2400" kern="100" dirty="0">
                <a:solidFill>
                  <a:srgbClr val="FF0000"/>
                </a:solidFill>
                <a:latin typeface="等线" panose="02010600030101010101" pitchFamily="2" charset="-122"/>
                <a:cs typeface="Times New Roman" panose="02020603050405020304" pitchFamily="18" charset="0"/>
              </a:rPr>
              <a:t>（状语后置）</a:t>
            </a:r>
            <a:r>
              <a:rPr lang="en-US" altLang="zh-CN" sz="2400" kern="100" dirty="0">
                <a:latin typeface="等线" panose="02010600030101010101" pitchFamily="2" charset="-122"/>
                <a:cs typeface="Times New Roman" panose="02020603050405020304" pitchFamily="18" charset="0"/>
              </a:rPr>
              <a:t>network information asymmetry will make social opportunity </a:t>
            </a:r>
            <a:r>
              <a:rPr lang="en-US" altLang="zh-CN" sz="2400" kern="100" dirty="0" smtClean="0">
                <a:latin typeface="等线" panose="02010600030101010101" pitchFamily="2" charset="-122"/>
                <a:cs typeface="Times New Roman" panose="02020603050405020304" pitchFamily="18" charset="0"/>
              </a:rPr>
              <a:t>unequal.</a:t>
            </a:r>
            <a:endParaRPr lang="zh-CN" altLang="zh-CN" sz="2400" kern="100" dirty="0">
              <a:latin typeface="等线" panose="02010600030101010101" pitchFamily="2" charset="-122"/>
              <a:cs typeface="Times New Roman" panose="02020603050405020304" pitchFamily="18" charset="0"/>
            </a:endParaRPr>
          </a:p>
        </p:txBody>
      </p:sp>
      <p:sp>
        <p:nvSpPr>
          <p:cNvPr id="151" name="矩形 150"/>
          <p:cNvSpPr/>
          <p:nvPr/>
        </p:nvSpPr>
        <p:spPr>
          <a:xfrm>
            <a:off x="1829867" y="886317"/>
            <a:ext cx="6511719" cy="1200329"/>
          </a:xfrm>
          <a:prstGeom prst="rect">
            <a:avLst/>
          </a:prstGeom>
        </p:spPr>
        <p:txBody>
          <a:bodyPr wrap="none">
            <a:spAutoFit/>
          </a:bodyPr>
          <a:lstStyle/>
          <a:p>
            <a:r>
              <a:rPr lang="en-US" altLang="zh-CN" sz="2400" b="1" dirty="0" smtClean="0"/>
              <a:t>3</a:t>
            </a:r>
            <a:r>
              <a:rPr lang="zh-CN" altLang="en-US" sz="2400" b="1" dirty="0" smtClean="0"/>
              <a:t>、</a:t>
            </a:r>
            <a:r>
              <a:rPr lang="zh-CN" altLang="en-US" sz="2400" b="1" dirty="0" smtClean="0">
                <a:cs typeface="Times New Roman" panose="02020603050405020304" pitchFamily="18" charset="0"/>
              </a:rPr>
              <a:t>由于</a:t>
            </a:r>
            <a:r>
              <a:rPr lang="zh-CN" altLang="en-US" sz="2400" b="1" dirty="0">
                <a:cs typeface="Times New Roman" panose="02020603050405020304" pitchFamily="18" charset="0"/>
              </a:rPr>
              <a:t>中文中和英文中状语的位置不太一样</a:t>
            </a:r>
            <a:r>
              <a:rPr lang="zh-CN" altLang="en-US" sz="2400" b="1" dirty="0" smtClean="0">
                <a:cs typeface="Times New Roman" panose="02020603050405020304" pitchFamily="18" charset="0"/>
              </a:rPr>
              <a:t>，</a:t>
            </a:r>
            <a:endParaRPr lang="en-US" altLang="zh-CN" sz="2400" b="1" dirty="0" smtClean="0">
              <a:cs typeface="Times New Roman" panose="02020603050405020304" pitchFamily="18" charset="0"/>
            </a:endParaRPr>
          </a:p>
          <a:p>
            <a:r>
              <a:rPr lang="zh-CN" altLang="en-US" sz="2400" b="1" dirty="0" smtClean="0">
                <a:cs typeface="Times New Roman" panose="02020603050405020304" pitchFamily="18" charset="0"/>
              </a:rPr>
              <a:t>中文</a:t>
            </a:r>
            <a:r>
              <a:rPr lang="zh-CN" altLang="en-US" sz="2400" b="1" dirty="0">
                <a:cs typeface="Times New Roman" panose="02020603050405020304" pitchFamily="18" charset="0"/>
              </a:rPr>
              <a:t>状语一般在前</a:t>
            </a:r>
            <a:r>
              <a:rPr lang="zh-CN" altLang="en-US" sz="2400" b="1" dirty="0" smtClean="0">
                <a:cs typeface="Times New Roman" panose="02020603050405020304" pitchFamily="18" charset="0"/>
              </a:rPr>
              <a:t>，英文</a:t>
            </a:r>
            <a:r>
              <a:rPr lang="zh-CN" altLang="en-US" sz="2400" b="1" dirty="0">
                <a:cs typeface="Times New Roman" panose="02020603050405020304" pitchFamily="18" charset="0"/>
              </a:rPr>
              <a:t>状语一般在</a:t>
            </a:r>
            <a:r>
              <a:rPr lang="zh-CN" altLang="en-US" sz="2400" b="1" dirty="0" smtClean="0">
                <a:cs typeface="Times New Roman" panose="02020603050405020304" pitchFamily="18" charset="0"/>
              </a:rPr>
              <a:t>后所以我</a:t>
            </a:r>
            <a:endParaRPr lang="en-US" altLang="zh-CN" sz="2400" b="1" dirty="0" smtClean="0">
              <a:cs typeface="Times New Roman" panose="02020603050405020304" pitchFamily="18" charset="0"/>
            </a:endParaRPr>
          </a:p>
          <a:p>
            <a:r>
              <a:rPr lang="zh-CN" altLang="en-US" sz="2400" b="1" dirty="0" smtClean="0">
                <a:cs typeface="Times New Roman" panose="02020603050405020304" pitchFamily="18" charset="0"/>
              </a:rPr>
              <a:t>们</a:t>
            </a:r>
            <a:r>
              <a:rPr lang="zh-CN" altLang="en-US" sz="2400" b="1" dirty="0">
                <a:cs typeface="Times New Roman" panose="02020603050405020304" pitchFamily="18" charset="0"/>
              </a:rPr>
              <a:t>在翻译时候需要对状语进行后置</a:t>
            </a:r>
            <a:endParaRPr lang="zh-CN" altLang="zh-CN" sz="2400" b="1" dirty="0"/>
          </a:p>
        </p:txBody>
      </p:sp>
    </p:spTree>
    <p:extLst>
      <p:ext uri="{BB962C8B-B14F-4D97-AF65-F5344CB8AC3E}">
        <p14:creationId xmlns:p14="http://schemas.microsoft.com/office/powerpoint/2010/main" val="20845630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1" name="组合 230"/>
          <p:cNvGrpSpPr/>
          <p:nvPr/>
        </p:nvGrpSpPr>
        <p:grpSpPr>
          <a:xfrm>
            <a:off x="9129106" y="0"/>
            <a:ext cx="4241860" cy="7063408"/>
            <a:chOff x="9120851" y="0"/>
            <a:chExt cx="4241860" cy="7063408"/>
          </a:xfrm>
        </p:grpSpPr>
        <p:sp>
          <p:nvSpPr>
            <p:cNvPr id="7" name="Freeform 5"/>
            <p:cNvSpPr/>
            <p:nvPr/>
          </p:nvSpPr>
          <p:spPr bwMode="auto">
            <a:xfrm>
              <a:off x="1210206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2009419" y="1699584"/>
              <a:ext cx="1263955" cy="2051446"/>
            </a:xfrm>
            <a:custGeom>
              <a:avLst/>
              <a:gdLst>
                <a:gd name="T0" fmla="*/ 764 w 764"/>
                <a:gd name="T1" fmla="*/ 1229 h 1240"/>
                <a:gd name="T2" fmla="*/ 747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7"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1192008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11827436"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1173809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1164545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1155611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1463470" y="1699584"/>
              <a:ext cx="1263955" cy="2051446"/>
            </a:xfrm>
            <a:custGeom>
              <a:avLst/>
              <a:gdLst>
                <a:gd name="T0" fmla="*/ 764 w 764"/>
                <a:gd name="T1" fmla="*/ 1229 h 1240"/>
                <a:gd name="T2" fmla="*/ 746 w 764"/>
                <a:gd name="T3" fmla="*/ 1240 h 1240"/>
                <a:gd name="T4" fmla="*/ 0 w 764"/>
                <a:gd name="T5" fmla="*/ 10 h 1240"/>
                <a:gd name="T6" fmla="*/ 17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7"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1137413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11281486"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11192149" y="1699584"/>
              <a:ext cx="1262301" cy="2051446"/>
            </a:xfrm>
            <a:custGeom>
              <a:avLst/>
              <a:gdLst>
                <a:gd name="T0" fmla="*/ 763 w 763"/>
                <a:gd name="T1" fmla="*/ 1229 h 1240"/>
                <a:gd name="T2" fmla="*/ 746 w 763"/>
                <a:gd name="T3" fmla="*/ 1240 h 1240"/>
                <a:gd name="T4" fmla="*/ 0 w 763"/>
                <a:gd name="T5" fmla="*/ 10 h 1240"/>
                <a:gd name="T6" fmla="*/ 16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6"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11101158"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11010166"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1091917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p:nvPr/>
          </p:nvSpPr>
          <p:spPr bwMode="auto">
            <a:xfrm>
              <a:off x="10828183"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1073719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10646200"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1055520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1046256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10373226"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10280580"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10191243"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6"/>
            <p:cNvSpPr/>
            <p:nvPr/>
          </p:nvSpPr>
          <p:spPr bwMode="auto">
            <a:xfrm>
              <a:off x="9904041" y="6792109"/>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7"/>
            <p:cNvSpPr/>
            <p:nvPr/>
          </p:nvSpPr>
          <p:spPr bwMode="auto">
            <a:xfrm>
              <a:off x="9913010" y="6630675"/>
              <a:ext cx="245514" cy="269056"/>
            </a:xfrm>
            <a:custGeom>
              <a:avLst/>
              <a:gdLst>
                <a:gd name="T0" fmla="*/ 219 w 219"/>
                <a:gd name="T1" fmla="*/ 240 h 240"/>
                <a:gd name="T2" fmla="*/ 209 w 219"/>
                <a:gd name="T3" fmla="*/ 119 h 240"/>
                <a:gd name="T4" fmla="*/ 198 w 219"/>
                <a:gd name="T5" fmla="*/ 0 h 240"/>
                <a:gd name="T6" fmla="*/ 99 w 219"/>
                <a:gd name="T7" fmla="*/ 69 h 240"/>
                <a:gd name="T8" fmla="*/ 0 w 219"/>
                <a:gd name="T9" fmla="*/ 138 h 240"/>
                <a:gd name="T10" fmla="*/ 110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9" y="119"/>
                  </a:lnTo>
                  <a:lnTo>
                    <a:pt x="198" y="0"/>
                  </a:lnTo>
                  <a:lnTo>
                    <a:pt x="99" y="69"/>
                  </a:lnTo>
                  <a:lnTo>
                    <a:pt x="0" y="138"/>
                  </a:lnTo>
                  <a:lnTo>
                    <a:pt x="110" y="190"/>
                  </a:lnTo>
                  <a:lnTo>
                    <a:pt x="219" y="24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8"/>
            <p:cNvSpPr/>
            <p:nvPr/>
          </p:nvSpPr>
          <p:spPr bwMode="auto">
            <a:xfrm>
              <a:off x="10143950" y="6622828"/>
              <a:ext cx="244393" cy="271299"/>
            </a:xfrm>
            <a:custGeom>
              <a:avLst/>
              <a:gdLst>
                <a:gd name="T0" fmla="*/ 0 w 218"/>
                <a:gd name="T1" fmla="*/ 0 h 242"/>
                <a:gd name="T2" fmla="*/ 110 w 218"/>
                <a:gd name="T3" fmla="*/ 51 h 242"/>
                <a:gd name="T4" fmla="*/ 218 w 218"/>
                <a:gd name="T5" fmla="*/ 102 h 242"/>
                <a:gd name="T6" fmla="*/ 121 w 218"/>
                <a:gd name="T7" fmla="*/ 171 h 242"/>
                <a:gd name="T8" fmla="*/ 22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0" y="51"/>
                  </a:lnTo>
                  <a:lnTo>
                    <a:pt x="218" y="102"/>
                  </a:lnTo>
                  <a:lnTo>
                    <a:pt x="121" y="171"/>
                  </a:lnTo>
                  <a:lnTo>
                    <a:pt x="22" y="242"/>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9"/>
            <p:cNvSpPr/>
            <p:nvPr/>
          </p:nvSpPr>
          <p:spPr bwMode="auto">
            <a:xfrm>
              <a:off x="10152918" y="6461394"/>
              <a:ext cx="244393" cy="269056"/>
            </a:xfrm>
            <a:custGeom>
              <a:avLst/>
              <a:gdLst>
                <a:gd name="T0" fmla="*/ 218 w 218"/>
                <a:gd name="T1" fmla="*/ 240 h 240"/>
                <a:gd name="T2" fmla="*/ 207 w 218"/>
                <a:gd name="T3" fmla="*/ 119 h 240"/>
                <a:gd name="T4" fmla="*/ 197 w 218"/>
                <a:gd name="T5" fmla="*/ 0 h 240"/>
                <a:gd name="T6" fmla="*/ 98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7" y="0"/>
                  </a:lnTo>
                  <a:lnTo>
                    <a:pt x="98" y="69"/>
                  </a:lnTo>
                  <a:lnTo>
                    <a:pt x="0" y="138"/>
                  </a:lnTo>
                  <a:lnTo>
                    <a:pt x="108" y="190"/>
                  </a:lnTo>
                  <a:lnTo>
                    <a:pt x="218" y="24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0"/>
            <p:cNvSpPr/>
            <p:nvPr/>
          </p:nvSpPr>
          <p:spPr bwMode="auto">
            <a:xfrm>
              <a:off x="10382737" y="6453547"/>
              <a:ext cx="245514" cy="271299"/>
            </a:xfrm>
            <a:custGeom>
              <a:avLst/>
              <a:gdLst>
                <a:gd name="T0" fmla="*/ 0 w 219"/>
                <a:gd name="T1" fmla="*/ 0 h 242"/>
                <a:gd name="T2" fmla="*/ 110 w 219"/>
                <a:gd name="T3" fmla="*/ 51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1"/>
                  </a:lnTo>
                  <a:lnTo>
                    <a:pt x="219" y="102"/>
                  </a:lnTo>
                  <a:lnTo>
                    <a:pt x="120" y="171"/>
                  </a:lnTo>
                  <a:lnTo>
                    <a:pt x="21" y="242"/>
                  </a:lnTo>
                  <a:lnTo>
                    <a:pt x="11"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1"/>
            <p:cNvSpPr/>
            <p:nvPr/>
          </p:nvSpPr>
          <p:spPr bwMode="auto">
            <a:xfrm>
              <a:off x="10391706" y="6289871"/>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2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2"/>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2"/>
            <p:cNvSpPr/>
            <p:nvPr/>
          </p:nvSpPr>
          <p:spPr bwMode="auto">
            <a:xfrm>
              <a:off x="10621525" y="6284266"/>
              <a:ext cx="245514" cy="271299"/>
            </a:xfrm>
            <a:custGeom>
              <a:avLst/>
              <a:gdLst>
                <a:gd name="T0" fmla="*/ 0 w 219"/>
                <a:gd name="T1" fmla="*/ 0 h 242"/>
                <a:gd name="T2" fmla="*/ 109 w 219"/>
                <a:gd name="T3" fmla="*/ 52 h 242"/>
                <a:gd name="T4" fmla="*/ 219 w 219"/>
                <a:gd name="T5" fmla="*/ 102 h 242"/>
                <a:gd name="T6" fmla="*/ 120 w 219"/>
                <a:gd name="T7" fmla="*/ 171 h 242"/>
                <a:gd name="T8" fmla="*/ 23 w 219"/>
                <a:gd name="T9" fmla="*/ 242 h 242"/>
                <a:gd name="T10" fmla="*/ 12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3" y="242"/>
                  </a:lnTo>
                  <a:lnTo>
                    <a:pt x="12"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3"/>
            <p:cNvSpPr/>
            <p:nvPr/>
          </p:nvSpPr>
          <p:spPr bwMode="auto">
            <a:xfrm>
              <a:off x="10630493" y="6120590"/>
              <a:ext cx="245514" cy="271299"/>
            </a:xfrm>
            <a:custGeom>
              <a:avLst/>
              <a:gdLst>
                <a:gd name="T0" fmla="*/ 219 w 219"/>
                <a:gd name="T1" fmla="*/ 242 h 242"/>
                <a:gd name="T2" fmla="*/ 209 w 219"/>
                <a:gd name="T3" fmla="*/ 121 h 242"/>
                <a:gd name="T4" fmla="*/ 198 w 219"/>
                <a:gd name="T5" fmla="*/ 0 h 242"/>
                <a:gd name="T6" fmla="*/ 99 w 219"/>
                <a:gd name="T7" fmla="*/ 71 h 242"/>
                <a:gd name="T8" fmla="*/ 0 w 219"/>
                <a:gd name="T9" fmla="*/ 140 h 242"/>
                <a:gd name="T10" fmla="*/ 110 w 219"/>
                <a:gd name="T11" fmla="*/ 192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9" y="121"/>
                  </a:lnTo>
                  <a:lnTo>
                    <a:pt x="198" y="0"/>
                  </a:lnTo>
                  <a:lnTo>
                    <a:pt x="99" y="71"/>
                  </a:lnTo>
                  <a:lnTo>
                    <a:pt x="0" y="140"/>
                  </a:lnTo>
                  <a:lnTo>
                    <a:pt x="110" y="192"/>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4"/>
            <p:cNvSpPr/>
            <p:nvPr/>
          </p:nvSpPr>
          <p:spPr bwMode="auto">
            <a:xfrm>
              <a:off x="10861433" y="6114984"/>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5"/>
            <p:cNvSpPr/>
            <p:nvPr/>
          </p:nvSpPr>
          <p:spPr bwMode="auto">
            <a:xfrm>
              <a:off x="10870402" y="5951308"/>
              <a:ext cx="244393" cy="271299"/>
            </a:xfrm>
            <a:custGeom>
              <a:avLst/>
              <a:gdLst>
                <a:gd name="T0" fmla="*/ 218 w 218"/>
                <a:gd name="T1" fmla="*/ 242 h 242"/>
                <a:gd name="T2" fmla="*/ 207 w 218"/>
                <a:gd name="T3" fmla="*/ 121 h 242"/>
                <a:gd name="T4" fmla="*/ 197 w 218"/>
                <a:gd name="T5" fmla="*/ 0 h 242"/>
                <a:gd name="T6" fmla="*/ 99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7" y="0"/>
                  </a:lnTo>
                  <a:lnTo>
                    <a:pt x="99" y="71"/>
                  </a:lnTo>
                  <a:lnTo>
                    <a:pt x="0" y="140"/>
                  </a:lnTo>
                  <a:lnTo>
                    <a:pt x="110" y="191"/>
                  </a:lnTo>
                  <a:lnTo>
                    <a:pt x="218"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6"/>
            <p:cNvSpPr/>
            <p:nvPr/>
          </p:nvSpPr>
          <p:spPr bwMode="auto">
            <a:xfrm>
              <a:off x="11100222" y="5945703"/>
              <a:ext cx="245514" cy="271299"/>
            </a:xfrm>
            <a:custGeom>
              <a:avLst/>
              <a:gdLst>
                <a:gd name="T0" fmla="*/ 0 w 219"/>
                <a:gd name="T1" fmla="*/ 0 h 242"/>
                <a:gd name="T2" fmla="*/ 110 w 219"/>
                <a:gd name="T3" fmla="*/ 52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1"/>
                  </a:lnTo>
                  <a:lnTo>
                    <a:pt x="21" y="242"/>
                  </a:lnTo>
                  <a:lnTo>
                    <a:pt x="11"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7"/>
            <p:cNvSpPr/>
            <p:nvPr/>
          </p:nvSpPr>
          <p:spPr bwMode="auto">
            <a:xfrm>
              <a:off x="11109190" y="5782027"/>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8"/>
            <p:cNvSpPr/>
            <p:nvPr/>
          </p:nvSpPr>
          <p:spPr bwMode="auto">
            <a:xfrm>
              <a:off x="12535189" y="4930016"/>
              <a:ext cx="246635" cy="271299"/>
            </a:xfrm>
            <a:custGeom>
              <a:avLst/>
              <a:gdLst>
                <a:gd name="T0" fmla="*/ 0 w 220"/>
                <a:gd name="T1" fmla="*/ 0 h 242"/>
                <a:gd name="T2" fmla="*/ 12 w 220"/>
                <a:gd name="T3" fmla="*/ 121 h 242"/>
                <a:gd name="T4" fmla="*/ 23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2" y="121"/>
                  </a:lnTo>
                  <a:lnTo>
                    <a:pt x="23" y="242"/>
                  </a:lnTo>
                  <a:lnTo>
                    <a:pt x="121" y="172"/>
                  </a:lnTo>
                  <a:lnTo>
                    <a:pt x="220" y="102"/>
                  </a:lnTo>
                  <a:lnTo>
                    <a:pt x="110" y="5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69"/>
            <p:cNvSpPr/>
            <p:nvPr/>
          </p:nvSpPr>
          <p:spPr bwMode="auto">
            <a:xfrm>
              <a:off x="12305370" y="4936742"/>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0"/>
            <p:cNvSpPr/>
            <p:nvPr/>
          </p:nvSpPr>
          <p:spPr bwMode="auto">
            <a:xfrm>
              <a:off x="12296401" y="5099296"/>
              <a:ext cx="246635" cy="271299"/>
            </a:xfrm>
            <a:custGeom>
              <a:avLst/>
              <a:gdLst>
                <a:gd name="T0" fmla="*/ 0 w 220"/>
                <a:gd name="T1" fmla="*/ 0 h 242"/>
                <a:gd name="T2" fmla="*/ 11 w 220"/>
                <a:gd name="T3" fmla="*/ 121 h 242"/>
                <a:gd name="T4" fmla="*/ 22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2"/>
                  </a:lnTo>
                  <a:lnTo>
                    <a:pt x="220" y="102"/>
                  </a:lnTo>
                  <a:lnTo>
                    <a:pt x="110" y="52"/>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1"/>
            <p:cNvSpPr/>
            <p:nvPr/>
          </p:nvSpPr>
          <p:spPr bwMode="auto">
            <a:xfrm>
              <a:off x="12066583" y="5106023"/>
              <a:ext cx="245514" cy="271299"/>
            </a:xfrm>
            <a:custGeom>
              <a:avLst/>
              <a:gdLst>
                <a:gd name="T0" fmla="*/ 219 w 219"/>
                <a:gd name="T1" fmla="*/ 242 h 242"/>
                <a:gd name="T2" fmla="*/ 109 w 219"/>
                <a:gd name="T3" fmla="*/ 190 h 242"/>
                <a:gd name="T4" fmla="*/ 0 w 219"/>
                <a:gd name="T5" fmla="*/ 140 h 242"/>
                <a:gd name="T6" fmla="*/ 98 w 219"/>
                <a:gd name="T7" fmla="*/ 70 h 242"/>
                <a:gd name="T8" fmla="*/ 197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8" y="70"/>
                  </a:lnTo>
                  <a:lnTo>
                    <a:pt x="197"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2"/>
            <p:cNvSpPr/>
            <p:nvPr/>
          </p:nvSpPr>
          <p:spPr bwMode="auto">
            <a:xfrm>
              <a:off x="12057614" y="5268578"/>
              <a:ext cx="244393" cy="271299"/>
            </a:xfrm>
            <a:custGeom>
              <a:avLst/>
              <a:gdLst>
                <a:gd name="T0" fmla="*/ 0 w 218"/>
                <a:gd name="T1" fmla="*/ 0 h 242"/>
                <a:gd name="T2" fmla="*/ 11 w 218"/>
                <a:gd name="T3" fmla="*/ 121 h 242"/>
                <a:gd name="T4" fmla="*/ 22 w 218"/>
                <a:gd name="T5" fmla="*/ 242 h 242"/>
                <a:gd name="T6" fmla="*/ 121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1"/>
                  </a:lnTo>
                  <a:lnTo>
                    <a:pt x="218" y="102"/>
                  </a:lnTo>
                  <a:lnTo>
                    <a:pt x="110" y="52"/>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3"/>
            <p:cNvSpPr/>
            <p:nvPr/>
          </p:nvSpPr>
          <p:spPr bwMode="auto">
            <a:xfrm>
              <a:off x="11826674" y="5275304"/>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4"/>
            <p:cNvSpPr/>
            <p:nvPr/>
          </p:nvSpPr>
          <p:spPr bwMode="auto">
            <a:xfrm>
              <a:off x="11817705" y="5437859"/>
              <a:ext cx="245514" cy="271299"/>
            </a:xfrm>
            <a:custGeom>
              <a:avLst/>
              <a:gdLst>
                <a:gd name="T0" fmla="*/ 0 w 219"/>
                <a:gd name="T1" fmla="*/ 0 h 242"/>
                <a:gd name="T2" fmla="*/ 11 w 219"/>
                <a:gd name="T3" fmla="*/ 121 h 242"/>
                <a:gd name="T4" fmla="*/ 22 w 219"/>
                <a:gd name="T5" fmla="*/ 242 h 242"/>
                <a:gd name="T6" fmla="*/ 121 w 219"/>
                <a:gd name="T7" fmla="*/ 171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2" y="242"/>
                  </a:lnTo>
                  <a:lnTo>
                    <a:pt x="121" y="171"/>
                  </a:lnTo>
                  <a:lnTo>
                    <a:pt x="219" y="102"/>
                  </a:lnTo>
                  <a:lnTo>
                    <a:pt x="110" y="52"/>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5"/>
            <p:cNvSpPr/>
            <p:nvPr/>
          </p:nvSpPr>
          <p:spPr bwMode="auto">
            <a:xfrm>
              <a:off x="11587886" y="5444586"/>
              <a:ext cx="246635" cy="271299"/>
            </a:xfrm>
            <a:custGeom>
              <a:avLst/>
              <a:gdLst>
                <a:gd name="T0" fmla="*/ 220 w 220"/>
                <a:gd name="T1" fmla="*/ 242 h 242"/>
                <a:gd name="T2" fmla="*/ 110 w 220"/>
                <a:gd name="T3" fmla="*/ 190 h 242"/>
                <a:gd name="T4" fmla="*/ 0 w 220"/>
                <a:gd name="T5" fmla="*/ 140 h 242"/>
                <a:gd name="T6" fmla="*/ 99 w 220"/>
                <a:gd name="T7" fmla="*/ 70 h 242"/>
                <a:gd name="T8" fmla="*/ 197 w 220"/>
                <a:gd name="T9" fmla="*/ 0 h 242"/>
                <a:gd name="T10" fmla="*/ 208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7" y="0"/>
                  </a:lnTo>
                  <a:lnTo>
                    <a:pt x="208"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6"/>
            <p:cNvSpPr/>
            <p:nvPr/>
          </p:nvSpPr>
          <p:spPr bwMode="auto">
            <a:xfrm>
              <a:off x="11578918" y="5607141"/>
              <a:ext cx="246635" cy="271299"/>
            </a:xfrm>
            <a:custGeom>
              <a:avLst/>
              <a:gdLst>
                <a:gd name="T0" fmla="*/ 0 w 220"/>
                <a:gd name="T1" fmla="*/ 0 h 242"/>
                <a:gd name="T2" fmla="*/ 11 w 220"/>
                <a:gd name="T3" fmla="*/ 121 h 242"/>
                <a:gd name="T4" fmla="*/ 22 w 220"/>
                <a:gd name="T5" fmla="*/ 242 h 242"/>
                <a:gd name="T6" fmla="*/ 121 w 220"/>
                <a:gd name="T7" fmla="*/ 171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1"/>
                  </a:lnTo>
                  <a:lnTo>
                    <a:pt x="220" y="102"/>
                  </a:lnTo>
                  <a:lnTo>
                    <a:pt x="110" y="52"/>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7"/>
            <p:cNvSpPr/>
            <p:nvPr/>
          </p:nvSpPr>
          <p:spPr bwMode="auto">
            <a:xfrm>
              <a:off x="11347977" y="5612745"/>
              <a:ext cx="245514" cy="272420"/>
            </a:xfrm>
            <a:custGeom>
              <a:avLst/>
              <a:gdLst>
                <a:gd name="T0" fmla="*/ 219 w 219"/>
                <a:gd name="T1" fmla="*/ 243 h 243"/>
                <a:gd name="T2" fmla="*/ 110 w 219"/>
                <a:gd name="T3" fmla="*/ 191 h 243"/>
                <a:gd name="T4" fmla="*/ 0 w 219"/>
                <a:gd name="T5" fmla="*/ 141 h 243"/>
                <a:gd name="T6" fmla="*/ 99 w 219"/>
                <a:gd name="T7" fmla="*/ 71 h 243"/>
                <a:gd name="T8" fmla="*/ 198 w 219"/>
                <a:gd name="T9" fmla="*/ 0 h 243"/>
                <a:gd name="T10" fmla="*/ 209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10" y="191"/>
                  </a:lnTo>
                  <a:lnTo>
                    <a:pt x="0" y="141"/>
                  </a:lnTo>
                  <a:lnTo>
                    <a:pt x="99" y="71"/>
                  </a:lnTo>
                  <a:lnTo>
                    <a:pt x="198" y="0"/>
                  </a:lnTo>
                  <a:lnTo>
                    <a:pt x="209" y="122"/>
                  </a:lnTo>
                  <a:lnTo>
                    <a:pt x="219" y="243"/>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8"/>
            <p:cNvSpPr/>
            <p:nvPr/>
          </p:nvSpPr>
          <p:spPr bwMode="auto">
            <a:xfrm>
              <a:off x="11340130" y="5776422"/>
              <a:ext cx="244393" cy="271299"/>
            </a:xfrm>
            <a:custGeom>
              <a:avLst/>
              <a:gdLst>
                <a:gd name="T0" fmla="*/ 0 w 218"/>
                <a:gd name="T1" fmla="*/ 0 h 242"/>
                <a:gd name="T2" fmla="*/ 11 w 218"/>
                <a:gd name="T3" fmla="*/ 121 h 242"/>
                <a:gd name="T4" fmla="*/ 22 w 218"/>
                <a:gd name="T5" fmla="*/ 242 h 242"/>
                <a:gd name="T6" fmla="*/ 119 w 218"/>
                <a:gd name="T7" fmla="*/ 171 h 242"/>
                <a:gd name="T8" fmla="*/ 218 w 218"/>
                <a:gd name="T9" fmla="*/ 102 h 242"/>
                <a:gd name="T10" fmla="*/ 108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19" y="171"/>
                  </a:lnTo>
                  <a:lnTo>
                    <a:pt x="218" y="102"/>
                  </a:lnTo>
                  <a:lnTo>
                    <a:pt x="108" y="52"/>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9"/>
            <p:cNvSpPr/>
            <p:nvPr/>
          </p:nvSpPr>
          <p:spPr bwMode="auto">
            <a:xfrm>
              <a:off x="9497094" y="6020815"/>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0"/>
            <p:cNvSpPr/>
            <p:nvPr/>
          </p:nvSpPr>
          <p:spPr bwMode="auto">
            <a:xfrm>
              <a:off x="9726912" y="6012967"/>
              <a:ext cx="246635" cy="271299"/>
            </a:xfrm>
            <a:custGeom>
              <a:avLst/>
              <a:gdLst>
                <a:gd name="T0" fmla="*/ 0 w 220"/>
                <a:gd name="T1" fmla="*/ 0 h 242"/>
                <a:gd name="T2" fmla="*/ 110 w 220"/>
                <a:gd name="T3" fmla="*/ 51 h 242"/>
                <a:gd name="T4" fmla="*/ 220 w 220"/>
                <a:gd name="T5" fmla="*/ 102 h 242"/>
                <a:gd name="T6" fmla="*/ 121 w 220"/>
                <a:gd name="T7" fmla="*/ 171 h 242"/>
                <a:gd name="T8" fmla="*/ 23 w 220"/>
                <a:gd name="T9" fmla="*/ 242 h 242"/>
                <a:gd name="T10" fmla="*/ 12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1"/>
                  </a:lnTo>
                  <a:lnTo>
                    <a:pt x="220" y="102"/>
                  </a:lnTo>
                  <a:lnTo>
                    <a:pt x="121" y="171"/>
                  </a:lnTo>
                  <a:lnTo>
                    <a:pt x="23" y="242"/>
                  </a:lnTo>
                  <a:lnTo>
                    <a:pt x="12"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1"/>
            <p:cNvSpPr/>
            <p:nvPr/>
          </p:nvSpPr>
          <p:spPr bwMode="auto">
            <a:xfrm>
              <a:off x="9735881" y="5851534"/>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2"/>
            <p:cNvSpPr/>
            <p:nvPr/>
          </p:nvSpPr>
          <p:spPr bwMode="auto">
            <a:xfrm>
              <a:off x="9967942" y="5843686"/>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3"/>
            <p:cNvSpPr/>
            <p:nvPr/>
          </p:nvSpPr>
          <p:spPr bwMode="auto">
            <a:xfrm>
              <a:off x="9976911" y="5682252"/>
              <a:ext cx="244393" cy="269056"/>
            </a:xfrm>
            <a:custGeom>
              <a:avLst/>
              <a:gdLst>
                <a:gd name="T0" fmla="*/ 218 w 218"/>
                <a:gd name="T1" fmla="*/ 240 h 240"/>
                <a:gd name="T2" fmla="*/ 207 w 218"/>
                <a:gd name="T3" fmla="*/ 119 h 240"/>
                <a:gd name="T4" fmla="*/ 196 w 218"/>
                <a:gd name="T5" fmla="*/ 0 h 240"/>
                <a:gd name="T6" fmla="*/ 99 w 218"/>
                <a:gd name="T7" fmla="*/ 69 h 240"/>
                <a:gd name="T8" fmla="*/ 0 w 218"/>
                <a:gd name="T9" fmla="*/ 138 h 240"/>
                <a:gd name="T10" fmla="*/ 109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9" y="69"/>
                  </a:lnTo>
                  <a:lnTo>
                    <a:pt x="0" y="138"/>
                  </a:lnTo>
                  <a:lnTo>
                    <a:pt x="109" y="190"/>
                  </a:lnTo>
                  <a:lnTo>
                    <a:pt x="218" y="24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4"/>
            <p:cNvSpPr/>
            <p:nvPr/>
          </p:nvSpPr>
          <p:spPr bwMode="auto">
            <a:xfrm>
              <a:off x="10205609" y="5674405"/>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5"/>
            <p:cNvSpPr/>
            <p:nvPr/>
          </p:nvSpPr>
          <p:spPr bwMode="auto">
            <a:xfrm>
              <a:off x="10215698" y="5512971"/>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6"/>
            <p:cNvSpPr/>
            <p:nvPr/>
          </p:nvSpPr>
          <p:spPr bwMode="auto">
            <a:xfrm>
              <a:off x="10446638" y="5505123"/>
              <a:ext cx="244393" cy="271299"/>
            </a:xfrm>
            <a:custGeom>
              <a:avLst/>
              <a:gdLst>
                <a:gd name="T0" fmla="*/ 0 w 218"/>
                <a:gd name="T1" fmla="*/ 0 h 242"/>
                <a:gd name="T2" fmla="*/ 108 w 218"/>
                <a:gd name="T3" fmla="*/ 52 h 242"/>
                <a:gd name="T4" fmla="*/ 218 w 218"/>
                <a:gd name="T5" fmla="*/ 102 h 242"/>
                <a:gd name="T6" fmla="*/ 120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20" y="171"/>
                  </a:lnTo>
                  <a:lnTo>
                    <a:pt x="21" y="242"/>
                  </a:lnTo>
                  <a:lnTo>
                    <a:pt x="11"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7"/>
            <p:cNvSpPr/>
            <p:nvPr/>
          </p:nvSpPr>
          <p:spPr bwMode="auto">
            <a:xfrm>
              <a:off x="10455607" y="53414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2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2"/>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8"/>
            <p:cNvSpPr/>
            <p:nvPr/>
          </p:nvSpPr>
          <p:spPr bwMode="auto">
            <a:xfrm>
              <a:off x="10685426" y="5335842"/>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89"/>
            <p:cNvSpPr/>
            <p:nvPr/>
          </p:nvSpPr>
          <p:spPr bwMode="auto">
            <a:xfrm>
              <a:off x="10694395" y="5172166"/>
              <a:ext cx="245514" cy="272420"/>
            </a:xfrm>
            <a:custGeom>
              <a:avLst/>
              <a:gdLst>
                <a:gd name="T0" fmla="*/ 219 w 219"/>
                <a:gd name="T1" fmla="*/ 243 h 243"/>
                <a:gd name="T2" fmla="*/ 209 w 219"/>
                <a:gd name="T3" fmla="*/ 121 h 243"/>
                <a:gd name="T4" fmla="*/ 196 w 219"/>
                <a:gd name="T5" fmla="*/ 0 h 243"/>
                <a:gd name="T6" fmla="*/ 99 w 219"/>
                <a:gd name="T7" fmla="*/ 71 h 243"/>
                <a:gd name="T8" fmla="*/ 0 w 219"/>
                <a:gd name="T9" fmla="*/ 141 h 243"/>
                <a:gd name="T10" fmla="*/ 110 w 219"/>
                <a:gd name="T11" fmla="*/ 191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209" y="121"/>
                  </a:lnTo>
                  <a:lnTo>
                    <a:pt x="196" y="0"/>
                  </a:lnTo>
                  <a:lnTo>
                    <a:pt x="99" y="71"/>
                  </a:lnTo>
                  <a:lnTo>
                    <a:pt x="0" y="141"/>
                  </a:lnTo>
                  <a:lnTo>
                    <a:pt x="110" y="191"/>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0"/>
            <p:cNvSpPr/>
            <p:nvPr/>
          </p:nvSpPr>
          <p:spPr bwMode="auto">
            <a:xfrm>
              <a:off x="10923093" y="516656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1"/>
            <p:cNvSpPr/>
            <p:nvPr/>
          </p:nvSpPr>
          <p:spPr bwMode="auto">
            <a:xfrm>
              <a:off x="12129362" y="4157599"/>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2"/>
            <p:cNvSpPr/>
            <p:nvPr/>
          </p:nvSpPr>
          <p:spPr bwMode="auto">
            <a:xfrm>
              <a:off x="12120394" y="4320154"/>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3"/>
            <p:cNvSpPr/>
            <p:nvPr/>
          </p:nvSpPr>
          <p:spPr bwMode="auto">
            <a:xfrm>
              <a:off x="11890575" y="4326881"/>
              <a:ext cx="244393" cy="271299"/>
            </a:xfrm>
            <a:custGeom>
              <a:avLst/>
              <a:gdLst>
                <a:gd name="T0" fmla="*/ 218 w 218"/>
                <a:gd name="T1" fmla="*/ 242 h 242"/>
                <a:gd name="T2" fmla="*/ 110 w 218"/>
                <a:gd name="T3" fmla="*/ 190 h 242"/>
                <a:gd name="T4" fmla="*/ 0 w 218"/>
                <a:gd name="T5" fmla="*/ 140 h 242"/>
                <a:gd name="T6" fmla="*/ 99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9" y="70"/>
                  </a:lnTo>
                  <a:lnTo>
                    <a:pt x="197" y="0"/>
                  </a:lnTo>
                  <a:lnTo>
                    <a:pt x="207" y="121"/>
                  </a:lnTo>
                  <a:lnTo>
                    <a:pt x="218"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4"/>
            <p:cNvSpPr/>
            <p:nvPr/>
          </p:nvSpPr>
          <p:spPr bwMode="auto">
            <a:xfrm>
              <a:off x="11881606" y="4489435"/>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5"/>
            <p:cNvSpPr/>
            <p:nvPr/>
          </p:nvSpPr>
          <p:spPr bwMode="auto">
            <a:xfrm>
              <a:off x="11650666" y="4496161"/>
              <a:ext cx="245514" cy="271299"/>
            </a:xfrm>
            <a:custGeom>
              <a:avLst/>
              <a:gdLst>
                <a:gd name="T0" fmla="*/ 219 w 219"/>
                <a:gd name="T1" fmla="*/ 242 h 242"/>
                <a:gd name="T2" fmla="*/ 109 w 219"/>
                <a:gd name="T3" fmla="*/ 190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9" y="70"/>
                  </a:lnTo>
                  <a:lnTo>
                    <a:pt x="198" y="0"/>
                  </a:lnTo>
                  <a:lnTo>
                    <a:pt x="208" y="121"/>
                  </a:lnTo>
                  <a:lnTo>
                    <a:pt x="219"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6"/>
            <p:cNvSpPr/>
            <p:nvPr/>
          </p:nvSpPr>
          <p:spPr bwMode="auto">
            <a:xfrm>
              <a:off x="11641697" y="4658717"/>
              <a:ext cx="245514" cy="271299"/>
            </a:xfrm>
            <a:custGeom>
              <a:avLst/>
              <a:gdLst>
                <a:gd name="T0" fmla="*/ 0 w 219"/>
                <a:gd name="T1" fmla="*/ 0 h 242"/>
                <a:gd name="T2" fmla="*/ 12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2" y="121"/>
                  </a:lnTo>
                  <a:lnTo>
                    <a:pt x="23" y="242"/>
                  </a:lnTo>
                  <a:lnTo>
                    <a:pt x="120" y="172"/>
                  </a:lnTo>
                  <a:lnTo>
                    <a:pt x="219" y="102"/>
                  </a:lnTo>
                  <a:lnTo>
                    <a:pt x="109"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7"/>
            <p:cNvSpPr/>
            <p:nvPr/>
          </p:nvSpPr>
          <p:spPr bwMode="auto">
            <a:xfrm>
              <a:off x="11411879" y="4665443"/>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8"/>
            <p:cNvSpPr/>
            <p:nvPr/>
          </p:nvSpPr>
          <p:spPr bwMode="auto">
            <a:xfrm>
              <a:off x="11402910" y="4827998"/>
              <a:ext cx="245514" cy="271299"/>
            </a:xfrm>
            <a:custGeom>
              <a:avLst/>
              <a:gdLst>
                <a:gd name="T0" fmla="*/ 0 w 219"/>
                <a:gd name="T1" fmla="*/ 0 h 242"/>
                <a:gd name="T2" fmla="*/ 10 w 219"/>
                <a:gd name="T3" fmla="*/ 121 h 242"/>
                <a:gd name="T4" fmla="*/ 21 w 219"/>
                <a:gd name="T5" fmla="*/ 242 h 242"/>
                <a:gd name="T6" fmla="*/ 120 w 219"/>
                <a:gd name="T7" fmla="*/ 171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1"/>
                  </a:lnTo>
                  <a:lnTo>
                    <a:pt x="219" y="102"/>
                  </a:lnTo>
                  <a:lnTo>
                    <a:pt x="109"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99"/>
            <p:cNvSpPr/>
            <p:nvPr/>
          </p:nvSpPr>
          <p:spPr bwMode="auto">
            <a:xfrm>
              <a:off x="11173091" y="4834724"/>
              <a:ext cx="244393" cy="271299"/>
            </a:xfrm>
            <a:custGeom>
              <a:avLst/>
              <a:gdLst>
                <a:gd name="T0" fmla="*/ 218 w 218"/>
                <a:gd name="T1" fmla="*/ 242 h 242"/>
                <a:gd name="T2" fmla="*/ 108 w 218"/>
                <a:gd name="T3" fmla="*/ 190 h 242"/>
                <a:gd name="T4" fmla="*/ 0 w 218"/>
                <a:gd name="T5" fmla="*/ 140 h 242"/>
                <a:gd name="T6" fmla="*/ 97 w 218"/>
                <a:gd name="T7" fmla="*/ 70 h 242"/>
                <a:gd name="T8" fmla="*/ 196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7" y="70"/>
                  </a:lnTo>
                  <a:lnTo>
                    <a:pt x="196" y="0"/>
                  </a:lnTo>
                  <a:lnTo>
                    <a:pt x="207" y="121"/>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0"/>
            <p:cNvSpPr/>
            <p:nvPr/>
          </p:nvSpPr>
          <p:spPr bwMode="auto">
            <a:xfrm>
              <a:off x="11164122" y="4997280"/>
              <a:ext cx="244393" cy="271299"/>
            </a:xfrm>
            <a:custGeom>
              <a:avLst/>
              <a:gdLst>
                <a:gd name="T0" fmla="*/ 0 w 218"/>
                <a:gd name="T1" fmla="*/ 0 h 242"/>
                <a:gd name="T2" fmla="*/ 11 w 218"/>
                <a:gd name="T3" fmla="*/ 121 h 242"/>
                <a:gd name="T4" fmla="*/ 21 w 218"/>
                <a:gd name="T5" fmla="*/ 242 h 242"/>
                <a:gd name="T6" fmla="*/ 120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1" y="242"/>
                  </a:lnTo>
                  <a:lnTo>
                    <a:pt x="120" y="171"/>
                  </a:lnTo>
                  <a:lnTo>
                    <a:pt x="218" y="102"/>
                  </a:lnTo>
                  <a:lnTo>
                    <a:pt x="110"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1"/>
            <p:cNvSpPr/>
            <p:nvPr/>
          </p:nvSpPr>
          <p:spPr bwMode="auto">
            <a:xfrm>
              <a:off x="10933182" y="5002885"/>
              <a:ext cx="245514" cy="272420"/>
            </a:xfrm>
            <a:custGeom>
              <a:avLst/>
              <a:gdLst>
                <a:gd name="T0" fmla="*/ 219 w 219"/>
                <a:gd name="T1" fmla="*/ 243 h 243"/>
                <a:gd name="T2" fmla="*/ 109 w 219"/>
                <a:gd name="T3" fmla="*/ 191 h 243"/>
                <a:gd name="T4" fmla="*/ 0 w 219"/>
                <a:gd name="T5" fmla="*/ 141 h 243"/>
                <a:gd name="T6" fmla="*/ 99 w 219"/>
                <a:gd name="T7" fmla="*/ 71 h 243"/>
                <a:gd name="T8" fmla="*/ 198 w 219"/>
                <a:gd name="T9" fmla="*/ 0 h 243"/>
                <a:gd name="T10" fmla="*/ 208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09" y="191"/>
                  </a:lnTo>
                  <a:lnTo>
                    <a:pt x="0" y="141"/>
                  </a:lnTo>
                  <a:lnTo>
                    <a:pt x="99" y="71"/>
                  </a:lnTo>
                  <a:lnTo>
                    <a:pt x="198" y="0"/>
                  </a:lnTo>
                  <a:lnTo>
                    <a:pt x="208" y="122"/>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2"/>
            <p:cNvSpPr/>
            <p:nvPr/>
          </p:nvSpPr>
          <p:spPr bwMode="auto">
            <a:xfrm>
              <a:off x="10179824" y="5993909"/>
              <a:ext cx="246635" cy="272420"/>
            </a:xfrm>
            <a:custGeom>
              <a:avLst/>
              <a:gdLst>
                <a:gd name="T0" fmla="*/ 0 w 220"/>
                <a:gd name="T1" fmla="*/ 0 h 243"/>
                <a:gd name="T2" fmla="*/ 110 w 220"/>
                <a:gd name="T3" fmla="*/ 51 h 243"/>
                <a:gd name="T4" fmla="*/ 220 w 220"/>
                <a:gd name="T5" fmla="*/ 102 h 243"/>
                <a:gd name="T6" fmla="*/ 121 w 220"/>
                <a:gd name="T7" fmla="*/ 172 h 243"/>
                <a:gd name="T8" fmla="*/ 22 w 220"/>
                <a:gd name="T9" fmla="*/ 243 h 243"/>
                <a:gd name="T10" fmla="*/ 11 w 220"/>
                <a:gd name="T11" fmla="*/ 121 h 243"/>
                <a:gd name="T12" fmla="*/ 0 w 220"/>
                <a:gd name="T13" fmla="*/ 0 h 243"/>
              </a:gdLst>
              <a:ahLst/>
              <a:cxnLst>
                <a:cxn ang="0">
                  <a:pos x="T0" y="T1"/>
                </a:cxn>
                <a:cxn ang="0">
                  <a:pos x="T2" y="T3"/>
                </a:cxn>
                <a:cxn ang="0">
                  <a:pos x="T4" y="T5"/>
                </a:cxn>
                <a:cxn ang="0">
                  <a:pos x="T6" y="T7"/>
                </a:cxn>
                <a:cxn ang="0">
                  <a:pos x="T8" y="T9"/>
                </a:cxn>
                <a:cxn ang="0">
                  <a:pos x="T10" y="T11"/>
                </a:cxn>
                <a:cxn ang="0">
                  <a:pos x="T12" y="T13"/>
                </a:cxn>
              </a:cxnLst>
              <a:rect l="0" t="0" r="r" b="b"/>
              <a:pathLst>
                <a:path w="220" h="243">
                  <a:moveTo>
                    <a:pt x="0" y="0"/>
                  </a:moveTo>
                  <a:lnTo>
                    <a:pt x="110" y="51"/>
                  </a:lnTo>
                  <a:lnTo>
                    <a:pt x="220" y="102"/>
                  </a:lnTo>
                  <a:lnTo>
                    <a:pt x="121" y="172"/>
                  </a:lnTo>
                  <a:lnTo>
                    <a:pt x="22" y="243"/>
                  </a:lnTo>
                  <a:lnTo>
                    <a:pt x="11"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3"/>
            <p:cNvSpPr/>
            <p:nvPr/>
          </p:nvSpPr>
          <p:spPr bwMode="auto">
            <a:xfrm>
              <a:off x="10188792" y="5831354"/>
              <a:ext cx="246635" cy="271299"/>
            </a:xfrm>
            <a:custGeom>
              <a:avLst/>
              <a:gdLst>
                <a:gd name="T0" fmla="*/ 220 w 220"/>
                <a:gd name="T1" fmla="*/ 242 h 242"/>
                <a:gd name="T2" fmla="*/ 208 w 220"/>
                <a:gd name="T3" fmla="*/ 121 h 242"/>
                <a:gd name="T4" fmla="*/ 197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8" y="121"/>
                  </a:lnTo>
                  <a:lnTo>
                    <a:pt x="197" y="0"/>
                  </a:lnTo>
                  <a:lnTo>
                    <a:pt x="99" y="71"/>
                  </a:lnTo>
                  <a:lnTo>
                    <a:pt x="0" y="140"/>
                  </a:lnTo>
                  <a:lnTo>
                    <a:pt x="110" y="190"/>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4"/>
            <p:cNvSpPr/>
            <p:nvPr/>
          </p:nvSpPr>
          <p:spPr bwMode="auto">
            <a:xfrm>
              <a:off x="10418612" y="5825748"/>
              <a:ext cx="246635" cy="269056"/>
            </a:xfrm>
            <a:custGeom>
              <a:avLst/>
              <a:gdLst>
                <a:gd name="T0" fmla="*/ 0 w 220"/>
                <a:gd name="T1" fmla="*/ 0 h 240"/>
                <a:gd name="T2" fmla="*/ 110 w 220"/>
                <a:gd name="T3" fmla="*/ 50 h 240"/>
                <a:gd name="T4" fmla="*/ 220 w 220"/>
                <a:gd name="T5" fmla="*/ 101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1"/>
                  </a:lnTo>
                  <a:lnTo>
                    <a:pt x="121" y="171"/>
                  </a:lnTo>
                  <a:lnTo>
                    <a:pt x="22" y="240"/>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5"/>
            <p:cNvSpPr/>
            <p:nvPr/>
          </p:nvSpPr>
          <p:spPr bwMode="auto">
            <a:xfrm>
              <a:off x="10427580" y="5662072"/>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0"/>
                  </a:lnTo>
                  <a:lnTo>
                    <a:pt x="220"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6"/>
            <p:cNvSpPr/>
            <p:nvPr/>
          </p:nvSpPr>
          <p:spPr bwMode="auto">
            <a:xfrm>
              <a:off x="10659641" y="5656467"/>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7"/>
            <p:cNvSpPr/>
            <p:nvPr/>
          </p:nvSpPr>
          <p:spPr bwMode="auto">
            <a:xfrm>
              <a:off x="10668610" y="5492792"/>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0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0"/>
                  </a:lnTo>
                  <a:lnTo>
                    <a:pt x="218"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8"/>
            <p:cNvSpPr/>
            <p:nvPr/>
          </p:nvSpPr>
          <p:spPr bwMode="auto">
            <a:xfrm>
              <a:off x="10897308" y="5487186"/>
              <a:ext cx="246635" cy="269056"/>
            </a:xfrm>
            <a:custGeom>
              <a:avLst/>
              <a:gdLst>
                <a:gd name="T0" fmla="*/ 0 w 220"/>
                <a:gd name="T1" fmla="*/ 0 h 240"/>
                <a:gd name="T2" fmla="*/ 110 w 220"/>
                <a:gd name="T3" fmla="*/ 50 h 240"/>
                <a:gd name="T4" fmla="*/ 220 w 220"/>
                <a:gd name="T5" fmla="*/ 102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2" y="240"/>
                  </a:lnTo>
                  <a:lnTo>
                    <a:pt x="11"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09"/>
            <p:cNvSpPr/>
            <p:nvPr/>
          </p:nvSpPr>
          <p:spPr bwMode="auto">
            <a:xfrm>
              <a:off x="10907398" y="5323510"/>
              <a:ext cx="245514" cy="271299"/>
            </a:xfrm>
            <a:custGeom>
              <a:avLst/>
              <a:gdLst>
                <a:gd name="T0" fmla="*/ 219 w 219"/>
                <a:gd name="T1" fmla="*/ 242 h 242"/>
                <a:gd name="T2" fmla="*/ 208 w 219"/>
                <a:gd name="T3" fmla="*/ 121 h 242"/>
                <a:gd name="T4" fmla="*/ 198 w 219"/>
                <a:gd name="T5" fmla="*/ 0 h 242"/>
                <a:gd name="T6" fmla="*/ 99 w 219"/>
                <a:gd name="T7" fmla="*/ 71 h 242"/>
                <a:gd name="T8" fmla="*/ 0 w 219"/>
                <a:gd name="T9" fmla="*/ 140 h 242"/>
                <a:gd name="T10" fmla="*/ 109 w 219"/>
                <a:gd name="T11" fmla="*/ 190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8" y="121"/>
                  </a:lnTo>
                  <a:lnTo>
                    <a:pt x="198" y="0"/>
                  </a:lnTo>
                  <a:lnTo>
                    <a:pt x="99" y="71"/>
                  </a:lnTo>
                  <a:lnTo>
                    <a:pt x="0" y="140"/>
                  </a:lnTo>
                  <a:lnTo>
                    <a:pt x="109" y="190"/>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0"/>
            <p:cNvSpPr/>
            <p:nvPr/>
          </p:nvSpPr>
          <p:spPr bwMode="auto">
            <a:xfrm>
              <a:off x="11136096" y="5317905"/>
              <a:ext cx="246635" cy="269056"/>
            </a:xfrm>
            <a:custGeom>
              <a:avLst/>
              <a:gdLst>
                <a:gd name="T0" fmla="*/ 0 w 220"/>
                <a:gd name="T1" fmla="*/ 0 h 240"/>
                <a:gd name="T2" fmla="*/ 110 w 220"/>
                <a:gd name="T3" fmla="*/ 50 h 240"/>
                <a:gd name="T4" fmla="*/ 220 w 220"/>
                <a:gd name="T5" fmla="*/ 102 h 240"/>
                <a:gd name="T6" fmla="*/ 121 w 220"/>
                <a:gd name="T7" fmla="*/ 171 h 240"/>
                <a:gd name="T8" fmla="*/ 23 w 220"/>
                <a:gd name="T9" fmla="*/ 240 h 240"/>
                <a:gd name="T10" fmla="*/ 13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3" y="240"/>
                  </a:lnTo>
                  <a:lnTo>
                    <a:pt x="13"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1"/>
            <p:cNvSpPr/>
            <p:nvPr/>
          </p:nvSpPr>
          <p:spPr bwMode="auto">
            <a:xfrm>
              <a:off x="11145065" y="5154229"/>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2"/>
            <p:cNvSpPr/>
            <p:nvPr/>
          </p:nvSpPr>
          <p:spPr bwMode="auto">
            <a:xfrm>
              <a:off x="11377125" y="5148623"/>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3"/>
            <p:cNvSpPr/>
            <p:nvPr/>
          </p:nvSpPr>
          <p:spPr bwMode="auto">
            <a:xfrm>
              <a:off x="11386094" y="49849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10" y="191"/>
                  </a:lnTo>
                  <a:lnTo>
                    <a:pt x="218"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4"/>
            <p:cNvSpPr/>
            <p:nvPr/>
          </p:nvSpPr>
          <p:spPr bwMode="auto">
            <a:xfrm>
              <a:off x="12812093" y="4132935"/>
              <a:ext cx="245514" cy="270178"/>
            </a:xfrm>
            <a:custGeom>
              <a:avLst/>
              <a:gdLst>
                <a:gd name="T0" fmla="*/ 0 w 219"/>
                <a:gd name="T1" fmla="*/ 0 h 241"/>
                <a:gd name="T2" fmla="*/ 11 w 219"/>
                <a:gd name="T3" fmla="*/ 121 h 241"/>
                <a:gd name="T4" fmla="*/ 21 w 219"/>
                <a:gd name="T5" fmla="*/ 241 h 241"/>
                <a:gd name="T6" fmla="*/ 120 w 219"/>
                <a:gd name="T7" fmla="*/ 171 h 241"/>
                <a:gd name="T8" fmla="*/ 219 w 219"/>
                <a:gd name="T9" fmla="*/ 102 h 241"/>
                <a:gd name="T10" fmla="*/ 110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1" y="121"/>
                  </a:lnTo>
                  <a:lnTo>
                    <a:pt x="21" y="241"/>
                  </a:lnTo>
                  <a:lnTo>
                    <a:pt x="120" y="171"/>
                  </a:lnTo>
                  <a:lnTo>
                    <a:pt x="219" y="102"/>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5"/>
            <p:cNvSpPr/>
            <p:nvPr/>
          </p:nvSpPr>
          <p:spPr bwMode="auto">
            <a:xfrm>
              <a:off x="12582274" y="4138541"/>
              <a:ext cx="244393" cy="270178"/>
            </a:xfrm>
            <a:custGeom>
              <a:avLst/>
              <a:gdLst>
                <a:gd name="T0" fmla="*/ 218 w 218"/>
                <a:gd name="T1" fmla="*/ 241 h 241"/>
                <a:gd name="T2" fmla="*/ 108 w 218"/>
                <a:gd name="T3" fmla="*/ 191 h 241"/>
                <a:gd name="T4" fmla="*/ 0 w 218"/>
                <a:gd name="T5" fmla="*/ 140 h 241"/>
                <a:gd name="T6" fmla="*/ 98 w 218"/>
                <a:gd name="T7" fmla="*/ 70 h 241"/>
                <a:gd name="T8" fmla="*/ 197 w 218"/>
                <a:gd name="T9" fmla="*/ 0 h 241"/>
                <a:gd name="T10" fmla="*/ 207 w 218"/>
                <a:gd name="T11" fmla="*/ 121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108" y="191"/>
                  </a:lnTo>
                  <a:lnTo>
                    <a:pt x="0" y="140"/>
                  </a:lnTo>
                  <a:lnTo>
                    <a:pt x="98" y="70"/>
                  </a:lnTo>
                  <a:lnTo>
                    <a:pt x="197" y="0"/>
                  </a:lnTo>
                  <a:lnTo>
                    <a:pt x="207" y="121"/>
                  </a:lnTo>
                  <a:lnTo>
                    <a:pt x="218" y="241"/>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6"/>
            <p:cNvSpPr/>
            <p:nvPr/>
          </p:nvSpPr>
          <p:spPr bwMode="auto">
            <a:xfrm>
              <a:off x="12573305" y="4302217"/>
              <a:ext cx="244393" cy="270178"/>
            </a:xfrm>
            <a:custGeom>
              <a:avLst/>
              <a:gdLst>
                <a:gd name="T0" fmla="*/ 0 w 218"/>
                <a:gd name="T1" fmla="*/ 0 h 241"/>
                <a:gd name="T2" fmla="*/ 11 w 218"/>
                <a:gd name="T3" fmla="*/ 121 h 241"/>
                <a:gd name="T4" fmla="*/ 21 w 218"/>
                <a:gd name="T5" fmla="*/ 241 h 241"/>
                <a:gd name="T6" fmla="*/ 120 w 218"/>
                <a:gd name="T7" fmla="*/ 171 h 241"/>
                <a:gd name="T8" fmla="*/ 218 w 218"/>
                <a:gd name="T9" fmla="*/ 102 h 241"/>
                <a:gd name="T10" fmla="*/ 110 w 218"/>
                <a:gd name="T11" fmla="*/ 50 h 241"/>
                <a:gd name="T12" fmla="*/ 0 w 218"/>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0" y="0"/>
                  </a:moveTo>
                  <a:lnTo>
                    <a:pt x="11" y="121"/>
                  </a:lnTo>
                  <a:lnTo>
                    <a:pt x="21" y="241"/>
                  </a:lnTo>
                  <a:lnTo>
                    <a:pt x="120" y="171"/>
                  </a:lnTo>
                  <a:lnTo>
                    <a:pt x="218" y="102"/>
                  </a:lnTo>
                  <a:lnTo>
                    <a:pt x="110" y="50"/>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7"/>
            <p:cNvSpPr/>
            <p:nvPr/>
          </p:nvSpPr>
          <p:spPr bwMode="auto">
            <a:xfrm>
              <a:off x="12342365" y="4307822"/>
              <a:ext cx="245514" cy="271299"/>
            </a:xfrm>
            <a:custGeom>
              <a:avLst/>
              <a:gdLst>
                <a:gd name="T0" fmla="*/ 219 w 219"/>
                <a:gd name="T1" fmla="*/ 242 h 242"/>
                <a:gd name="T2" fmla="*/ 109 w 219"/>
                <a:gd name="T3" fmla="*/ 191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0"/>
                  </a:lnTo>
                  <a:lnTo>
                    <a:pt x="198"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8"/>
            <p:cNvSpPr/>
            <p:nvPr/>
          </p:nvSpPr>
          <p:spPr bwMode="auto">
            <a:xfrm>
              <a:off x="12333397" y="4471498"/>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9"/>
            <p:cNvSpPr/>
            <p:nvPr/>
          </p:nvSpPr>
          <p:spPr bwMode="auto">
            <a:xfrm>
              <a:off x="12103578" y="4477103"/>
              <a:ext cx="245514" cy="271299"/>
            </a:xfrm>
            <a:custGeom>
              <a:avLst/>
              <a:gdLst>
                <a:gd name="T0" fmla="*/ 219 w 219"/>
                <a:gd name="T1" fmla="*/ 242 h 242"/>
                <a:gd name="T2" fmla="*/ 110 w 219"/>
                <a:gd name="T3" fmla="*/ 191 h 242"/>
                <a:gd name="T4" fmla="*/ 0 w 219"/>
                <a:gd name="T5" fmla="*/ 140 h 242"/>
                <a:gd name="T6" fmla="*/ 99 w 219"/>
                <a:gd name="T7" fmla="*/ 70 h 242"/>
                <a:gd name="T8" fmla="*/ 196 w 219"/>
                <a:gd name="T9" fmla="*/ 0 h 242"/>
                <a:gd name="T10" fmla="*/ 207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1"/>
                  </a:lnTo>
                  <a:lnTo>
                    <a:pt x="0" y="140"/>
                  </a:lnTo>
                  <a:lnTo>
                    <a:pt x="99" y="70"/>
                  </a:lnTo>
                  <a:lnTo>
                    <a:pt x="196" y="0"/>
                  </a:lnTo>
                  <a:lnTo>
                    <a:pt x="207" y="121"/>
                  </a:lnTo>
                  <a:lnTo>
                    <a:pt x="219"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0"/>
            <p:cNvSpPr/>
            <p:nvPr/>
          </p:nvSpPr>
          <p:spPr bwMode="auto">
            <a:xfrm>
              <a:off x="12094609" y="4640780"/>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1"/>
            <p:cNvSpPr/>
            <p:nvPr/>
          </p:nvSpPr>
          <p:spPr bwMode="auto">
            <a:xfrm>
              <a:off x="11862548" y="4646385"/>
              <a:ext cx="246635" cy="271299"/>
            </a:xfrm>
            <a:custGeom>
              <a:avLst/>
              <a:gdLst>
                <a:gd name="T0" fmla="*/ 220 w 220"/>
                <a:gd name="T1" fmla="*/ 242 h 242"/>
                <a:gd name="T2" fmla="*/ 110 w 220"/>
                <a:gd name="T3" fmla="*/ 191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8" y="0"/>
                  </a:lnTo>
                  <a:lnTo>
                    <a:pt x="209"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22"/>
            <p:cNvSpPr/>
            <p:nvPr/>
          </p:nvSpPr>
          <p:spPr bwMode="auto">
            <a:xfrm>
              <a:off x="11855822" y="4810061"/>
              <a:ext cx="244393" cy="269056"/>
            </a:xfrm>
            <a:custGeom>
              <a:avLst/>
              <a:gdLst>
                <a:gd name="T0" fmla="*/ 0 w 218"/>
                <a:gd name="T1" fmla="*/ 0 h 240"/>
                <a:gd name="T2" fmla="*/ 11 w 218"/>
                <a:gd name="T3" fmla="*/ 121 h 240"/>
                <a:gd name="T4" fmla="*/ 21 w 218"/>
                <a:gd name="T5" fmla="*/ 240 h 240"/>
                <a:gd name="T6" fmla="*/ 119 w 218"/>
                <a:gd name="T7" fmla="*/ 171 h 240"/>
                <a:gd name="T8" fmla="*/ 218 w 218"/>
                <a:gd name="T9" fmla="*/ 102 h 240"/>
                <a:gd name="T10" fmla="*/ 108 w 218"/>
                <a:gd name="T11" fmla="*/ 50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1" y="121"/>
                  </a:lnTo>
                  <a:lnTo>
                    <a:pt x="21" y="240"/>
                  </a:lnTo>
                  <a:lnTo>
                    <a:pt x="119" y="171"/>
                  </a:lnTo>
                  <a:lnTo>
                    <a:pt x="218" y="102"/>
                  </a:lnTo>
                  <a:lnTo>
                    <a:pt x="108" y="50"/>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23"/>
            <p:cNvSpPr/>
            <p:nvPr/>
          </p:nvSpPr>
          <p:spPr bwMode="auto">
            <a:xfrm>
              <a:off x="11624882" y="4815666"/>
              <a:ext cx="245514" cy="271299"/>
            </a:xfrm>
            <a:custGeom>
              <a:avLst/>
              <a:gdLst>
                <a:gd name="T0" fmla="*/ 219 w 219"/>
                <a:gd name="T1" fmla="*/ 242 h 242"/>
                <a:gd name="T2" fmla="*/ 109 w 219"/>
                <a:gd name="T3" fmla="*/ 191 h 242"/>
                <a:gd name="T4" fmla="*/ 0 w 219"/>
                <a:gd name="T5" fmla="*/ 140 h 242"/>
                <a:gd name="T6" fmla="*/ 99 w 219"/>
                <a:gd name="T7" fmla="*/ 71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1"/>
                  </a:lnTo>
                  <a:lnTo>
                    <a:pt x="198" y="0"/>
                  </a:lnTo>
                  <a:lnTo>
                    <a:pt x="208" y="121"/>
                  </a:lnTo>
                  <a:lnTo>
                    <a:pt x="219"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24"/>
            <p:cNvSpPr/>
            <p:nvPr/>
          </p:nvSpPr>
          <p:spPr bwMode="auto">
            <a:xfrm>
              <a:off x="11614792" y="4979342"/>
              <a:ext cx="246635" cy="269056"/>
            </a:xfrm>
            <a:custGeom>
              <a:avLst/>
              <a:gdLst>
                <a:gd name="T0" fmla="*/ 0 w 220"/>
                <a:gd name="T1" fmla="*/ 0 h 240"/>
                <a:gd name="T2" fmla="*/ 11 w 220"/>
                <a:gd name="T3" fmla="*/ 121 h 240"/>
                <a:gd name="T4" fmla="*/ 22 w 220"/>
                <a:gd name="T5" fmla="*/ 240 h 240"/>
                <a:gd name="T6" fmla="*/ 121 w 220"/>
                <a:gd name="T7" fmla="*/ 171 h 240"/>
                <a:gd name="T8" fmla="*/ 220 w 220"/>
                <a:gd name="T9" fmla="*/ 102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21"/>
                  </a:lnTo>
                  <a:lnTo>
                    <a:pt x="22" y="240"/>
                  </a:lnTo>
                  <a:lnTo>
                    <a:pt x="121" y="171"/>
                  </a:lnTo>
                  <a:lnTo>
                    <a:pt x="220" y="102"/>
                  </a:lnTo>
                  <a:lnTo>
                    <a:pt x="110" y="50"/>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25"/>
            <p:cNvSpPr/>
            <p:nvPr/>
          </p:nvSpPr>
          <p:spPr bwMode="auto">
            <a:xfrm>
              <a:off x="9960094" y="6296597"/>
              <a:ext cx="244393" cy="269056"/>
            </a:xfrm>
            <a:custGeom>
              <a:avLst/>
              <a:gdLst>
                <a:gd name="T0" fmla="*/ 218 w 218"/>
                <a:gd name="T1" fmla="*/ 240 h 240"/>
                <a:gd name="T2" fmla="*/ 207 w 218"/>
                <a:gd name="T3" fmla="*/ 119 h 240"/>
                <a:gd name="T4" fmla="*/ 196 w 218"/>
                <a:gd name="T5" fmla="*/ 0 h 240"/>
                <a:gd name="T6" fmla="*/ 97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7" y="69"/>
                  </a:lnTo>
                  <a:lnTo>
                    <a:pt x="0" y="138"/>
                  </a:lnTo>
                  <a:lnTo>
                    <a:pt x="108" y="190"/>
                  </a:lnTo>
                  <a:lnTo>
                    <a:pt x="218"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26"/>
            <p:cNvSpPr/>
            <p:nvPr/>
          </p:nvSpPr>
          <p:spPr bwMode="auto">
            <a:xfrm>
              <a:off x="10188792" y="628875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27"/>
            <p:cNvSpPr/>
            <p:nvPr/>
          </p:nvSpPr>
          <p:spPr bwMode="auto">
            <a:xfrm>
              <a:off x="10198882" y="6127316"/>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8"/>
            <p:cNvSpPr/>
            <p:nvPr/>
          </p:nvSpPr>
          <p:spPr bwMode="auto">
            <a:xfrm>
              <a:off x="10427580" y="6119468"/>
              <a:ext cx="246635" cy="271299"/>
            </a:xfrm>
            <a:custGeom>
              <a:avLst/>
              <a:gdLst>
                <a:gd name="T0" fmla="*/ 0 w 220"/>
                <a:gd name="T1" fmla="*/ 0 h 242"/>
                <a:gd name="T2" fmla="*/ 110 w 220"/>
                <a:gd name="T3" fmla="*/ 52 h 242"/>
                <a:gd name="T4" fmla="*/ 220 w 220"/>
                <a:gd name="T5" fmla="*/ 102 h 242"/>
                <a:gd name="T6" fmla="*/ 121 w 220"/>
                <a:gd name="T7" fmla="*/ 171 h 242"/>
                <a:gd name="T8" fmla="*/ 23 w 220"/>
                <a:gd name="T9" fmla="*/ 242 h 242"/>
                <a:gd name="T10" fmla="*/ 13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3" y="242"/>
                  </a:lnTo>
                  <a:lnTo>
                    <a:pt x="13"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29"/>
            <p:cNvSpPr/>
            <p:nvPr/>
          </p:nvSpPr>
          <p:spPr bwMode="auto">
            <a:xfrm>
              <a:off x="10437670" y="5958034"/>
              <a:ext cx="245514" cy="270178"/>
            </a:xfrm>
            <a:custGeom>
              <a:avLst/>
              <a:gdLst>
                <a:gd name="T0" fmla="*/ 219 w 219"/>
                <a:gd name="T1" fmla="*/ 241 h 241"/>
                <a:gd name="T2" fmla="*/ 208 w 219"/>
                <a:gd name="T3" fmla="*/ 119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19"/>
                  </a:lnTo>
                  <a:lnTo>
                    <a:pt x="198" y="0"/>
                  </a:lnTo>
                  <a:lnTo>
                    <a:pt x="99" y="69"/>
                  </a:lnTo>
                  <a:lnTo>
                    <a:pt x="0" y="139"/>
                  </a:lnTo>
                  <a:lnTo>
                    <a:pt x="109" y="190"/>
                  </a:lnTo>
                  <a:lnTo>
                    <a:pt x="219" y="241"/>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30"/>
            <p:cNvSpPr/>
            <p:nvPr/>
          </p:nvSpPr>
          <p:spPr bwMode="auto">
            <a:xfrm>
              <a:off x="10668610" y="5950188"/>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1"/>
            <p:cNvSpPr/>
            <p:nvPr/>
          </p:nvSpPr>
          <p:spPr bwMode="auto">
            <a:xfrm>
              <a:off x="10677578" y="5788754"/>
              <a:ext cx="244393" cy="270178"/>
            </a:xfrm>
            <a:custGeom>
              <a:avLst/>
              <a:gdLst>
                <a:gd name="T0" fmla="*/ 218 w 218"/>
                <a:gd name="T1" fmla="*/ 241 h 241"/>
                <a:gd name="T2" fmla="*/ 207 w 218"/>
                <a:gd name="T3" fmla="*/ 120 h 241"/>
                <a:gd name="T4" fmla="*/ 196 w 218"/>
                <a:gd name="T5" fmla="*/ 0 h 241"/>
                <a:gd name="T6" fmla="*/ 99 w 218"/>
                <a:gd name="T7" fmla="*/ 69 h 241"/>
                <a:gd name="T8" fmla="*/ 0 w 218"/>
                <a:gd name="T9" fmla="*/ 139 h 241"/>
                <a:gd name="T10" fmla="*/ 110 w 218"/>
                <a:gd name="T11" fmla="*/ 190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207" y="120"/>
                  </a:lnTo>
                  <a:lnTo>
                    <a:pt x="196" y="0"/>
                  </a:lnTo>
                  <a:lnTo>
                    <a:pt x="99" y="69"/>
                  </a:lnTo>
                  <a:lnTo>
                    <a:pt x="0" y="139"/>
                  </a:lnTo>
                  <a:lnTo>
                    <a:pt x="110" y="190"/>
                  </a:lnTo>
                  <a:lnTo>
                    <a:pt x="218" y="241"/>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2"/>
            <p:cNvSpPr/>
            <p:nvPr/>
          </p:nvSpPr>
          <p:spPr bwMode="auto">
            <a:xfrm>
              <a:off x="10907398" y="5780906"/>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33"/>
            <p:cNvSpPr/>
            <p:nvPr/>
          </p:nvSpPr>
          <p:spPr bwMode="auto">
            <a:xfrm>
              <a:off x="10916367" y="5619472"/>
              <a:ext cx="245514" cy="270178"/>
            </a:xfrm>
            <a:custGeom>
              <a:avLst/>
              <a:gdLst>
                <a:gd name="T0" fmla="*/ 219 w 219"/>
                <a:gd name="T1" fmla="*/ 241 h 241"/>
                <a:gd name="T2" fmla="*/ 209 w 219"/>
                <a:gd name="T3" fmla="*/ 120 h 241"/>
                <a:gd name="T4" fmla="*/ 198 w 219"/>
                <a:gd name="T5" fmla="*/ 0 h 241"/>
                <a:gd name="T6" fmla="*/ 99 w 219"/>
                <a:gd name="T7" fmla="*/ 69 h 241"/>
                <a:gd name="T8" fmla="*/ 0 w 219"/>
                <a:gd name="T9" fmla="*/ 139 h 241"/>
                <a:gd name="T10" fmla="*/ 110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9" y="120"/>
                  </a:lnTo>
                  <a:lnTo>
                    <a:pt x="198" y="0"/>
                  </a:lnTo>
                  <a:lnTo>
                    <a:pt x="99" y="69"/>
                  </a:lnTo>
                  <a:lnTo>
                    <a:pt x="0" y="139"/>
                  </a:lnTo>
                  <a:lnTo>
                    <a:pt x="110" y="190"/>
                  </a:lnTo>
                  <a:lnTo>
                    <a:pt x="219" y="241"/>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34"/>
            <p:cNvSpPr/>
            <p:nvPr/>
          </p:nvSpPr>
          <p:spPr bwMode="auto">
            <a:xfrm>
              <a:off x="11147306" y="5611625"/>
              <a:ext cx="244393" cy="271299"/>
            </a:xfrm>
            <a:custGeom>
              <a:avLst/>
              <a:gdLst>
                <a:gd name="T0" fmla="*/ 0 w 218"/>
                <a:gd name="T1" fmla="*/ 0 h 242"/>
                <a:gd name="T2" fmla="*/ 108 w 218"/>
                <a:gd name="T3" fmla="*/ 52 h 242"/>
                <a:gd name="T4" fmla="*/ 218 w 218"/>
                <a:gd name="T5" fmla="*/ 102 h 242"/>
                <a:gd name="T6" fmla="*/ 119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19" y="171"/>
                  </a:lnTo>
                  <a:lnTo>
                    <a:pt x="21" y="242"/>
                  </a:lnTo>
                  <a:lnTo>
                    <a:pt x="11"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35"/>
            <p:cNvSpPr/>
            <p:nvPr/>
          </p:nvSpPr>
          <p:spPr bwMode="auto">
            <a:xfrm>
              <a:off x="11155153" y="5450191"/>
              <a:ext cx="245514" cy="270178"/>
            </a:xfrm>
            <a:custGeom>
              <a:avLst/>
              <a:gdLst>
                <a:gd name="T0" fmla="*/ 219 w 219"/>
                <a:gd name="T1" fmla="*/ 241 h 241"/>
                <a:gd name="T2" fmla="*/ 208 w 219"/>
                <a:gd name="T3" fmla="*/ 120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20"/>
                  </a:lnTo>
                  <a:lnTo>
                    <a:pt x="198" y="0"/>
                  </a:lnTo>
                  <a:lnTo>
                    <a:pt x="99" y="69"/>
                  </a:lnTo>
                  <a:lnTo>
                    <a:pt x="0" y="139"/>
                  </a:lnTo>
                  <a:lnTo>
                    <a:pt x="109" y="190"/>
                  </a:lnTo>
                  <a:lnTo>
                    <a:pt x="219" y="241"/>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36"/>
            <p:cNvSpPr/>
            <p:nvPr/>
          </p:nvSpPr>
          <p:spPr bwMode="auto">
            <a:xfrm>
              <a:off x="11386094" y="5442343"/>
              <a:ext cx="245514" cy="271299"/>
            </a:xfrm>
            <a:custGeom>
              <a:avLst/>
              <a:gdLst>
                <a:gd name="T0" fmla="*/ 0 w 219"/>
                <a:gd name="T1" fmla="*/ 0 h 242"/>
                <a:gd name="T2" fmla="*/ 110 w 219"/>
                <a:gd name="T3" fmla="*/ 52 h 242"/>
                <a:gd name="T4" fmla="*/ 219 w 219"/>
                <a:gd name="T5" fmla="*/ 102 h 242"/>
                <a:gd name="T6" fmla="*/ 120 w 219"/>
                <a:gd name="T7" fmla="*/ 172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2"/>
                  </a:lnTo>
                  <a:lnTo>
                    <a:pt x="21"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7"/>
            <p:cNvSpPr/>
            <p:nvPr/>
          </p:nvSpPr>
          <p:spPr bwMode="auto">
            <a:xfrm>
              <a:off x="12591243" y="4433382"/>
              <a:ext cx="244393" cy="271299"/>
            </a:xfrm>
            <a:custGeom>
              <a:avLst/>
              <a:gdLst>
                <a:gd name="T0" fmla="*/ 218 w 218"/>
                <a:gd name="T1" fmla="*/ 242 h 242"/>
                <a:gd name="T2" fmla="*/ 110 w 218"/>
                <a:gd name="T3" fmla="*/ 190 h 242"/>
                <a:gd name="T4" fmla="*/ 0 w 218"/>
                <a:gd name="T5" fmla="*/ 140 h 242"/>
                <a:gd name="T6" fmla="*/ 98 w 218"/>
                <a:gd name="T7" fmla="*/ 71 h 242"/>
                <a:gd name="T8" fmla="*/ 197 w 218"/>
                <a:gd name="T9" fmla="*/ 0 h 242"/>
                <a:gd name="T10" fmla="*/ 208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8" y="71"/>
                  </a:lnTo>
                  <a:lnTo>
                    <a:pt x="197" y="0"/>
                  </a:lnTo>
                  <a:lnTo>
                    <a:pt x="208" y="121"/>
                  </a:lnTo>
                  <a:lnTo>
                    <a:pt x="218"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38"/>
            <p:cNvSpPr/>
            <p:nvPr/>
          </p:nvSpPr>
          <p:spPr bwMode="auto">
            <a:xfrm>
              <a:off x="12582274" y="4595937"/>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39"/>
            <p:cNvSpPr/>
            <p:nvPr/>
          </p:nvSpPr>
          <p:spPr bwMode="auto">
            <a:xfrm>
              <a:off x="12351334" y="4602663"/>
              <a:ext cx="245514" cy="271299"/>
            </a:xfrm>
            <a:custGeom>
              <a:avLst/>
              <a:gdLst>
                <a:gd name="T0" fmla="*/ 219 w 219"/>
                <a:gd name="T1" fmla="*/ 242 h 242"/>
                <a:gd name="T2" fmla="*/ 110 w 219"/>
                <a:gd name="T3" fmla="*/ 190 h 242"/>
                <a:gd name="T4" fmla="*/ 0 w 219"/>
                <a:gd name="T5" fmla="*/ 140 h 242"/>
                <a:gd name="T6" fmla="*/ 99 w 219"/>
                <a:gd name="T7" fmla="*/ 71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1"/>
                  </a:lnTo>
                  <a:lnTo>
                    <a:pt x="198" y="0"/>
                  </a:lnTo>
                  <a:lnTo>
                    <a:pt x="209" y="121"/>
                  </a:lnTo>
                  <a:lnTo>
                    <a:pt x="219"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40"/>
            <p:cNvSpPr/>
            <p:nvPr/>
          </p:nvSpPr>
          <p:spPr bwMode="auto">
            <a:xfrm>
              <a:off x="12342365" y="4765218"/>
              <a:ext cx="245514" cy="271299"/>
            </a:xfrm>
            <a:custGeom>
              <a:avLst/>
              <a:gdLst>
                <a:gd name="T0" fmla="*/ 0 w 219"/>
                <a:gd name="T1" fmla="*/ 0 h 242"/>
                <a:gd name="T2" fmla="*/ 10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3" y="242"/>
                  </a:lnTo>
                  <a:lnTo>
                    <a:pt x="120" y="172"/>
                  </a:lnTo>
                  <a:lnTo>
                    <a:pt x="219" y="102"/>
                  </a:lnTo>
                  <a:lnTo>
                    <a:pt x="109"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1"/>
            <p:cNvSpPr/>
            <p:nvPr/>
          </p:nvSpPr>
          <p:spPr bwMode="auto">
            <a:xfrm>
              <a:off x="12112546" y="4771944"/>
              <a:ext cx="246635" cy="271299"/>
            </a:xfrm>
            <a:custGeom>
              <a:avLst/>
              <a:gdLst>
                <a:gd name="T0" fmla="*/ 220 w 220"/>
                <a:gd name="T1" fmla="*/ 242 h 242"/>
                <a:gd name="T2" fmla="*/ 110 w 220"/>
                <a:gd name="T3" fmla="*/ 190 h 242"/>
                <a:gd name="T4" fmla="*/ 0 w 220"/>
                <a:gd name="T5" fmla="*/ 140 h 242"/>
                <a:gd name="T6" fmla="*/ 99 w 220"/>
                <a:gd name="T7" fmla="*/ 71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1"/>
                  </a:lnTo>
                  <a:lnTo>
                    <a:pt x="198" y="0"/>
                  </a:lnTo>
                  <a:lnTo>
                    <a:pt x="209" y="121"/>
                  </a:lnTo>
                  <a:lnTo>
                    <a:pt x="220"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42"/>
            <p:cNvSpPr/>
            <p:nvPr/>
          </p:nvSpPr>
          <p:spPr bwMode="auto">
            <a:xfrm>
              <a:off x="12103578" y="4934499"/>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43"/>
            <p:cNvSpPr/>
            <p:nvPr/>
          </p:nvSpPr>
          <p:spPr bwMode="auto">
            <a:xfrm>
              <a:off x="11873759" y="4941226"/>
              <a:ext cx="244393" cy="271299"/>
            </a:xfrm>
            <a:custGeom>
              <a:avLst/>
              <a:gdLst>
                <a:gd name="T0" fmla="*/ 218 w 218"/>
                <a:gd name="T1" fmla="*/ 242 h 242"/>
                <a:gd name="T2" fmla="*/ 108 w 218"/>
                <a:gd name="T3" fmla="*/ 190 h 242"/>
                <a:gd name="T4" fmla="*/ 0 w 218"/>
                <a:gd name="T5" fmla="*/ 140 h 242"/>
                <a:gd name="T6" fmla="*/ 98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8" y="70"/>
                  </a:lnTo>
                  <a:lnTo>
                    <a:pt x="197" y="0"/>
                  </a:lnTo>
                  <a:lnTo>
                    <a:pt x="207" y="121"/>
                  </a:lnTo>
                  <a:lnTo>
                    <a:pt x="218"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44"/>
            <p:cNvSpPr/>
            <p:nvPr/>
          </p:nvSpPr>
          <p:spPr bwMode="auto">
            <a:xfrm>
              <a:off x="11864790" y="5103780"/>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45"/>
            <p:cNvSpPr/>
            <p:nvPr/>
          </p:nvSpPr>
          <p:spPr bwMode="auto">
            <a:xfrm>
              <a:off x="11633850" y="5110507"/>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46"/>
            <p:cNvSpPr/>
            <p:nvPr/>
          </p:nvSpPr>
          <p:spPr bwMode="auto">
            <a:xfrm>
              <a:off x="11624882" y="5273062"/>
              <a:ext cx="245514" cy="271299"/>
            </a:xfrm>
            <a:custGeom>
              <a:avLst/>
              <a:gdLst>
                <a:gd name="T0" fmla="*/ 0 w 219"/>
                <a:gd name="T1" fmla="*/ 0 h 242"/>
                <a:gd name="T2" fmla="*/ 10 w 219"/>
                <a:gd name="T3" fmla="*/ 121 h 242"/>
                <a:gd name="T4" fmla="*/ 21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2"/>
                  </a:lnTo>
                  <a:lnTo>
                    <a:pt x="219" y="102"/>
                  </a:lnTo>
                  <a:lnTo>
                    <a:pt x="109"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47"/>
            <p:cNvSpPr/>
            <p:nvPr/>
          </p:nvSpPr>
          <p:spPr bwMode="auto">
            <a:xfrm>
              <a:off x="11395062" y="5279789"/>
              <a:ext cx="246635" cy="271299"/>
            </a:xfrm>
            <a:custGeom>
              <a:avLst/>
              <a:gdLst>
                <a:gd name="T0" fmla="*/ 220 w 220"/>
                <a:gd name="T1" fmla="*/ 242 h 242"/>
                <a:gd name="T2" fmla="*/ 110 w 220"/>
                <a:gd name="T3" fmla="*/ 191 h 242"/>
                <a:gd name="T4" fmla="*/ 0 w 220"/>
                <a:gd name="T5" fmla="*/ 140 h 242"/>
                <a:gd name="T6" fmla="*/ 99 w 220"/>
                <a:gd name="T7" fmla="*/ 70 h 242"/>
                <a:gd name="T8" fmla="*/ 196 w 220"/>
                <a:gd name="T9" fmla="*/ 0 h 242"/>
                <a:gd name="T10" fmla="*/ 207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6" y="0"/>
                  </a:lnTo>
                  <a:lnTo>
                    <a:pt x="207" y="121"/>
                  </a:lnTo>
                  <a:lnTo>
                    <a:pt x="220" y="242"/>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60"/>
            <p:cNvSpPr/>
            <p:nvPr/>
          </p:nvSpPr>
          <p:spPr bwMode="auto">
            <a:xfrm>
              <a:off x="12387208" y="3831368"/>
              <a:ext cx="246635" cy="269056"/>
            </a:xfrm>
            <a:custGeom>
              <a:avLst/>
              <a:gdLst>
                <a:gd name="T0" fmla="*/ 0 w 220"/>
                <a:gd name="T1" fmla="*/ 0 h 240"/>
                <a:gd name="T2" fmla="*/ 11 w 220"/>
                <a:gd name="T3" fmla="*/ 119 h 240"/>
                <a:gd name="T4" fmla="*/ 22 w 220"/>
                <a:gd name="T5" fmla="*/ 240 h 240"/>
                <a:gd name="T6" fmla="*/ 121 w 220"/>
                <a:gd name="T7" fmla="*/ 171 h 240"/>
                <a:gd name="T8" fmla="*/ 220 w 220"/>
                <a:gd name="T9" fmla="*/ 100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19"/>
                  </a:lnTo>
                  <a:lnTo>
                    <a:pt x="22" y="240"/>
                  </a:lnTo>
                  <a:lnTo>
                    <a:pt x="121" y="171"/>
                  </a:lnTo>
                  <a:lnTo>
                    <a:pt x="220" y="100"/>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71"/>
            <p:cNvSpPr/>
            <p:nvPr/>
          </p:nvSpPr>
          <p:spPr bwMode="auto">
            <a:xfrm>
              <a:off x="10621525" y="5801085"/>
              <a:ext cx="1321740" cy="962998"/>
            </a:xfrm>
            <a:custGeom>
              <a:avLst/>
              <a:gdLst>
                <a:gd name="T0" fmla="*/ 9 w 1179"/>
                <a:gd name="T1" fmla="*/ 859 h 859"/>
                <a:gd name="T2" fmla="*/ 0 w 1179"/>
                <a:gd name="T3" fmla="*/ 846 h 859"/>
                <a:gd name="T4" fmla="*/ 1179 w 1179"/>
                <a:gd name="T5" fmla="*/ 0 h 859"/>
                <a:gd name="T6" fmla="*/ 1179 w 1179"/>
                <a:gd name="T7" fmla="*/ 216 h 859"/>
                <a:gd name="T8" fmla="*/ 1163 w 1179"/>
                <a:gd name="T9" fmla="*/ 216 h 859"/>
                <a:gd name="T10" fmla="*/ 1163 w 1179"/>
                <a:gd name="T11" fmla="*/ 32 h 859"/>
                <a:gd name="T12" fmla="*/ 9 w 1179"/>
                <a:gd name="T13" fmla="*/ 859 h 859"/>
              </a:gdLst>
              <a:ahLst/>
              <a:cxnLst>
                <a:cxn ang="0">
                  <a:pos x="T0" y="T1"/>
                </a:cxn>
                <a:cxn ang="0">
                  <a:pos x="T2" y="T3"/>
                </a:cxn>
                <a:cxn ang="0">
                  <a:pos x="T4" y="T5"/>
                </a:cxn>
                <a:cxn ang="0">
                  <a:pos x="T6" y="T7"/>
                </a:cxn>
                <a:cxn ang="0">
                  <a:pos x="T8" y="T9"/>
                </a:cxn>
                <a:cxn ang="0">
                  <a:pos x="T10" y="T11"/>
                </a:cxn>
                <a:cxn ang="0">
                  <a:pos x="T12" y="T13"/>
                </a:cxn>
              </a:cxnLst>
              <a:rect l="0" t="0" r="r" b="b"/>
              <a:pathLst>
                <a:path w="1179" h="859">
                  <a:moveTo>
                    <a:pt x="9" y="859"/>
                  </a:moveTo>
                  <a:lnTo>
                    <a:pt x="0" y="846"/>
                  </a:lnTo>
                  <a:lnTo>
                    <a:pt x="1179" y="0"/>
                  </a:lnTo>
                  <a:lnTo>
                    <a:pt x="1179" y="216"/>
                  </a:lnTo>
                  <a:lnTo>
                    <a:pt x="1163" y="216"/>
                  </a:lnTo>
                  <a:lnTo>
                    <a:pt x="1163" y="32"/>
                  </a:lnTo>
                  <a:lnTo>
                    <a:pt x="9" y="85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9284636" y="0"/>
              <a:ext cx="2918347" cy="3518892"/>
            </a:xfrm>
            <a:custGeom>
              <a:avLst/>
              <a:gdLst>
                <a:gd name="T0" fmla="*/ 0 w 1764"/>
                <a:gd name="T1" fmla="*/ 2127 h 2127"/>
                <a:gd name="T2" fmla="*/ 1764 w 1764"/>
                <a:gd name="T3" fmla="*/ 1079 h 2127"/>
                <a:gd name="T4" fmla="*/ 1764 w 1764"/>
                <a:gd name="T5" fmla="*/ 0 h 2127"/>
                <a:gd name="T6" fmla="*/ 0 w 1764"/>
                <a:gd name="T7" fmla="*/ 1044 h 2127"/>
                <a:gd name="T8" fmla="*/ 0 w 1764"/>
                <a:gd name="T9" fmla="*/ 2127 h 2127"/>
              </a:gdLst>
              <a:ahLst/>
              <a:cxnLst>
                <a:cxn ang="0">
                  <a:pos x="T0" y="T1"/>
                </a:cxn>
                <a:cxn ang="0">
                  <a:pos x="T2" y="T3"/>
                </a:cxn>
                <a:cxn ang="0">
                  <a:pos x="T4" y="T5"/>
                </a:cxn>
                <a:cxn ang="0">
                  <a:pos x="T6" y="T7"/>
                </a:cxn>
                <a:cxn ang="0">
                  <a:pos x="T8" y="T9"/>
                </a:cxn>
              </a:cxnLst>
              <a:rect l="0" t="0" r="r" b="b"/>
              <a:pathLst>
                <a:path w="1764" h="2127">
                  <a:moveTo>
                    <a:pt x="0" y="2127"/>
                  </a:moveTo>
                  <a:lnTo>
                    <a:pt x="1764" y="1079"/>
                  </a:lnTo>
                  <a:lnTo>
                    <a:pt x="1764" y="0"/>
                  </a:lnTo>
                  <a:lnTo>
                    <a:pt x="0" y="1044"/>
                  </a:lnTo>
                  <a:lnTo>
                    <a:pt x="0" y="2127"/>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9284636" y="1727185"/>
              <a:ext cx="2918347" cy="3527163"/>
            </a:xfrm>
            <a:custGeom>
              <a:avLst/>
              <a:gdLst>
                <a:gd name="T0" fmla="*/ 1764 w 1764"/>
                <a:gd name="T1" fmla="*/ 2132 h 2132"/>
                <a:gd name="T2" fmla="*/ 0 w 1764"/>
                <a:gd name="T3" fmla="*/ 1084 h 2132"/>
                <a:gd name="T4" fmla="*/ 0 w 1764"/>
                <a:gd name="T5" fmla="*/ 0 h 2132"/>
                <a:gd name="T6" fmla="*/ 1764 w 1764"/>
                <a:gd name="T7" fmla="*/ 1049 h 2132"/>
                <a:gd name="T8" fmla="*/ 1764 w 1764"/>
                <a:gd name="T9" fmla="*/ 2132 h 2132"/>
              </a:gdLst>
              <a:ahLst/>
              <a:cxnLst>
                <a:cxn ang="0">
                  <a:pos x="T0" y="T1"/>
                </a:cxn>
                <a:cxn ang="0">
                  <a:pos x="T2" y="T3"/>
                </a:cxn>
                <a:cxn ang="0">
                  <a:pos x="T4" y="T5"/>
                </a:cxn>
                <a:cxn ang="0">
                  <a:pos x="T6" y="T7"/>
                </a:cxn>
                <a:cxn ang="0">
                  <a:pos x="T8" y="T9"/>
                </a:cxn>
              </a:cxnLst>
              <a:rect l="0" t="0" r="r" b="b"/>
              <a:pathLst>
                <a:path w="1764" h="2132">
                  <a:moveTo>
                    <a:pt x="1764" y="2132"/>
                  </a:moveTo>
                  <a:lnTo>
                    <a:pt x="0" y="1084"/>
                  </a:lnTo>
                  <a:lnTo>
                    <a:pt x="0" y="0"/>
                  </a:lnTo>
                  <a:lnTo>
                    <a:pt x="1764" y="1049"/>
                  </a:lnTo>
                  <a:lnTo>
                    <a:pt x="1764" y="2132"/>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9120851" y="150549"/>
              <a:ext cx="2536183" cy="2288024"/>
            </a:xfrm>
            <a:custGeom>
              <a:avLst/>
              <a:gdLst>
                <a:gd name="T0" fmla="*/ 16 w 1533"/>
                <a:gd name="T1" fmla="*/ 1383 h 1383"/>
                <a:gd name="T2" fmla="*/ 0 w 1533"/>
                <a:gd name="T3" fmla="*/ 1383 h 1383"/>
                <a:gd name="T4" fmla="*/ 0 w 1533"/>
                <a:gd name="T5" fmla="*/ 881 h 1383"/>
                <a:gd name="T6" fmla="*/ 4 w 1533"/>
                <a:gd name="T7" fmla="*/ 880 h 1383"/>
                <a:gd name="T8" fmla="*/ 1525 w 1533"/>
                <a:gd name="T9" fmla="*/ 0 h 1383"/>
                <a:gd name="T10" fmla="*/ 1533 w 1533"/>
                <a:gd name="T11" fmla="*/ 15 h 1383"/>
                <a:gd name="T12" fmla="*/ 16 w 1533"/>
                <a:gd name="T13" fmla="*/ 891 h 1383"/>
                <a:gd name="T14" fmla="*/ 16 w 1533"/>
                <a:gd name="T15" fmla="*/ 1383 h 13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3" h="1383">
                  <a:moveTo>
                    <a:pt x="16" y="1383"/>
                  </a:moveTo>
                  <a:lnTo>
                    <a:pt x="0" y="1383"/>
                  </a:lnTo>
                  <a:lnTo>
                    <a:pt x="0" y="881"/>
                  </a:lnTo>
                  <a:lnTo>
                    <a:pt x="4" y="880"/>
                  </a:lnTo>
                  <a:lnTo>
                    <a:pt x="1525" y="0"/>
                  </a:lnTo>
                  <a:lnTo>
                    <a:pt x="1533" y="15"/>
                  </a:lnTo>
                  <a:lnTo>
                    <a:pt x="16" y="891"/>
                  </a:lnTo>
                  <a:lnTo>
                    <a:pt x="16" y="1383"/>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9" name="组合 208"/>
          <p:cNvGrpSpPr/>
          <p:nvPr/>
        </p:nvGrpSpPr>
        <p:grpSpPr>
          <a:xfrm>
            <a:off x="-875182" y="5889892"/>
            <a:ext cx="2214564" cy="1433513"/>
            <a:chOff x="-817307" y="5727842"/>
            <a:chExt cx="2214564" cy="1433513"/>
          </a:xfrm>
        </p:grpSpPr>
        <p:sp>
          <p:nvSpPr>
            <p:cNvPr id="184" name="Freeform 175"/>
            <p:cNvSpPr/>
            <p:nvPr/>
          </p:nvSpPr>
          <p:spPr bwMode="auto">
            <a:xfrm>
              <a:off x="-817307"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76"/>
            <p:cNvSpPr/>
            <p:nvPr/>
          </p:nvSpPr>
          <p:spPr bwMode="auto">
            <a:xfrm>
              <a:off x="-755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77"/>
            <p:cNvSpPr/>
            <p:nvPr/>
          </p:nvSpPr>
          <p:spPr bwMode="auto">
            <a:xfrm>
              <a:off x="-690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78"/>
            <p:cNvSpPr/>
            <p:nvPr/>
          </p:nvSpPr>
          <p:spPr bwMode="auto">
            <a:xfrm>
              <a:off x="-628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79"/>
            <p:cNvSpPr/>
            <p:nvPr/>
          </p:nvSpPr>
          <p:spPr bwMode="auto">
            <a:xfrm>
              <a:off x="-563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80"/>
            <p:cNvSpPr/>
            <p:nvPr/>
          </p:nvSpPr>
          <p:spPr bwMode="auto">
            <a:xfrm>
              <a:off x="-501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81"/>
            <p:cNvSpPr/>
            <p:nvPr/>
          </p:nvSpPr>
          <p:spPr bwMode="auto">
            <a:xfrm>
              <a:off x="-436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82"/>
            <p:cNvSpPr/>
            <p:nvPr/>
          </p:nvSpPr>
          <p:spPr bwMode="auto">
            <a:xfrm>
              <a:off x="-374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83"/>
            <p:cNvSpPr/>
            <p:nvPr/>
          </p:nvSpPr>
          <p:spPr bwMode="auto">
            <a:xfrm>
              <a:off x="-309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84"/>
            <p:cNvSpPr/>
            <p:nvPr/>
          </p:nvSpPr>
          <p:spPr bwMode="auto">
            <a:xfrm>
              <a:off x="-247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85"/>
            <p:cNvSpPr/>
            <p:nvPr/>
          </p:nvSpPr>
          <p:spPr bwMode="auto">
            <a:xfrm>
              <a:off x="-182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86"/>
            <p:cNvSpPr/>
            <p:nvPr/>
          </p:nvSpPr>
          <p:spPr bwMode="auto">
            <a:xfrm>
              <a:off x="-120394" y="5727842"/>
              <a:ext cx="881063" cy="1433513"/>
            </a:xfrm>
            <a:custGeom>
              <a:avLst/>
              <a:gdLst>
                <a:gd name="T0" fmla="*/ 0 w 555"/>
                <a:gd name="T1" fmla="*/ 895 h 903"/>
                <a:gd name="T2" fmla="*/ 13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3"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87"/>
            <p:cNvSpPr/>
            <p:nvPr/>
          </p:nvSpPr>
          <p:spPr bwMode="auto">
            <a:xfrm>
              <a:off x="-55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88"/>
            <p:cNvSpPr/>
            <p:nvPr/>
          </p:nvSpPr>
          <p:spPr bwMode="auto">
            <a:xfrm>
              <a:off x="6606" y="5727842"/>
              <a:ext cx="882650" cy="1433513"/>
            </a:xfrm>
            <a:custGeom>
              <a:avLst/>
              <a:gdLst>
                <a:gd name="T0" fmla="*/ 0 w 556"/>
                <a:gd name="T1" fmla="*/ 895 h 903"/>
                <a:gd name="T2" fmla="*/ 13 w 556"/>
                <a:gd name="T3" fmla="*/ 903 h 903"/>
                <a:gd name="T4" fmla="*/ 556 w 556"/>
                <a:gd name="T5" fmla="*/ 7 h 903"/>
                <a:gd name="T6" fmla="*/ 543 w 556"/>
                <a:gd name="T7" fmla="*/ 0 h 903"/>
                <a:gd name="T8" fmla="*/ 0 w 556"/>
                <a:gd name="T9" fmla="*/ 895 h 903"/>
              </a:gdLst>
              <a:ahLst/>
              <a:cxnLst>
                <a:cxn ang="0">
                  <a:pos x="T0" y="T1"/>
                </a:cxn>
                <a:cxn ang="0">
                  <a:pos x="T2" y="T3"/>
                </a:cxn>
                <a:cxn ang="0">
                  <a:pos x="T4" y="T5"/>
                </a:cxn>
                <a:cxn ang="0">
                  <a:pos x="T6" y="T7"/>
                </a:cxn>
                <a:cxn ang="0">
                  <a:pos x="T8" y="T9"/>
                </a:cxn>
              </a:cxnLst>
              <a:rect l="0" t="0" r="r" b="b"/>
              <a:pathLst>
                <a:path w="556" h="903">
                  <a:moveTo>
                    <a:pt x="0" y="895"/>
                  </a:moveTo>
                  <a:lnTo>
                    <a:pt x="13" y="903"/>
                  </a:lnTo>
                  <a:lnTo>
                    <a:pt x="556"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89"/>
            <p:cNvSpPr/>
            <p:nvPr/>
          </p:nvSpPr>
          <p:spPr bwMode="auto">
            <a:xfrm>
              <a:off x="716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90"/>
            <p:cNvSpPr/>
            <p:nvPr/>
          </p:nvSpPr>
          <p:spPr bwMode="auto">
            <a:xfrm>
              <a:off x="135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91"/>
            <p:cNvSpPr/>
            <p:nvPr/>
          </p:nvSpPr>
          <p:spPr bwMode="auto">
            <a:xfrm>
              <a:off x="198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92"/>
            <p:cNvSpPr/>
            <p:nvPr/>
          </p:nvSpPr>
          <p:spPr bwMode="auto">
            <a:xfrm>
              <a:off x="262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93"/>
            <p:cNvSpPr/>
            <p:nvPr/>
          </p:nvSpPr>
          <p:spPr bwMode="auto">
            <a:xfrm>
              <a:off x="325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94"/>
            <p:cNvSpPr/>
            <p:nvPr/>
          </p:nvSpPr>
          <p:spPr bwMode="auto">
            <a:xfrm>
              <a:off x="389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95"/>
            <p:cNvSpPr/>
            <p:nvPr/>
          </p:nvSpPr>
          <p:spPr bwMode="auto">
            <a:xfrm>
              <a:off x="452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96"/>
            <p:cNvSpPr/>
            <p:nvPr/>
          </p:nvSpPr>
          <p:spPr bwMode="auto">
            <a:xfrm>
              <a:off x="516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06" name="Freeform 197"/>
          <p:cNvSpPr/>
          <p:nvPr/>
        </p:nvSpPr>
        <p:spPr bwMode="auto">
          <a:xfrm rot="21432096">
            <a:off x="262194" y="5890092"/>
            <a:ext cx="1541463" cy="1185863"/>
          </a:xfrm>
          <a:custGeom>
            <a:avLst/>
            <a:gdLst>
              <a:gd name="T0" fmla="*/ 8 w 971"/>
              <a:gd name="T1" fmla="*/ 747 h 747"/>
              <a:gd name="T2" fmla="*/ 0 w 971"/>
              <a:gd name="T3" fmla="*/ 732 h 747"/>
              <a:gd name="T4" fmla="*/ 937 w 971"/>
              <a:gd name="T5" fmla="*/ 181 h 747"/>
              <a:gd name="T6" fmla="*/ 631 w 971"/>
              <a:gd name="T7" fmla="*/ 15 h 747"/>
              <a:gd name="T8" fmla="*/ 639 w 971"/>
              <a:gd name="T9" fmla="*/ 0 h 747"/>
              <a:gd name="T10" fmla="*/ 971 w 971"/>
              <a:gd name="T11" fmla="*/ 181 h 747"/>
              <a:gd name="T12" fmla="*/ 8 w 971"/>
              <a:gd name="T13" fmla="*/ 747 h 747"/>
            </a:gdLst>
            <a:ahLst/>
            <a:cxnLst>
              <a:cxn ang="0">
                <a:pos x="T0" y="T1"/>
              </a:cxn>
              <a:cxn ang="0">
                <a:pos x="T2" y="T3"/>
              </a:cxn>
              <a:cxn ang="0">
                <a:pos x="T4" y="T5"/>
              </a:cxn>
              <a:cxn ang="0">
                <a:pos x="T6" y="T7"/>
              </a:cxn>
              <a:cxn ang="0">
                <a:pos x="T8" y="T9"/>
              </a:cxn>
              <a:cxn ang="0">
                <a:pos x="T10" y="T11"/>
              </a:cxn>
              <a:cxn ang="0">
                <a:pos x="T12" y="T13"/>
              </a:cxn>
            </a:cxnLst>
            <a:rect l="0" t="0" r="r" b="b"/>
            <a:pathLst>
              <a:path w="971" h="747">
                <a:moveTo>
                  <a:pt x="8" y="747"/>
                </a:moveTo>
                <a:lnTo>
                  <a:pt x="0" y="732"/>
                </a:lnTo>
                <a:lnTo>
                  <a:pt x="937" y="181"/>
                </a:lnTo>
                <a:lnTo>
                  <a:pt x="631" y="15"/>
                </a:lnTo>
                <a:lnTo>
                  <a:pt x="639" y="0"/>
                </a:lnTo>
                <a:lnTo>
                  <a:pt x="971" y="181"/>
                </a:lnTo>
                <a:lnTo>
                  <a:pt x="8" y="747"/>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98"/>
          <p:cNvSpPr/>
          <p:nvPr/>
        </p:nvSpPr>
        <p:spPr bwMode="auto">
          <a:xfrm>
            <a:off x="-7681" y="4897580"/>
            <a:ext cx="1355725" cy="1927225"/>
          </a:xfrm>
          <a:custGeom>
            <a:avLst/>
            <a:gdLst>
              <a:gd name="T0" fmla="*/ 854 w 854"/>
              <a:gd name="T1" fmla="*/ 654 h 1214"/>
              <a:gd name="T2" fmla="*/ 0 w 854"/>
              <a:gd name="T3" fmla="*/ 1214 h 1214"/>
              <a:gd name="T4" fmla="*/ 0 w 854"/>
              <a:gd name="T5" fmla="*/ 560 h 1214"/>
              <a:gd name="T6" fmla="*/ 854 w 854"/>
              <a:gd name="T7" fmla="*/ 0 h 1214"/>
              <a:gd name="T8" fmla="*/ 854 w 854"/>
              <a:gd name="T9" fmla="*/ 654 h 1214"/>
            </a:gdLst>
            <a:ahLst/>
            <a:cxnLst>
              <a:cxn ang="0">
                <a:pos x="T0" y="T1"/>
              </a:cxn>
              <a:cxn ang="0">
                <a:pos x="T2" y="T3"/>
              </a:cxn>
              <a:cxn ang="0">
                <a:pos x="T4" y="T5"/>
              </a:cxn>
              <a:cxn ang="0">
                <a:pos x="T6" y="T7"/>
              </a:cxn>
              <a:cxn ang="0">
                <a:pos x="T8" y="T9"/>
              </a:cxn>
            </a:cxnLst>
            <a:rect l="0" t="0" r="r" b="b"/>
            <a:pathLst>
              <a:path w="854" h="1214">
                <a:moveTo>
                  <a:pt x="854" y="654"/>
                </a:moveTo>
                <a:lnTo>
                  <a:pt x="0" y="1214"/>
                </a:lnTo>
                <a:lnTo>
                  <a:pt x="0" y="560"/>
                </a:lnTo>
                <a:lnTo>
                  <a:pt x="854" y="0"/>
                </a:lnTo>
                <a:lnTo>
                  <a:pt x="854" y="654"/>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5"/>
          <p:cNvSpPr>
            <a:spLocks noEditPoints="1"/>
          </p:cNvSpPr>
          <p:nvPr/>
        </p:nvSpPr>
        <p:spPr bwMode="auto">
          <a:xfrm flipH="1" flipV="1">
            <a:off x="520581" y="363109"/>
            <a:ext cx="504346" cy="424069"/>
          </a:xfrm>
          <a:custGeom>
            <a:avLst/>
            <a:gdLst>
              <a:gd name="T0" fmla="*/ 118 w 285"/>
              <a:gd name="T1" fmla="*/ 131 h 240"/>
              <a:gd name="T2" fmla="*/ 118 w 285"/>
              <a:gd name="T3" fmla="*/ 240 h 240"/>
              <a:gd name="T4" fmla="*/ 0 w 285"/>
              <a:gd name="T5" fmla="*/ 240 h 240"/>
              <a:gd name="T6" fmla="*/ 0 w 285"/>
              <a:gd name="T7" fmla="*/ 131 h 240"/>
              <a:gd name="T8" fmla="*/ 32 w 285"/>
              <a:gd name="T9" fmla="*/ 39 h 240"/>
              <a:gd name="T10" fmla="*/ 118 w 285"/>
              <a:gd name="T11" fmla="*/ 0 h 240"/>
              <a:gd name="T12" fmla="*/ 118 w 285"/>
              <a:gd name="T13" fmla="*/ 55 h 240"/>
              <a:gd name="T14" fmla="*/ 75 w 285"/>
              <a:gd name="T15" fmla="*/ 70 h 240"/>
              <a:gd name="T16" fmla="*/ 53 w 285"/>
              <a:gd name="T17" fmla="*/ 115 h 240"/>
              <a:gd name="T18" fmla="*/ 53 w 285"/>
              <a:gd name="T19" fmla="*/ 131 h 240"/>
              <a:gd name="T20" fmla="*/ 118 w 285"/>
              <a:gd name="T21" fmla="*/ 131 h 240"/>
              <a:gd name="T22" fmla="*/ 285 w 285"/>
              <a:gd name="T23" fmla="*/ 131 h 240"/>
              <a:gd name="T24" fmla="*/ 285 w 285"/>
              <a:gd name="T25" fmla="*/ 240 h 240"/>
              <a:gd name="T26" fmla="*/ 167 w 285"/>
              <a:gd name="T27" fmla="*/ 240 h 240"/>
              <a:gd name="T28" fmla="*/ 167 w 285"/>
              <a:gd name="T29" fmla="*/ 136 h 240"/>
              <a:gd name="T30" fmla="*/ 199 w 285"/>
              <a:gd name="T31" fmla="*/ 41 h 240"/>
              <a:gd name="T32" fmla="*/ 285 w 285"/>
              <a:gd name="T33" fmla="*/ 0 h 240"/>
              <a:gd name="T34" fmla="*/ 285 w 285"/>
              <a:gd name="T35" fmla="*/ 55 h 240"/>
              <a:gd name="T36" fmla="*/ 241 w 285"/>
              <a:gd name="T37" fmla="*/ 70 h 240"/>
              <a:gd name="T38" fmla="*/ 219 w 285"/>
              <a:gd name="T39" fmla="*/ 115 h 240"/>
              <a:gd name="T40" fmla="*/ 219 w 285"/>
              <a:gd name="T41" fmla="*/ 131 h 240"/>
              <a:gd name="T42" fmla="*/ 285 w 285"/>
              <a:gd name="T43" fmla="*/ 13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5" h="240">
                <a:moveTo>
                  <a:pt x="118" y="131"/>
                </a:moveTo>
                <a:cubicBezTo>
                  <a:pt x="118" y="240"/>
                  <a:pt x="118" y="240"/>
                  <a:pt x="118" y="240"/>
                </a:cubicBezTo>
                <a:cubicBezTo>
                  <a:pt x="0" y="240"/>
                  <a:pt x="0" y="240"/>
                  <a:pt x="0" y="240"/>
                </a:cubicBezTo>
                <a:cubicBezTo>
                  <a:pt x="0" y="131"/>
                  <a:pt x="0" y="131"/>
                  <a:pt x="0" y="131"/>
                </a:cubicBezTo>
                <a:cubicBezTo>
                  <a:pt x="0" y="95"/>
                  <a:pt x="11" y="64"/>
                  <a:pt x="32" y="39"/>
                </a:cubicBezTo>
                <a:cubicBezTo>
                  <a:pt x="51" y="17"/>
                  <a:pt x="80" y="4"/>
                  <a:pt x="118" y="0"/>
                </a:cubicBezTo>
                <a:cubicBezTo>
                  <a:pt x="118" y="55"/>
                  <a:pt x="118" y="55"/>
                  <a:pt x="118" y="55"/>
                </a:cubicBezTo>
                <a:cubicBezTo>
                  <a:pt x="101" y="55"/>
                  <a:pt x="87" y="60"/>
                  <a:pt x="75" y="70"/>
                </a:cubicBezTo>
                <a:cubicBezTo>
                  <a:pt x="60" y="80"/>
                  <a:pt x="53" y="95"/>
                  <a:pt x="53" y="115"/>
                </a:cubicBezTo>
                <a:cubicBezTo>
                  <a:pt x="53" y="120"/>
                  <a:pt x="53" y="125"/>
                  <a:pt x="53" y="131"/>
                </a:cubicBezTo>
                <a:lnTo>
                  <a:pt x="118" y="131"/>
                </a:lnTo>
                <a:close/>
                <a:moveTo>
                  <a:pt x="285" y="131"/>
                </a:moveTo>
                <a:cubicBezTo>
                  <a:pt x="285" y="240"/>
                  <a:pt x="285" y="240"/>
                  <a:pt x="285" y="240"/>
                </a:cubicBezTo>
                <a:cubicBezTo>
                  <a:pt x="167" y="240"/>
                  <a:pt x="167" y="240"/>
                  <a:pt x="167" y="240"/>
                </a:cubicBezTo>
                <a:cubicBezTo>
                  <a:pt x="167" y="136"/>
                  <a:pt x="167" y="136"/>
                  <a:pt x="167" y="136"/>
                </a:cubicBezTo>
                <a:cubicBezTo>
                  <a:pt x="167" y="98"/>
                  <a:pt x="178" y="66"/>
                  <a:pt x="199" y="41"/>
                </a:cubicBezTo>
                <a:cubicBezTo>
                  <a:pt x="218" y="18"/>
                  <a:pt x="247" y="4"/>
                  <a:pt x="285" y="0"/>
                </a:cubicBezTo>
                <a:cubicBezTo>
                  <a:pt x="285" y="55"/>
                  <a:pt x="285" y="55"/>
                  <a:pt x="285" y="55"/>
                </a:cubicBezTo>
                <a:cubicBezTo>
                  <a:pt x="269" y="55"/>
                  <a:pt x="254" y="60"/>
                  <a:pt x="241" y="70"/>
                </a:cubicBezTo>
                <a:cubicBezTo>
                  <a:pt x="227" y="80"/>
                  <a:pt x="219" y="95"/>
                  <a:pt x="219" y="115"/>
                </a:cubicBezTo>
                <a:cubicBezTo>
                  <a:pt x="219" y="120"/>
                  <a:pt x="219" y="125"/>
                  <a:pt x="219" y="131"/>
                </a:cubicBezTo>
                <a:lnTo>
                  <a:pt x="285" y="131"/>
                </a:lnTo>
                <a:close/>
              </a:path>
            </a:pathLst>
          </a:custGeom>
          <a:solidFill>
            <a:srgbClr val="073141">
              <a:alpha val="83000"/>
            </a:srgbClr>
          </a:solidFill>
          <a:ln>
            <a:noFill/>
          </a:ln>
        </p:spPr>
        <p:txBody>
          <a:bodyPr vert="horz" wrap="square" lIns="91440" tIns="45720" rIns="91440" bIns="45720" numCol="1" anchor="t" anchorCtr="0" compatLnSpc="1"/>
          <a:lstStyle/>
          <a:p>
            <a:endParaRPr lang="zh-CN" altLang="en-US">
              <a:solidFill>
                <a:srgbClr val="45A1BA"/>
              </a:solidFill>
            </a:endParaRPr>
          </a:p>
        </p:txBody>
      </p:sp>
      <p:sp>
        <p:nvSpPr>
          <p:cNvPr id="156" name="矩形 155"/>
          <p:cNvSpPr/>
          <p:nvPr/>
        </p:nvSpPr>
        <p:spPr>
          <a:xfrm>
            <a:off x="1831908" y="362994"/>
            <a:ext cx="2795958" cy="461665"/>
          </a:xfrm>
          <a:prstGeom prst="rect">
            <a:avLst/>
          </a:prstGeom>
        </p:spPr>
        <p:txBody>
          <a:bodyPr wrap="none">
            <a:spAutoFit/>
          </a:bodyPr>
          <a:lstStyle/>
          <a:p>
            <a:r>
              <a:rPr lang="en-US" altLang="zh-CN" sz="2400" dirty="0" smtClean="0"/>
              <a:t>Part2        by</a:t>
            </a:r>
            <a:r>
              <a:rPr lang="zh-CN" altLang="en-US" sz="2400" dirty="0"/>
              <a:t>蒲杨懿</a:t>
            </a:r>
            <a:endParaRPr lang="zh-CN" altLang="zh-CN" sz="2400" dirty="0"/>
          </a:p>
        </p:txBody>
      </p:sp>
      <p:sp>
        <p:nvSpPr>
          <p:cNvPr id="157" name="Rectangle 11"/>
          <p:cNvSpPr/>
          <p:nvPr/>
        </p:nvSpPr>
        <p:spPr>
          <a:xfrm>
            <a:off x="1829867" y="1778972"/>
            <a:ext cx="7229755" cy="4462760"/>
          </a:xfrm>
          <a:prstGeom prst="rect">
            <a:avLst/>
          </a:prstGeom>
        </p:spPr>
        <p:txBody>
          <a:bodyPr wrap="square">
            <a:spAutoFit/>
          </a:bodyPr>
          <a:lstStyle/>
          <a:p>
            <a:pPr algn="just">
              <a:spcAft>
                <a:spcPts val="0"/>
              </a:spcAft>
            </a:pPr>
            <a:r>
              <a:rPr lang="zh-CN" altLang="zh-CN" sz="2400" kern="100" dirty="0" smtClean="0">
                <a:latin typeface="等线" panose="02010600030101010101" pitchFamily="2" charset="-122"/>
                <a:cs typeface="Times New Roman" panose="02020603050405020304" pitchFamily="18" charset="0"/>
              </a:rPr>
              <a:t>例子：</a:t>
            </a:r>
            <a:endParaRPr lang="en-US" altLang="zh-CN" sz="2400" kern="100" dirty="0" smtClean="0">
              <a:latin typeface="等线" panose="02010600030101010101" pitchFamily="2" charset="-122"/>
              <a:cs typeface="Times New Roman" panose="02020603050405020304" pitchFamily="18" charset="0"/>
            </a:endParaRPr>
          </a:p>
          <a:p>
            <a:pPr algn="just">
              <a:spcAft>
                <a:spcPts val="0"/>
              </a:spcAft>
            </a:pPr>
            <a:r>
              <a:rPr lang="en-US" altLang="zh-CN" sz="2400" kern="100" dirty="0" smtClean="0">
                <a:latin typeface="等线" panose="02010600030101010101" pitchFamily="2" charset="-122"/>
                <a:cs typeface="Times New Roman" panose="02020603050405020304" pitchFamily="18" charset="0"/>
              </a:rPr>
              <a:t> (1)</a:t>
            </a:r>
            <a:r>
              <a:rPr lang="zh-CN" altLang="zh-CN" sz="2400" kern="100" dirty="0" smtClean="0">
                <a:latin typeface="等线" panose="02010600030101010101" pitchFamily="2" charset="-122"/>
                <a:cs typeface="Times New Roman" panose="02020603050405020304" pitchFamily="18" charset="0"/>
              </a:rPr>
              <a:t>个人信息集成在大数据</a:t>
            </a:r>
            <a:r>
              <a:rPr lang="zh-CN" altLang="zh-CN" sz="2400" kern="100" dirty="0" smtClean="0">
                <a:latin typeface="等线" panose="02010600030101010101" pitchFamily="2" charset="-122"/>
                <a:cs typeface="Times New Roman" panose="02020603050405020304" pitchFamily="18" charset="0"/>
              </a:rPr>
              <a:t>集中</a:t>
            </a:r>
            <a:r>
              <a:rPr lang="zh-CN" altLang="en-US" sz="2400" kern="100" dirty="0" smtClean="0">
                <a:latin typeface="等线" panose="02010600030101010101" pitchFamily="2" charset="-122"/>
                <a:cs typeface="Times New Roman" panose="02020603050405020304" pitchFamily="18" charset="0"/>
              </a:rPr>
              <a:t>。</a:t>
            </a:r>
            <a:endParaRPr lang="en-US" altLang="zh-CN" sz="2400" kern="100" dirty="0" smtClean="0">
              <a:latin typeface="等线" panose="02010600030101010101" pitchFamily="2" charset="-122"/>
              <a:cs typeface="Times New Roman" panose="02020603050405020304" pitchFamily="18" charset="0"/>
            </a:endParaRPr>
          </a:p>
          <a:p>
            <a:pPr algn="just">
              <a:spcAft>
                <a:spcPts val="0"/>
              </a:spcAft>
            </a:pPr>
            <a:r>
              <a:rPr lang="en-US" altLang="zh-CN" sz="2400" kern="100" dirty="0" smtClean="0">
                <a:solidFill>
                  <a:srgbClr val="FF0000"/>
                </a:solidFill>
                <a:latin typeface="等线" panose="02010600030101010101" pitchFamily="2" charset="-122"/>
                <a:cs typeface="Times New Roman" panose="02020603050405020304" pitchFamily="18" charset="0"/>
              </a:rPr>
              <a:t>       Personal </a:t>
            </a:r>
            <a:r>
              <a:rPr lang="en-US" altLang="zh-CN" sz="2400" kern="100" dirty="0">
                <a:solidFill>
                  <a:srgbClr val="FF0000"/>
                </a:solidFill>
                <a:latin typeface="等线" panose="02010600030101010101" pitchFamily="2" charset="-122"/>
                <a:cs typeface="Times New Roman" panose="02020603050405020304" pitchFamily="18" charset="0"/>
              </a:rPr>
              <a:t>information is integrated in the big data </a:t>
            </a:r>
            <a:r>
              <a:rPr lang="en-US" altLang="zh-CN" sz="2400" kern="100" dirty="0" smtClean="0">
                <a:solidFill>
                  <a:srgbClr val="FF0000"/>
                </a:solidFill>
                <a:latin typeface="等线" panose="02010600030101010101" pitchFamily="2" charset="-122"/>
                <a:cs typeface="Times New Roman" panose="02020603050405020304" pitchFamily="18" charset="0"/>
              </a:rPr>
              <a:t>set.</a:t>
            </a:r>
            <a:r>
              <a:rPr lang="zh-CN" altLang="zh-CN" sz="2400" kern="100" dirty="0" smtClean="0">
                <a:solidFill>
                  <a:srgbClr val="FF0000"/>
                </a:solidFill>
                <a:latin typeface="等线" panose="02010600030101010101" pitchFamily="2" charset="-122"/>
                <a:cs typeface="Times New Roman" panose="02020603050405020304" pitchFamily="18" charset="0"/>
              </a:rPr>
              <a:t>（</a:t>
            </a:r>
            <a:r>
              <a:rPr lang="zh-CN" altLang="zh-CN" sz="2400" kern="100" dirty="0">
                <a:solidFill>
                  <a:srgbClr val="FF0000"/>
                </a:solidFill>
                <a:latin typeface="等线" panose="02010600030101010101" pitchFamily="2" charset="-122"/>
                <a:cs typeface="Times New Roman" panose="02020603050405020304" pitchFamily="18" charset="0"/>
              </a:rPr>
              <a:t>主动转换成</a:t>
            </a:r>
            <a:r>
              <a:rPr lang="zh-CN" altLang="zh-CN" sz="2400" kern="100" dirty="0" smtClean="0">
                <a:solidFill>
                  <a:srgbClr val="FF0000"/>
                </a:solidFill>
                <a:latin typeface="等线" panose="02010600030101010101" pitchFamily="2" charset="-122"/>
                <a:cs typeface="Times New Roman" panose="02020603050405020304" pitchFamily="18" charset="0"/>
              </a:rPr>
              <a:t>被动）</a:t>
            </a:r>
            <a:endParaRPr lang="en-US" altLang="zh-CN" sz="2400" kern="100" dirty="0" smtClean="0">
              <a:solidFill>
                <a:srgbClr val="FF0000"/>
              </a:solidFill>
              <a:latin typeface="等线" panose="02010600030101010101" pitchFamily="2" charset="-122"/>
              <a:cs typeface="Times New Roman" panose="02020603050405020304" pitchFamily="18" charset="0"/>
            </a:endParaRPr>
          </a:p>
          <a:p>
            <a:pPr algn="just">
              <a:spcAft>
                <a:spcPts val="0"/>
              </a:spcAft>
            </a:pPr>
            <a:endParaRPr lang="en-US" altLang="zh-CN" sz="2400" kern="100" dirty="0">
              <a:solidFill>
                <a:srgbClr val="FF0000"/>
              </a:solidFill>
              <a:latin typeface="等线" panose="02010600030101010101" pitchFamily="2" charset="-122"/>
              <a:cs typeface="Times New Roman" panose="02020603050405020304" pitchFamily="18" charset="0"/>
            </a:endParaRPr>
          </a:p>
          <a:p>
            <a:pPr algn="just">
              <a:spcAft>
                <a:spcPts val="0"/>
              </a:spcAft>
            </a:pPr>
            <a:r>
              <a:rPr lang="en-US" altLang="zh-CN" sz="2400" kern="100" dirty="0" smtClean="0">
                <a:latin typeface="等线" panose="02010600030101010101" pitchFamily="2" charset="-122"/>
                <a:cs typeface="Times New Roman" panose="02020603050405020304" pitchFamily="18" charset="0"/>
              </a:rPr>
              <a:t>(2) </a:t>
            </a:r>
            <a:r>
              <a:rPr lang="zh-CN" altLang="zh-CN" sz="2400" kern="100" dirty="0" smtClean="0">
                <a:latin typeface="等线" panose="02010600030101010101" pitchFamily="2" charset="-122"/>
                <a:cs typeface="Times New Roman" panose="02020603050405020304" pitchFamily="18" charset="0"/>
              </a:rPr>
              <a:t>诚然</a:t>
            </a:r>
            <a:r>
              <a:rPr lang="en-US" altLang="zh-CN" sz="2400" kern="100" dirty="0" smtClean="0">
                <a:latin typeface="等线" panose="02010600030101010101" pitchFamily="2" charset="-122"/>
                <a:cs typeface="Times New Roman" panose="02020603050405020304" pitchFamily="18" charset="0"/>
              </a:rPr>
              <a:t>“</a:t>
            </a:r>
            <a:r>
              <a:rPr lang="zh-CN" altLang="zh-CN" sz="2400" kern="100" dirty="0" smtClean="0">
                <a:solidFill>
                  <a:srgbClr val="5B9BD5"/>
                </a:solidFill>
                <a:latin typeface="等线" panose="02010600030101010101" pitchFamily="2" charset="-122"/>
                <a:cs typeface="Times New Roman" panose="02020603050405020304" pitchFamily="18" charset="0"/>
              </a:rPr>
              <a:t>大数据</a:t>
            </a:r>
            <a:r>
              <a:rPr lang="en-US" altLang="zh-CN" sz="2400" kern="100" dirty="0" smtClean="0">
                <a:latin typeface="等线" panose="02010600030101010101" pitchFamily="2" charset="-122"/>
                <a:cs typeface="Times New Roman" panose="02020603050405020304" pitchFamily="18" charset="0"/>
              </a:rPr>
              <a:t>”</a:t>
            </a:r>
            <a:r>
              <a:rPr lang="zh-CN" altLang="zh-CN" sz="2400" kern="100" dirty="0" smtClean="0">
                <a:latin typeface="等线" panose="02010600030101010101" pitchFamily="2" charset="-122"/>
                <a:cs typeface="Times New Roman" panose="02020603050405020304" pitchFamily="18" charset="0"/>
              </a:rPr>
              <a:t>分析后做出的结果理论上具有一定</a:t>
            </a:r>
            <a:r>
              <a:rPr lang="zh-CN" altLang="zh-CN" sz="2400" kern="100" dirty="0" smtClean="0">
                <a:latin typeface="等线" panose="02010600030101010101" pitchFamily="2" charset="-122"/>
                <a:cs typeface="Times New Roman" panose="02020603050405020304" pitchFamily="18" charset="0"/>
              </a:rPr>
              <a:t>科学性</a:t>
            </a:r>
            <a:r>
              <a:rPr lang="zh-CN" altLang="en-US" sz="2400" kern="100" dirty="0" smtClean="0">
                <a:latin typeface="等线" panose="02010600030101010101" pitchFamily="2" charset="-122"/>
                <a:cs typeface="Times New Roman" panose="02020603050405020304" pitchFamily="18" charset="0"/>
              </a:rPr>
              <a:t>。</a:t>
            </a:r>
            <a:endParaRPr lang="en-US" altLang="zh-CN" sz="2400" kern="100" dirty="0" smtClean="0">
              <a:latin typeface="等线" panose="02010600030101010101" pitchFamily="2" charset="-122"/>
              <a:cs typeface="Times New Roman" panose="02020603050405020304" pitchFamily="18" charset="0"/>
            </a:endParaRPr>
          </a:p>
          <a:p>
            <a:pPr algn="just">
              <a:spcAft>
                <a:spcPts val="0"/>
              </a:spcAft>
            </a:pPr>
            <a:r>
              <a:rPr lang="en-US" altLang="zh-CN" sz="2400" kern="100" dirty="0">
                <a:solidFill>
                  <a:srgbClr val="FF0000"/>
                </a:solidFill>
                <a:latin typeface="等线" panose="02010600030101010101" pitchFamily="2" charset="-122"/>
                <a:cs typeface="Times New Roman" panose="02020603050405020304" pitchFamily="18" charset="0"/>
              </a:rPr>
              <a:t> </a:t>
            </a:r>
            <a:r>
              <a:rPr lang="en-US" altLang="zh-CN" sz="2400" kern="100" dirty="0" smtClean="0">
                <a:solidFill>
                  <a:srgbClr val="FF0000"/>
                </a:solidFill>
                <a:latin typeface="等线" panose="02010600030101010101" pitchFamily="2" charset="-122"/>
                <a:cs typeface="Times New Roman" panose="02020603050405020304" pitchFamily="18" charset="0"/>
              </a:rPr>
              <a:t>      Admittedly</a:t>
            </a:r>
            <a:r>
              <a:rPr lang="en-US" altLang="zh-CN" sz="2400" kern="100" dirty="0">
                <a:solidFill>
                  <a:srgbClr val="FF0000"/>
                </a:solidFill>
                <a:latin typeface="等线" panose="02010600030101010101" pitchFamily="2" charset="-122"/>
                <a:cs typeface="Times New Roman" panose="02020603050405020304" pitchFamily="18" charset="0"/>
              </a:rPr>
              <a:t>, the results made by "big data" analysis are somewhat scientific in </a:t>
            </a:r>
            <a:r>
              <a:rPr lang="en-US" altLang="zh-CN" sz="2400" kern="100" dirty="0" smtClean="0">
                <a:solidFill>
                  <a:srgbClr val="FF0000"/>
                </a:solidFill>
                <a:latin typeface="等线" panose="02010600030101010101" pitchFamily="2" charset="-122"/>
                <a:cs typeface="Times New Roman" panose="02020603050405020304" pitchFamily="18" charset="0"/>
              </a:rPr>
              <a:t>theory.</a:t>
            </a:r>
            <a:r>
              <a:rPr lang="zh-CN" altLang="zh-CN" sz="2400" kern="100" dirty="0" smtClean="0">
                <a:solidFill>
                  <a:srgbClr val="FF0000"/>
                </a:solidFill>
                <a:latin typeface="等线" panose="02010600030101010101" pitchFamily="2" charset="-122"/>
                <a:cs typeface="Times New Roman" panose="02020603050405020304" pitchFamily="18" charset="0"/>
              </a:rPr>
              <a:t>（</a:t>
            </a:r>
            <a:r>
              <a:rPr lang="zh-CN" altLang="zh-CN" sz="2400" kern="100" dirty="0">
                <a:solidFill>
                  <a:srgbClr val="FF0000"/>
                </a:solidFill>
                <a:latin typeface="等线" panose="02010600030101010101" pitchFamily="2" charset="-122"/>
                <a:cs typeface="Times New Roman" panose="02020603050405020304" pitchFamily="18" charset="0"/>
              </a:rPr>
              <a:t>主动转换为被动）</a:t>
            </a:r>
          </a:p>
          <a:p>
            <a:endParaRPr lang="zh-CN" altLang="zh-CN" sz="2400" dirty="0"/>
          </a:p>
          <a:p>
            <a:endParaRPr lang="en-US" altLang="zh-CN" sz="2000" dirty="0" smtClean="0"/>
          </a:p>
        </p:txBody>
      </p:sp>
      <p:sp>
        <p:nvSpPr>
          <p:cNvPr id="151" name="矩形 150"/>
          <p:cNvSpPr/>
          <p:nvPr/>
        </p:nvSpPr>
        <p:spPr>
          <a:xfrm>
            <a:off x="1829867" y="886317"/>
            <a:ext cx="7263527" cy="830997"/>
          </a:xfrm>
          <a:prstGeom prst="rect">
            <a:avLst/>
          </a:prstGeom>
        </p:spPr>
        <p:txBody>
          <a:bodyPr wrap="none">
            <a:spAutoFit/>
          </a:bodyPr>
          <a:lstStyle/>
          <a:p>
            <a:r>
              <a:rPr lang="en-US" altLang="zh-CN" sz="2400" b="1" dirty="0" smtClean="0"/>
              <a:t>4</a:t>
            </a:r>
            <a:r>
              <a:rPr lang="zh-CN" altLang="en-US" sz="2400" b="1" dirty="0" smtClean="0"/>
              <a:t>、在</a:t>
            </a:r>
            <a:r>
              <a:rPr lang="zh-CN" altLang="en-US" sz="2400" b="1" dirty="0"/>
              <a:t>中译英的过程中，需要把一些</a:t>
            </a:r>
            <a:r>
              <a:rPr lang="zh-CN" altLang="en-US" sz="2400" b="1" dirty="0" smtClean="0"/>
              <a:t>中文中</a:t>
            </a:r>
            <a:r>
              <a:rPr lang="zh-CN" altLang="en-US" sz="2400" b="1" dirty="0"/>
              <a:t>的</a:t>
            </a:r>
            <a:r>
              <a:rPr lang="zh-CN" altLang="en-US" sz="2400" b="1" dirty="0" smtClean="0"/>
              <a:t>主动</a:t>
            </a:r>
            <a:endParaRPr lang="en-US" altLang="zh-CN" sz="2400" b="1" dirty="0" smtClean="0"/>
          </a:p>
          <a:p>
            <a:r>
              <a:rPr lang="zh-CN" altLang="en-US" sz="2400" b="1" dirty="0" smtClean="0"/>
              <a:t>语态</a:t>
            </a:r>
            <a:r>
              <a:rPr lang="zh-CN" altLang="en-US" sz="2400" b="1" dirty="0"/>
              <a:t>转换为被动语态，这样更符合英语的表达习惯。</a:t>
            </a:r>
            <a:endParaRPr lang="zh-CN" altLang="zh-CN" sz="2400" b="1" dirty="0"/>
          </a:p>
        </p:txBody>
      </p:sp>
    </p:spTree>
    <p:extLst>
      <p:ext uri="{BB962C8B-B14F-4D97-AF65-F5344CB8AC3E}">
        <p14:creationId xmlns:p14="http://schemas.microsoft.com/office/powerpoint/2010/main" val="4600858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1" name="组合 230"/>
          <p:cNvGrpSpPr/>
          <p:nvPr/>
        </p:nvGrpSpPr>
        <p:grpSpPr>
          <a:xfrm>
            <a:off x="9129106" y="0"/>
            <a:ext cx="4241860" cy="7063408"/>
            <a:chOff x="9120851" y="0"/>
            <a:chExt cx="4241860" cy="7063408"/>
          </a:xfrm>
        </p:grpSpPr>
        <p:sp>
          <p:nvSpPr>
            <p:cNvPr id="7" name="Freeform 5"/>
            <p:cNvSpPr/>
            <p:nvPr/>
          </p:nvSpPr>
          <p:spPr bwMode="auto">
            <a:xfrm>
              <a:off x="1210206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2009419" y="1699584"/>
              <a:ext cx="1263955" cy="2051446"/>
            </a:xfrm>
            <a:custGeom>
              <a:avLst/>
              <a:gdLst>
                <a:gd name="T0" fmla="*/ 764 w 764"/>
                <a:gd name="T1" fmla="*/ 1229 h 1240"/>
                <a:gd name="T2" fmla="*/ 747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7"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1192008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11827436"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1173809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1164545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1155611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1463470" y="1699584"/>
              <a:ext cx="1263955" cy="2051446"/>
            </a:xfrm>
            <a:custGeom>
              <a:avLst/>
              <a:gdLst>
                <a:gd name="T0" fmla="*/ 764 w 764"/>
                <a:gd name="T1" fmla="*/ 1229 h 1240"/>
                <a:gd name="T2" fmla="*/ 746 w 764"/>
                <a:gd name="T3" fmla="*/ 1240 h 1240"/>
                <a:gd name="T4" fmla="*/ 0 w 764"/>
                <a:gd name="T5" fmla="*/ 10 h 1240"/>
                <a:gd name="T6" fmla="*/ 17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7"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1137413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11281486"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11192149" y="1699584"/>
              <a:ext cx="1262301" cy="2051446"/>
            </a:xfrm>
            <a:custGeom>
              <a:avLst/>
              <a:gdLst>
                <a:gd name="T0" fmla="*/ 763 w 763"/>
                <a:gd name="T1" fmla="*/ 1229 h 1240"/>
                <a:gd name="T2" fmla="*/ 746 w 763"/>
                <a:gd name="T3" fmla="*/ 1240 h 1240"/>
                <a:gd name="T4" fmla="*/ 0 w 763"/>
                <a:gd name="T5" fmla="*/ 10 h 1240"/>
                <a:gd name="T6" fmla="*/ 16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6"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11101158"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11010166"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1091917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p:nvPr/>
          </p:nvSpPr>
          <p:spPr bwMode="auto">
            <a:xfrm>
              <a:off x="10828183"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1073719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10646200"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1055520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1046256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10373226"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10280580"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10191243"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6"/>
            <p:cNvSpPr/>
            <p:nvPr/>
          </p:nvSpPr>
          <p:spPr bwMode="auto">
            <a:xfrm>
              <a:off x="9904041" y="6792109"/>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7"/>
            <p:cNvSpPr/>
            <p:nvPr/>
          </p:nvSpPr>
          <p:spPr bwMode="auto">
            <a:xfrm>
              <a:off x="9913010" y="6630675"/>
              <a:ext cx="245514" cy="269056"/>
            </a:xfrm>
            <a:custGeom>
              <a:avLst/>
              <a:gdLst>
                <a:gd name="T0" fmla="*/ 219 w 219"/>
                <a:gd name="T1" fmla="*/ 240 h 240"/>
                <a:gd name="T2" fmla="*/ 209 w 219"/>
                <a:gd name="T3" fmla="*/ 119 h 240"/>
                <a:gd name="T4" fmla="*/ 198 w 219"/>
                <a:gd name="T5" fmla="*/ 0 h 240"/>
                <a:gd name="T6" fmla="*/ 99 w 219"/>
                <a:gd name="T7" fmla="*/ 69 h 240"/>
                <a:gd name="T8" fmla="*/ 0 w 219"/>
                <a:gd name="T9" fmla="*/ 138 h 240"/>
                <a:gd name="T10" fmla="*/ 110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9" y="119"/>
                  </a:lnTo>
                  <a:lnTo>
                    <a:pt x="198" y="0"/>
                  </a:lnTo>
                  <a:lnTo>
                    <a:pt x="99" y="69"/>
                  </a:lnTo>
                  <a:lnTo>
                    <a:pt x="0" y="138"/>
                  </a:lnTo>
                  <a:lnTo>
                    <a:pt x="110" y="190"/>
                  </a:lnTo>
                  <a:lnTo>
                    <a:pt x="219" y="24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8"/>
            <p:cNvSpPr/>
            <p:nvPr/>
          </p:nvSpPr>
          <p:spPr bwMode="auto">
            <a:xfrm>
              <a:off x="10143950" y="6622828"/>
              <a:ext cx="244393" cy="271299"/>
            </a:xfrm>
            <a:custGeom>
              <a:avLst/>
              <a:gdLst>
                <a:gd name="T0" fmla="*/ 0 w 218"/>
                <a:gd name="T1" fmla="*/ 0 h 242"/>
                <a:gd name="T2" fmla="*/ 110 w 218"/>
                <a:gd name="T3" fmla="*/ 51 h 242"/>
                <a:gd name="T4" fmla="*/ 218 w 218"/>
                <a:gd name="T5" fmla="*/ 102 h 242"/>
                <a:gd name="T6" fmla="*/ 121 w 218"/>
                <a:gd name="T7" fmla="*/ 171 h 242"/>
                <a:gd name="T8" fmla="*/ 22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0" y="51"/>
                  </a:lnTo>
                  <a:lnTo>
                    <a:pt x="218" y="102"/>
                  </a:lnTo>
                  <a:lnTo>
                    <a:pt x="121" y="171"/>
                  </a:lnTo>
                  <a:lnTo>
                    <a:pt x="22" y="242"/>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9"/>
            <p:cNvSpPr/>
            <p:nvPr/>
          </p:nvSpPr>
          <p:spPr bwMode="auto">
            <a:xfrm>
              <a:off x="10152918" y="6461394"/>
              <a:ext cx="244393" cy="269056"/>
            </a:xfrm>
            <a:custGeom>
              <a:avLst/>
              <a:gdLst>
                <a:gd name="T0" fmla="*/ 218 w 218"/>
                <a:gd name="T1" fmla="*/ 240 h 240"/>
                <a:gd name="T2" fmla="*/ 207 w 218"/>
                <a:gd name="T3" fmla="*/ 119 h 240"/>
                <a:gd name="T4" fmla="*/ 197 w 218"/>
                <a:gd name="T5" fmla="*/ 0 h 240"/>
                <a:gd name="T6" fmla="*/ 98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7" y="0"/>
                  </a:lnTo>
                  <a:lnTo>
                    <a:pt x="98" y="69"/>
                  </a:lnTo>
                  <a:lnTo>
                    <a:pt x="0" y="138"/>
                  </a:lnTo>
                  <a:lnTo>
                    <a:pt x="108" y="190"/>
                  </a:lnTo>
                  <a:lnTo>
                    <a:pt x="218" y="24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0"/>
            <p:cNvSpPr/>
            <p:nvPr/>
          </p:nvSpPr>
          <p:spPr bwMode="auto">
            <a:xfrm>
              <a:off x="10382737" y="6453547"/>
              <a:ext cx="245514" cy="271299"/>
            </a:xfrm>
            <a:custGeom>
              <a:avLst/>
              <a:gdLst>
                <a:gd name="T0" fmla="*/ 0 w 219"/>
                <a:gd name="T1" fmla="*/ 0 h 242"/>
                <a:gd name="T2" fmla="*/ 110 w 219"/>
                <a:gd name="T3" fmla="*/ 51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1"/>
                  </a:lnTo>
                  <a:lnTo>
                    <a:pt x="219" y="102"/>
                  </a:lnTo>
                  <a:lnTo>
                    <a:pt x="120" y="171"/>
                  </a:lnTo>
                  <a:lnTo>
                    <a:pt x="21" y="242"/>
                  </a:lnTo>
                  <a:lnTo>
                    <a:pt x="11"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1"/>
            <p:cNvSpPr/>
            <p:nvPr/>
          </p:nvSpPr>
          <p:spPr bwMode="auto">
            <a:xfrm>
              <a:off x="10391706" y="6289871"/>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2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2"/>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2"/>
            <p:cNvSpPr/>
            <p:nvPr/>
          </p:nvSpPr>
          <p:spPr bwMode="auto">
            <a:xfrm>
              <a:off x="10621525" y="6284266"/>
              <a:ext cx="245514" cy="271299"/>
            </a:xfrm>
            <a:custGeom>
              <a:avLst/>
              <a:gdLst>
                <a:gd name="T0" fmla="*/ 0 w 219"/>
                <a:gd name="T1" fmla="*/ 0 h 242"/>
                <a:gd name="T2" fmla="*/ 109 w 219"/>
                <a:gd name="T3" fmla="*/ 52 h 242"/>
                <a:gd name="T4" fmla="*/ 219 w 219"/>
                <a:gd name="T5" fmla="*/ 102 h 242"/>
                <a:gd name="T6" fmla="*/ 120 w 219"/>
                <a:gd name="T7" fmla="*/ 171 h 242"/>
                <a:gd name="T8" fmla="*/ 23 w 219"/>
                <a:gd name="T9" fmla="*/ 242 h 242"/>
                <a:gd name="T10" fmla="*/ 12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3" y="242"/>
                  </a:lnTo>
                  <a:lnTo>
                    <a:pt x="12"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3"/>
            <p:cNvSpPr/>
            <p:nvPr/>
          </p:nvSpPr>
          <p:spPr bwMode="auto">
            <a:xfrm>
              <a:off x="10630493" y="6120590"/>
              <a:ext cx="245514" cy="271299"/>
            </a:xfrm>
            <a:custGeom>
              <a:avLst/>
              <a:gdLst>
                <a:gd name="T0" fmla="*/ 219 w 219"/>
                <a:gd name="T1" fmla="*/ 242 h 242"/>
                <a:gd name="T2" fmla="*/ 209 w 219"/>
                <a:gd name="T3" fmla="*/ 121 h 242"/>
                <a:gd name="T4" fmla="*/ 198 w 219"/>
                <a:gd name="T5" fmla="*/ 0 h 242"/>
                <a:gd name="T6" fmla="*/ 99 w 219"/>
                <a:gd name="T7" fmla="*/ 71 h 242"/>
                <a:gd name="T8" fmla="*/ 0 w 219"/>
                <a:gd name="T9" fmla="*/ 140 h 242"/>
                <a:gd name="T10" fmla="*/ 110 w 219"/>
                <a:gd name="T11" fmla="*/ 192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9" y="121"/>
                  </a:lnTo>
                  <a:lnTo>
                    <a:pt x="198" y="0"/>
                  </a:lnTo>
                  <a:lnTo>
                    <a:pt x="99" y="71"/>
                  </a:lnTo>
                  <a:lnTo>
                    <a:pt x="0" y="140"/>
                  </a:lnTo>
                  <a:lnTo>
                    <a:pt x="110" y="192"/>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4"/>
            <p:cNvSpPr/>
            <p:nvPr/>
          </p:nvSpPr>
          <p:spPr bwMode="auto">
            <a:xfrm>
              <a:off x="10861433" y="6114984"/>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5"/>
            <p:cNvSpPr/>
            <p:nvPr/>
          </p:nvSpPr>
          <p:spPr bwMode="auto">
            <a:xfrm>
              <a:off x="10870402" y="5951308"/>
              <a:ext cx="244393" cy="271299"/>
            </a:xfrm>
            <a:custGeom>
              <a:avLst/>
              <a:gdLst>
                <a:gd name="T0" fmla="*/ 218 w 218"/>
                <a:gd name="T1" fmla="*/ 242 h 242"/>
                <a:gd name="T2" fmla="*/ 207 w 218"/>
                <a:gd name="T3" fmla="*/ 121 h 242"/>
                <a:gd name="T4" fmla="*/ 197 w 218"/>
                <a:gd name="T5" fmla="*/ 0 h 242"/>
                <a:gd name="T6" fmla="*/ 99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7" y="0"/>
                  </a:lnTo>
                  <a:lnTo>
                    <a:pt x="99" y="71"/>
                  </a:lnTo>
                  <a:lnTo>
                    <a:pt x="0" y="140"/>
                  </a:lnTo>
                  <a:lnTo>
                    <a:pt x="110" y="191"/>
                  </a:lnTo>
                  <a:lnTo>
                    <a:pt x="218"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6"/>
            <p:cNvSpPr/>
            <p:nvPr/>
          </p:nvSpPr>
          <p:spPr bwMode="auto">
            <a:xfrm>
              <a:off x="11100222" y="5945703"/>
              <a:ext cx="245514" cy="271299"/>
            </a:xfrm>
            <a:custGeom>
              <a:avLst/>
              <a:gdLst>
                <a:gd name="T0" fmla="*/ 0 w 219"/>
                <a:gd name="T1" fmla="*/ 0 h 242"/>
                <a:gd name="T2" fmla="*/ 110 w 219"/>
                <a:gd name="T3" fmla="*/ 52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1"/>
                  </a:lnTo>
                  <a:lnTo>
                    <a:pt x="21" y="242"/>
                  </a:lnTo>
                  <a:lnTo>
                    <a:pt x="11"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7"/>
            <p:cNvSpPr/>
            <p:nvPr/>
          </p:nvSpPr>
          <p:spPr bwMode="auto">
            <a:xfrm>
              <a:off x="11109190" y="5782027"/>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8"/>
            <p:cNvSpPr/>
            <p:nvPr/>
          </p:nvSpPr>
          <p:spPr bwMode="auto">
            <a:xfrm>
              <a:off x="12535189" y="4930016"/>
              <a:ext cx="246635" cy="271299"/>
            </a:xfrm>
            <a:custGeom>
              <a:avLst/>
              <a:gdLst>
                <a:gd name="T0" fmla="*/ 0 w 220"/>
                <a:gd name="T1" fmla="*/ 0 h 242"/>
                <a:gd name="T2" fmla="*/ 12 w 220"/>
                <a:gd name="T3" fmla="*/ 121 h 242"/>
                <a:gd name="T4" fmla="*/ 23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2" y="121"/>
                  </a:lnTo>
                  <a:lnTo>
                    <a:pt x="23" y="242"/>
                  </a:lnTo>
                  <a:lnTo>
                    <a:pt x="121" y="172"/>
                  </a:lnTo>
                  <a:lnTo>
                    <a:pt x="220" y="102"/>
                  </a:lnTo>
                  <a:lnTo>
                    <a:pt x="110" y="5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69"/>
            <p:cNvSpPr/>
            <p:nvPr/>
          </p:nvSpPr>
          <p:spPr bwMode="auto">
            <a:xfrm>
              <a:off x="12305370" y="4936742"/>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0"/>
            <p:cNvSpPr/>
            <p:nvPr/>
          </p:nvSpPr>
          <p:spPr bwMode="auto">
            <a:xfrm>
              <a:off x="12296401" y="5099296"/>
              <a:ext cx="246635" cy="271299"/>
            </a:xfrm>
            <a:custGeom>
              <a:avLst/>
              <a:gdLst>
                <a:gd name="T0" fmla="*/ 0 w 220"/>
                <a:gd name="T1" fmla="*/ 0 h 242"/>
                <a:gd name="T2" fmla="*/ 11 w 220"/>
                <a:gd name="T3" fmla="*/ 121 h 242"/>
                <a:gd name="T4" fmla="*/ 22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2"/>
                  </a:lnTo>
                  <a:lnTo>
                    <a:pt x="220" y="102"/>
                  </a:lnTo>
                  <a:lnTo>
                    <a:pt x="110" y="52"/>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1"/>
            <p:cNvSpPr/>
            <p:nvPr/>
          </p:nvSpPr>
          <p:spPr bwMode="auto">
            <a:xfrm>
              <a:off x="12066583" y="5106023"/>
              <a:ext cx="245514" cy="271299"/>
            </a:xfrm>
            <a:custGeom>
              <a:avLst/>
              <a:gdLst>
                <a:gd name="T0" fmla="*/ 219 w 219"/>
                <a:gd name="T1" fmla="*/ 242 h 242"/>
                <a:gd name="T2" fmla="*/ 109 w 219"/>
                <a:gd name="T3" fmla="*/ 190 h 242"/>
                <a:gd name="T4" fmla="*/ 0 w 219"/>
                <a:gd name="T5" fmla="*/ 140 h 242"/>
                <a:gd name="T6" fmla="*/ 98 w 219"/>
                <a:gd name="T7" fmla="*/ 70 h 242"/>
                <a:gd name="T8" fmla="*/ 197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8" y="70"/>
                  </a:lnTo>
                  <a:lnTo>
                    <a:pt x="197"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2"/>
            <p:cNvSpPr/>
            <p:nvPr/>
          </p:nvSpPr>
          <p:spPr bwMode="auto">
            <a:xfrm>
              <a:off x="12057614" y="5268578"/>
              <a:ext cx="244393" cy="271299"/>
            </a:xfrm>
            <a:custGeom>
              <a:avLst/>
              <a:gdLst>
                <a:gd name="T0" fmla="*/ 0 w 218"/>
                <a:gd name="T1" fmla="*/ 0 h 242"/>
                <a:gd name="T2" fmla="*/ 11 w 218"/>
                <a:gd name="T3" fmla="*/ 121 h 242"/>
                <a:gd name="T4" fmla="*/ 22 w 218"/>
                <a:gd name="T5" fmla="*/ 242 h 242"/>
                <a:gd name="T6" fmla="*/ 121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1"/>
                  </a:lnTo>
                  <a:lnTo>
                    <a:pt x="218" y="102"/>
                  </a:lnTo>
                  <a:lnTo>
                    <a:pt x="110" y="52"/>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3"/>
            <p:cNvSpPr/>
            <p:nvPr/>
          </p:nvSpPr>
          <p:spPr bwMode="auto">
            <a:xfrm>
              <a:off x="11826674" y="5275304"/>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4"/>
            <p:cNvSpPr/>
            <p:nvPr/>
          </p:nvSpPr>
          <p:spPr bwMode="auto">
            <a:xfrm>
              <a:off x="11817705" y="5437859"/>
              <a:ext cx="245514" cy="271299"/>
            </a:xfrm>
            <a:custGeom>
              <a:avLst/>
              <a:gdLst>
                <a:gd name="T0" fmla="*/ 0 w 219"/>
                <a:gd name="T1" fmla="*/ 0 h 242"/>
                <a:gd name="T2" fmla="*/ 11 w 219"/>
                <a:gd name="T3" fmla="*/ 121 h 242"/>
                <a:gd name="T4" fmla="*/ 22 w 219"/>
                <a:gd name="T5" fmla="*/ 242 h 242"/>
                <a:gd name="T6" fmla="*/ 121 w 219"/>
                <a:gd name="T7" fmla="*/ 171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2" y="242"/>
                  </a:lnTo>
                  <a:lnTo>
                    <a:pt x="121" y="171"/>
                  </a:lnTo>
                  <a:lnTo>
                    <a:pt x="219" y="102"/>
                  </a:lnTo>
                  <a:lnTo>
                    <a:pt x="110" y="52"/>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5"/>
            <p:cNvSpPr/>
            <p:nvPr/>
          </p:nvSpPr>
          <p:spPr bwMode="auto">
            <a:xfrm>
              <a:off x="11587886" y="5444586"/>
              <a:ext cx="246635" cy="271299"/>
            </a:xfrm>
            <a:custGeom>
              <a:avLst/>
              <a:gdLst>
                <a:gd name="T0" fmla="*/ 220 w 220"/>
                <a:gd name="T1" fmla="*/ 242 h 242"/>
                <a:gd name="T2" fmla="*/ 110 w 220"/>
                <a:gd name="T3" fmla="*/ 190 h 242"/>
                <a:gd name="T4" fmla="*/ 0 w 220"/>
                <a:gd name="T5" fmla="*/ 140 h 242"/>
                <a:gd name="T6" fmla="*/ 99 w 220"/>
                <a:gd name="T7" fmla="*/ 70 h 242"/>
                <a:gd name="T8" fmla="*/ 197 w 220"/>
                <a:gd name="T9" fmla="*/ 0 h 242"/>
                <a:gd name="T10" fmla="*/ 208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7" y="0"/>
                  </a:lnTo>
                  <a:lnTo>
                    <a:pt x="208"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6"/>
            <p:cNvSpPr/>
            <p:nvPr/>
          </p:nvSpPr>
          <p:spPr bwMode="auto">
            <a:xfrm>
              <a:off x="11578918" y="5607141"/>
              <a:ext cx="246635" cy="271299"/>
            </a:xfrm>
            <a:custGeom>
              <a:avLst/>
              <a:gdLst>
                <a:gd name="T0" fmla="*/ 0 w 220"/>
                <a:gd name="T1" fmla="*/ 0 h 242"/>
                <a:gd name="T2" fmla="*/ 11 w 220"/>
                <a:gd name="T3" fmla="*/ 121 h 242"/>
                <a:gd name="T4" fmla="*/ 22 w 220"/>
                <a:gd name="T5" fmla="*/ 242 h 242"/>
                <a:gd name="T6" fmla="*/ 121 w 220"/>
                <a:gd name="T7" fmla="*/ 171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1"/>
                  </a:lnTo>
                  <a:lnTo>
                    <a:pt x="220" y="102"/>
                  </a:lnTo>
                  <a:lnTo>
                    <a:pt x="110" y="52"/>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7"/>
            <p:cNvSpPr/>
            <p:nvPr/>
          </p:nvSpPr>
          <p:spPr bwMode="auto">
            <a:xfrm>
              <a:off x="11347977" y="5612745"/>
              <a:ext cx="245514" cy="272420"/>
            </a:xfrm>
            <a:custGeom>
              <a:avLst/>
              <a:gdLst>
                <a:gd name="T0" fmla="*/ 219 w 219"/>
                <a:gd name="T1" fmla="*/ 243 h 243"/>
                <a:gd name="T2" fmla="*/ 110 w 219"/>
                <a:gd name="T3" fmla="*/ 191 h 243"/>
                <a:gd name="T4" fmla="*/ 0 w 219"/>
                <a:gd name="T5" fmla="*/ 141 h 243"/>
                <a:gd name="T6" fmla="*/ 99 w 219"/>
                <a:gd name="T7" fmla="*/ 71 h 243"/>
                <a:gd name="T8" fmla="*/ 198 w 219"/>
                <a:gd name="T9" fmla="*/ 0 h 243"/>
                <a:gd name="T10" fmla="*/ 209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10" y="191"/>
                  </a:lnTo>
                  <a:lnTo>
                    <a:pt x="0" y="141"/>
                  </a:lnTo>
                  <a:lnTo>
                    <a:pt x="99" y="71"/>
                  </a:lnTo>
                  <a:lnTo>
                    <a:pt x="198" y="0"/>
                  </a:lnTo>
                  <a:lnTo>
                    <a:pt x="209" y="122"/>
                  </a:lnTo>
                  <a:lnTo>
                    <a:pt x="219" y="243"/>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8"/>
            <p:cNvSpPr/>
            <p:nvPr/>
          </p:nvSpPr>
          <p:spPr bwMode="auto">
            <a:xfrm>
              <a:off x="11340130" y="5776422"/>
              <a:ext cx="244393" cy="271299"/>
            </a:xfrm>
            <a:custGeom>
              <a:avLst/>
              <a:gdLst>
                <a:gd name="T0" fmla="*/ 0 w 218"/>
                <a:gd name="T1" fmla="*/ 0 h 242"/>
                <a:gd name="T2" fmla="*/ 11 w 218"/>
                <a:gd name="T3" fmla="*/ 121 h 242"/>
                <a:gd name="T4" fmla="*/ 22 w 218"/>
                <a:gd name="T5" fmla="*/ 242 h 242"/>
                <a:gd name="T6" fmla="*/ 119 w 218"/>
                <a:gd name="T7" fmla="*/ 171 h 242"/>
                <a:gd name="T8" fmla="*/ 218 w 218"/>
                <a:gd name="T9" fmla="*/ 102 h 242"/>
                <a:gd name="T10" fmla="*/ 108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19" y="171"/>
                  </a:lnTo>
                  <a:lnTo>
                    <a:pt x="218" y="102"/>
                  </a:lnTo>
                  <a:lnTo>
                    <a:pt x="108" y="52"/>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9"/>
            <p:cNvSpPr/>
            <p:nvPr/>
          </p:nvSpPr>
          <p:spPr bwMode="auto">
            <a:xfrm>
              <a:off x="9497094" y="6020815"/>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0"/>
            <p:cNvSpPr/>
            <p:nvPr/>
          </p:nvSpPr>
          <p:spPr bwMode="auto">
            <a:xfrm>
              <a:off x="9726912" y="6012967"/>
              <a:ext cx="246635" cy="271299"/>
            </a:xfrm>
            <a:custGeom>
              <a:avLst/>
              <a:gdLst>
                <a:gd name="T0" fmla="*/ 0 w 220"/>
                <a:gd name="T1" fmla="*/ 0 h 242"/>
                <a:gd name="T2" fmla="*/ 110 w 220"/>
                <a:gd name="T3" fmla="*/ 51 h 242"/>
                <a:gd name="T4" fmla="*/ 220 w 220"/>
                <a:gd name="T5" fmla="*/ 102 h 242"/>
                <a:gd name="T6" fmla="*/ 121 w 220"/>
                <a:gd name="T7" fmla="*/ 171 h 242"/>
                <a:gd name="T8" fmla="*/ 23 w 220"/>
                <a:gd name="T9" fmla="*/ 242 h 242"/>
                <a:gd name="T10" fmla="*/ 12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1"/>
                  </a:lnTo>
                  <a:lnTo>
                    <a:pt x="220" y="102"/>
                  </a:lnTo>
                  <a:lnTo>
                    <a:pt x="121" y="171"/>
                  </a:lnTo>
                  <a:lnTo>
                    <a:pt x="23" y="242"/>
                  </a:lnTo>
                  <a:lnTo>
                    <a:pt x="12"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1"/>
            <p:cNvSpPr/>
            <p:nvPr/>
          </p:nvSpPr>
          <p:spPr bwMode="auto">
            <a:xfrm>
              <a:off x="9735881" y="5851534"/>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2"/>
            <p:cNvSpPr/>
            <p:nvPr/>
          </p:nvSpPr>
          <p:spPr bwMode="auto">
            <a:xfrm>
              <a:off x="9967942" y="5843686"/>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3"/>
            <p:cNvSpPr/>
            <p:nvPr/>
          </p:nvSpPr>
          <p:spPr bwMode="auto">
            <a:xfrm>
              <a:off x="9976911" y="5682252"/>
              <a:ext cx="244393" cy="269056"/>
            </a:xfrm>
            <a:custGeom>
              <a:avLst/>
              <a:gdLst>
                <a:gd name="T0" fmla="*/ 218 w 218"/>
                <a:gd name="T1" fmla="*/ 240 h 240"/>
                <a:gd name="T2" fmla="*/ 207 w 218"/>
                <a:gd name="T3" fmla="*/ 119 h 240"/>
                <a:gd name="T4" fmla="*/ 196 w 218"/>
                <a:gd name="T5" fmla="*/ 0 h 240"/>
                <a:gd name="T6" fmla="*/ 99 w 218"/>
                <a:gd name="T7" fmla="*/ 69 h 240"/>
                <a:gd name="T8" fmla="*/ 0 w 218"/>
                <a:gd name="T9" fmla="*/ 138 h 240"/>
                <a:gd name="T10" fmla="*/ 109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9" y="69"/>
                  </a:lnTo>
                  <a:lnTo>
                    <a:pt x="0" y="138"/>
                  </a:lnTo>
                  <a:lnTo>
                    <a:pt x="109" y="190"/>
                  </a:lnTo>
                  <a:lnTo>
                    <a:pt x="218" y="24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4"/>
            <p:cNvSpPr/>
            <p:nvPr/>
          </p:nvSpPr>
          <p:spPr bwMode="auto">
            <a:xfrm>
              <a:off x="10205609" y="5674405"/>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5"/>
            <p:cNvSpPr/>
            <p:nvPr/>
          </p:nvSpPr>
          <p:spPr bwMode="auto">
            <a:xfrm>
              <a:off x="10215698" y="5512971"/>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6"/>
            <p:cNvSpPr/>
            <p:nvPr/>
          </p:nvSpPr>
          <p:spPr bwMode="auto">
            <a:xfrm>
              <a:off x="10446638" y="5505123"/>
              <a:ext cx="244393" cy="271299"/>
            </a:xfrm>
            <a:custGeom>
              <a:avLst/>
              <a:gdLst>
                <a:gd name="T0" fmla="*/ 0 w 218"/>
                <a:gd name="T1" fmla="*/ 0 h 242"/>
                <a:gd name="T2" fmla="*/ 108 w 218"/>
                <a:gd name="T3" fmla="*/ 52 h 242"/>
                <a:gd name="T4" fmla="*/ 218 w 218"/>
                <a:gd name="T5" fmla="*/ 102 h 242"/>
                <a:gd name="T6" fmla="*/ 120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20" y="171"/>
                  </a:lnTo>
                  <a:lnTo>
                    <a:pt x="21" y="242"/>
                  </a:lnTo>
                  <a:lnTo>
                    <a:pt x="11"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7"/>
            <p:cNvSpPr/>
            <p:nvPr/>
          </p:nvSpPr>
          <p:spPr bwMode="auto">
            <a:xfrm>
              <a:off x="10455607" y="53414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2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2"/>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8"/>
            <p:cNvSpPr/>
            <p:nvPr/>
          </p:nvSpPr>
          <p:spPr bwMode="auto">
            <a:xfrm>
              <a:off x="10685426" y="5335842"/>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89"/>
            <p:cNvSpPr/>
            <p:nvPr/>
          </p:nvSpPr>
          <p:spPr bwMode="auto">
            <a:xfrm>
              <a:off x="10694395" y="5172166"/>
              <a:ext cx="245514" cy="272420"/>
            </a:xfrm>
            <a:custGeom>
              <a:avLst/>
              <a:gdLst>
                <a:gd name="T0" fmla="*/ 219 w 219"/>
                <a:gd name="T1" fmla="*/ 243 h 243"/>
                <a:gd name="T2" fmla="*/ 209 w 219"/>
                <a:gd name="T3" fmla="*/ 121 h 243"/>
                <a:gd name="T4" fmla="*/ 196 w 219"/>
                <a:gd name="T5" fmla="*/ 0 h 243"/>
                <a:gd name="T6" fmla="*/ 99 w 219"/>
                <a:gd name="T7" fmla="*/ 71 h 243"/>
                <a:gd name="T8" fmla="*/ 0 w 219"/>
                <a:gd name="T9" fmla="*/ 141 h 243"/>
                <a:gd name="T10" fmla="*/ 110 w 219"/>
                <a:gd name="T11" fmla="*/ 191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209" y="121"/>
                  </a:lnTo>
                  <a:lnTo>
                    <a:pt x="196" y="0"/>
                  </a:lnTo>
                  <a:lnTo>
                    <a:pt x="99" y="71"/>
                  </a:lnTo>
                  <a:lnTo>
                    <a:pt x="0" y="141"/>
                  </a:lnTo>
                  <a:lnTo>
                    <a:pt x="110" y="191"/>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0"/>
            <p:cNvSpPr/>
            <p:nvPr/>
          </p:nvSpPr>
          <p:spPr bwMode="auto">
            <a:xfrm>
              <a:off x="10923093" y="516656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1"/>
            <p:cNvSpPr/>
            <p:nvPr/>
          </p:nvSpPr>
          <p:spPr bwMode="auto">
            <a:xfrm>
              <a:off x="12129362" y="4157599"/>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2"/>
            <p:cNvSpPr/>
            <p:nvPr/>
          </p:nvSpPr>
          <p:spPr bwMode="auto">
            <a:xfrm>
              <a:off x="12120394" y="4320154"/>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3"/>
            <p:cNvSpPr/>
            <p:nvPr/>
          </p:nvSpPr>
          <p:spPr bwMode="auto">
            <a:xfrm>
              <a:off x="11890575" y="4326881"/>
              <a:ext cx="244393" cy="271299"/>
            </a:xfrm>
            <a:custGeom>
              <a:avLst/>
              <a:gdLst>
                <a:gd name="T0" fmla="*/ 218 w 218"/>
                <a:gd name="T1" fmla="*/ 242 h 242"/>
                <a:gd name="T2" fmla="*/ 110 w 218"/>
                <a:gd name="T3" fmla="*/ 190 h 242"/>
                <a:gd name="T4" fmla="*/ 0 w 218"/>
                <a:gd name="T5" fmla="*/ 140 h 242"/>
                <a:gd name="T6" fmla="*/ 99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9" y="70"/>
                  </a:lnTo>
                  <a:lnTo>
                    <a:pt x="197" y="0"/>
                  </a:lnTo>
                  <a:lnTo>
                    <a:pt x="207" y="121"/>
                  </a:lnTo>
                  <a:lnTo>
                    <a:pt x="218"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4"/>
            <p:cNvSpPr/>
            <p:nvPr/>
          </p:nvSpPr>
          <p:spPr bwMode="auto">
            <a:xfrm>
              <a:off x="11881606" y="4489435"/>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5"/>
            <p:cNvSpPr/>
            <p:nvPr/>
          </p:nvSpPr>
          <p:spPr bwMode="auto">
            <a:xfrm>
              <a:off x="11650666" y="4496161"/>
              <a:ext cx="245514" cy="271299"/>
            </a:xfrm>
            <a:custGeom>
              <a:avLst/>
              <a:gdLst>
                <a:gd name="T0" fmla="*/ 219 w 219"/>
                <a:gd name="T1" fmla="*/ 242 h 242"/>
                <a:gd name="T2" fmla="*/ 109 w 219"/>
                <a:gd name="T3" fmla="*/ 190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9" y="70"/>
                  </a:lnTo>
                  <a:lnTo>
                    <a:pt x="198" y="0"/>
                  </a:lnTo>
                  <a:lnTo>
                    <a:pt x="208" y="121"/>
                  </a:lnTo>
                  <a:lnTo>
                    <a:pt x="219"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6"/>
            <p:cNvSpPr/>
            <p:nvPr/>
          </p:nvSpPr>
          <p:spPr bwMode="auto">
            <a:xfrm>
              <a:off x="11641697" y="4658717"/>
              <a:ext cx="245514" cy="271299"/>
            </a:xfrm>
            <a:custGeom>
              <a:avLst/>
              <a:gdLst>
                <a:gd name="T0" fmla="*/ 0 w 219"/>
                <a:gd name="T1" fmla="*/ 0 h 242"/>
                <a:gd name="T2" fmla="*/ 12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2" y="121"/>
                  </a:lnTo>
                  <a:lnTo>
                    <a:pt x="23" y="242"/>
                  </a:lnTo>
                  <a:lnTo>
                    <a:pt x="120" y="172"/>
                  </a:lnTo>
                  <a:lnTo>
                    <a:pt x="219" y="102"/>
                  </a:lnTo>
                  <a:lnTo>
                    <a:pt x="109"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7"/>
            <p:cNvSpPr/>
            <p:nvPr/>
          </p:nvSpPr>
          <p:spPr bwMode="auto">
            <a:xfrm>
              <a:off x="11411879" y="4665443"/>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8"/>
            <p:cNvSpPr/>
            <p:nvPr/>
          </p:nvSpPr>
          <p:spPr bwMode="auto">
            <a:xfrm>
              <a:off x="11402910" y="4827998"/>
              <a:ext cx="245514" cy="271299"/>
            </a:xfrm>
            <a:custGeom>
              <a:avLst/>
              <a:gdLst>
                <a:gd name="T0" fmla="*/ 0 w 219"/>
                <a:gd name="T1" fmla="*/ 0 h 242"/>
                <a:gd name="T2" fmla="*/ 10 w 219"/>
                <a:gd name="T3" fmla="*/ 121 h 242"/>
                <a:gd name="T4" fmla="*/ 21 w 219"/>
                <a:gd name="T5" fmla="*/ 242 h 242"/>
                <a:gd name="T6" fmla="*/ 120 w 219"/>
                <a:gd name="T7" fmla="*/ 171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1"/>
                  </a:lnTo>
                  <a:lnTo>
                    <a:pt x="219" y="102"/>
                  </a:lnTo>
                  <a:lnTo>
                    <a:pt x="109"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99"/>
            <p:cNvSpPr/>
            <p:nvPr/>
          </p:nvSpPr>
          <p:spPr bwMode="auto">
            <a:xfrm>
              <a:off x="11173091" y="4834724"/>
              <a:ext cx="244393" cy="271299"/>
            </a:xfrm>
            <a:custGeom>
              <a:avLst/>
              <a:gdLst>
                <a:gd name="T0" fmla="*/ 218 w 218"/>
                <a:gd name="T1" fmla="*/ 242 h 242"/>
                <a:gd name="T2" fmla="*/ 108 w 218"/>
                <a:gd name="T3" fmla="*/ 190 h 242"/>
                <a:gd name="T4" fmla="*/ 0 w 218"/>
                <a:gd name="T5" fmla="*/ 140 h 242"/>
                <a:gd name="T6" fmla="*/ 97 w 218"/>
                <a:gd name="T7" fmla="*/ 70 h 242"/>
                <a:gd name="T8" fmla="*/ 196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7" y="70"/>
                  </a:lnTo>
                  <a:lnTo>
                    <a:pt x="196" y="0"/>
                  </a:lnTo>
                  <a:lnTo>
                    <a:pt x="207" y="121"/>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0"/>
            <p:cNvSpPr/>
            <p:nvPr/>
          </p:nvSpPr>
          <p:spPr bwMode="auto">
            <a:xfrm>
              <a:off x="11164122" y="4997280"/>
              <a:ext cx="244393" cy="271299"/>
            </a:xfrm>
            <a:custGeom>
              <a:avLst/>
              <a:gdLst>
                <a:gd name="T0" fmla="*/ 0 w 218"/>
                <a:gd name="T1" fmla="*/ 0 h 242"/>
                <a:gd name="T2" fmla="*/ 11 w 218"/>
                <a:gd name="T3" fmla="*/ 121 h 242"/>
                <a:gd name="T4" fmla="*/ 21 w 218"/>
                <a:gd name="T5" fmla="*/ 242 h 242"/>
                <a:gd name="T6" fmla="*/ 120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1" y="242"/>
                  </a:lnTo>
                  <a:lnTo>
                    <a:pt x="120" y="171"/>
                  </a:lnTo>
                  <a:lnTo>
                    <a:pt x="218" y="102"/>
                  </a:lnTo>
                  <a:lnTo>
                    <a:pt x="110"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1"/>
            <p:cNvSpPr/>
            <p:nvPr/>
          </p:nvSpPr>
          <p:spPr bwMode="auto">
            <a:xfrm>
              <a:off x="10933182" y="5002885"/>
              <a:ext cx="245514" cy="272420"/>
            </a:xfrm>
            <a:custGeom>
              <a:avLst/>
              <a:gdLst>
                <a:gd name="T0" fmla="*/ 219 w 219"/>
                <a:gd name="T1" fmla="*/ 243 h 243"/>
                <a:gd name="T2" fmla="*/ 109 w 219"/>
                <a:gd name="T3" fmla="*/ 191 h 243"/>
                <a:gd name="T4" fmla="*/ 0 w 219"/>
                <a:gd name="T5" fmla="*/ 141 h 243"/>
                <a:gd name="T6" fmla="*/ 99 w 219"/>
                <a:gd name="T7" fmla="*/ 71 h 243"/>
                <a:gd name="T8" fmla="*/ 198 w 219"/>
                <a:gd name="T9" fmla="*/ 0 h 243"/>
                <a:gd name="T10" fmla="*/ 208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09" y="191"/>
                  </a:lnTo>
                  <a:lnTo>
                    <a:pt x="0" y="141"/>
                  </a:lnTo>
                  <a:lnTo>
                    <a:pt x="99" y="71"/>
                  </a:lnTo>
                  <a:lnTo>
                    <a:pt x="198" y="0"/>
                  </a:lnTo>
                  <a:lnTo>
                    <a:pt x="208" y="122"/>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2"/>
            <p:cNvSpPr/>
            <p:nvPr/>
          </p:nvSpPr>
          <p:spPr bwMode="auto">
            <a:xfrm>
              <a:off x="10179824" y="5993909"/>
              <a:ext cx="246635" cy="272420"/>
            </a:xfrm>
            <a:custGeom>
              <a:avLst/>
              <a:gdLst>
                <a:gd name="T0" fmla="*/ 0 w 220"/>
                <a:gd name="T1" fmla="*/ 0 h 243"/>
                <a:gd name="T2" fmla="*/ 110 w 220"/>
                <a:gd name="T3" fmla="*/ 51 h 243"/>
                <a:gd name="T4" fmla="*/ 220 w 220"/>
                <a:gd name="T5" fmla="*/ 102 h 243"/>
                <a:gd name="T6" fmla="*/ 121 w 220"/>
                <a:gd name="T7" fmla="*/ 172 h 243"/>
                <a:gd name="T8" fmla="*/ 22 w 220"/>
                <a:gd name="T9" fmla="*/ 243 h 243"/>
                <a:gd name="T10" fmla="*/ 11 w 220"/>
                <a:gd name="T11" fmla="*/ 121 h 243"/>
                <a:gd name="T12" fmla="*/ 0 w 220"/>
                <a:gd name="T13" fmla="*/ 0 h 243"/>
              </a:gdLst>
              <a:ahLst/>
              <a:cxnLst>
                <a:cxn ang="0">
                  <a:pos x="T0" y="T1"/>
                </a:cxn>
                <a:cxn ang="0">
                  <a:pos x="T2" y="T3"/>
                </a:cxn>
                <a:cxn ang="0">
                  <a:pos x="T4" y="T5"/>
                </a:cxn>
                <a:cxn ang="0">
                  <a:pos x="T6" y="T7"/>
                </a:cxn>
                <a:cxn ang="0">
                  <a:pos x="T8" y="T9"/>
                </a:cxn>
                <a:cxn ang="0">
                  <a:pos x="T10" y="T11"/>
                </a:cxn>
                <a:cxn ang="0">
                  <a:pos x="T12" y="T13"/>
                </a:cxn>
              </a:cxnLst>
              <a:rect l="0" t="0" r="r" b="b"/>
              <a:pathLst>
                <a:path w="220" h="243">
                  <a:moveTo>
                    <a:pt x="0" y="0"/>
                  </a:moveTo>
                  <a:lnTo>
                    <a:pt x="110" y="51"/>
                  </a:lnTo>
                  <a:lnTo>
                    <a:pt x="220" y="102"/>
                  </a:lnTo>
                  <a:lnTo>
                    <a:pt x="121" y="172"/>
                  </a:lnTo>
                  <a:lnTo>
                    <a:pt x="22" y="243"/>
                  </a:lnTo>
                  <a:lnTo>
                    <a:pt x="11"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3"/>
            <p:cNvSpPr/>
            <p:nvPr/>
          </p:nvSpPr>
          <p:spPr bwMode="auto">
            <a:xfrm>
              <a:off x="10188792" y="5831354"/>
              <a:ext cx="246635" cy="271299"/>
            </a:xfrm>
            <a:custGeom>
              <a:avLst/>
              <a:gdLst>
                <a:gd name="T0" fmla="*/ 220 w 220"/>
                <a:gd name="T1" fmla="*/ 242 h 242"/>
                <a:gd name="T2" fmla="*/ 208 w 220"/>
                <a:gd name="T3" fmla="*/ 121 h 242"/>
                <a:gd name="T4" fmla="*/ 197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8" y="121"/>
                  </a:lnTo>
                  <a:lnTo>
                    <a:pt x="197" y="0"/>
                  </a:lnTo>
                  <a:lnTo>
                    <a:pt x="99" y="71"/>
                  </a:lnTo>
                  <a:lnTo>
                    <a:pt x="0" y="140"/>
                  </a:lnTo>
                  <a:lnTo>
                    <a:pt x="110" y="190"/>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4"/>
            <p:cNvSpPr/>
            <p:nvPr/>
          </p:nvSpPr>
          <p:spPr bwMode="auto">
            <a:xfrm>
              <a:off x="10418612" y="5825748"/>
              <a:ext cx="246635" cy="269056"/>
            </a:xfrm>
            <a:custGeom>
              <a:avLst/>
              <a:gdLst>
                <a:gd name="T0" fmla="*/ 0 w 220"/>
                <a:gd name="T1" fmla="*/ 0 h 240"/>
                <a:gd name="T2" fmla="*/ 110 w 220"/>
                <a:gd name="T3" fmla="*/ 50 h 240"/>
                <a:gd name="T4" fmla="*/ 220 w 220"/>
                <a:gd name="T5" fmla="*/ 101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1"/>
                  </a:lnTo>
                  <a:lnTo>
                    <a:pt x="121" y="171"/>
                  </a:lnTo>
                  <a:lnTo>
                    <a:pt x="22" y="240"/>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5"/>
            <p:cNvSpPr/>
            <p:nvPr/>
          </p:nvSpPr>
          <p:spPr bwMode="auto">
            <a:xfrm>
              <a:off x="10427580" y="5662072"/>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0"/>
                  </a:lnTo>
                  <a:lnTo>
                    <a:pt x="220"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6"/>
            <p:cNvSpPr/>
            <p:nvPr/>
          </p:nvSpPr>
          <p:spPr bwMode="auto">
            <a:xfrm>
              <a:off x="10659641" y="5656467"/>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7"/>
            <p:cNvSpPr/>
            <p:nvPr/>
          </p:nvSpPr>
          <p:spPr bwMode="auto">
            <a:xfrm>
              <a:off x="10668610" y="5492792"/>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0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0"/>
                  </a:lnTo>
                  <a:lnTo>
                    <a:pt x="218"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8"/>
            <p:cNvSpPr/>
            <p:nvPr/>
          </p:nvSpPr>
          <p:spPr bwMode="auto">
            <a:xfrm>
              <a:off x="10897308" y="5487186"/>
              <a:ext cx="246635" cy="269056"/>
            </a:xfrm>
            <a:custGeom>
              <a:avLst/>
              <a:gdLst>
                <a:gd name="T0" fmla="*/ 0 w 220"/>
                <a:gd name="T1" fmla="*/ 0 h 240"/>
                <a:gd name="T2" fmla="*/ 110 w 220"/>
                <a:gd name="T3" fmla="*/ 50 h 240"/>
                <a:gd name="T4" fmla="*/ 220 w 220"/>
                <a:gd name="T5" fmla="*/ 102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2" y="240"/>
                  </a:lnTo>
                  <a:lnTo>
                    <a:pt x="11"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09"/>
            <p:cNvSpPr/>
            <p:nvPr/>
          </p:nvSpPr>
          <p:spPr bwMode="auto">
            <a:xfrm>
              <a:off x="10907398" y="5323510"/>
              <a:ext cx="245514" cy="271299"/>
            </a:xfrm>
            <a:custGeom>
              <a:avLst/>
              <a:gdLst>
                <a:gd name="T0" fmla="*/ 219 w 219"/>
                <a:gd name="T1" fmla="*/ 242 h 242"/>
                <a:gd name="T2" fmla="*/ 208 w 219"/>
                <a:gd name="T3" fmla="*/ 121 h 242"/>
                <a:gd name="T4" fmla="*/ 198 w 219"/>
                <a:gd name="T5" fmla="*/ 0 h 242"/>
                <a:gd name="T6" fmla="*/ 99 w 219"/>
                <a:gd name="T7" fmla="*/ 71 h 242"/>
                <a:gd name="T8" fmla="*/ 0 w 219"/>
                <a:gd name="T9" fmla="*/ 140 h 242"/>
                <a:gd name="T10" fmla="*/ 109 w 219"/>
                <a:gd name="T11" fmla="*/ 190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8" y="121"/>
                  </a:lnTo>
                  <a:lnTo>
                    <a:pt x="198" y="0"/>
                  </a:lnTo>
                  <a:lnTo>
                    <a:pt x="99" y="71"/>
                  </a:lnTo>
                  <a:lnTo>
                    <a:pt x="0" y="140"/>
                  </a:lnTo>
                  <a:lnTo>
                    <a:pt x="109" y="190"/>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0"/>
            <p:cNvSpPr/>
            <p:nvPr/>
          </p:nvSpPr>
          <p:spPr bwMode="auto">
            <a:xfrm>
              <a:off x="11136096" y="5317905"/>
              <a:ext cx="246635" cy="269056"/>
            </a:xfrm>
            <a:custGeom>
              <a:avLst/>
              <a:gdLst>
                <a:gd name="T0" fmla="*/ 0 w 220"/>
                <a:gd name="T1" fmla="*/ 0 h 240"/>
                <a:gd name="T2" fmla="*/ 110 w 220"/>
                <a:gd name="T3" fmla="*/ 50 h 240"/>
                <a:gd name="T4" fmla="*/ 220 w 220"/>
                <a:gd name="T5" fmla="*/ 102 h 240"/>
                <a:gd name="T6" fmla="*/ 121 w 220"/>
                <a:gd name="T7" fmla="*/ 171 h 240"/>
                <a:gd name="T8" fmla="*/ 23 w 220"/>
                <a:gd name="T9" fmla="*/ 240 h 240"/>
                <a:gd name="T10" fmla="*/ 13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3" y="240"/>
                  </a:lnTo>
                  <a:lnTo>
                    <a:pt x="13"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1"/>
            <p:cNvSpPr/>
            <p:nvPr/>
          </p:nvSpPr>
          <p:spPr bwMode="auto">
            <a:xfrm>
              <a:off x="11145065" y="5154229"/>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2"/>
            <p:cNvSpPr/>
            <p:nvPr/>
          </p:nvSpPr>
          <p:spPr bwMode="auto">
            <a:xfrm>
              <a:off x="11377125" y="5148623"/>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3"/>
            <p:cNvSpPr/>
            <p:nvPr/>
          </p:nvSpPr>
          <p:spPr bwMode="auto">
            <a:xfrm>
              <a:off x="11386094" y="49849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10" y="191"/>
                  </a:lnTo>
                  <a:lnTo>
                    <a:pt x="218"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4"/>
            <p:cNvSpPr/>
            <p:nvPr/>
          </p:nvSpPr>
          <p:spPr bwMode="auto">
            <a:xfrm>
              <a:off x="12812093" y="4132935"/>
              <a:ext cx="245514" cy="270178"/>
            </a:xfrm>
            <a:custGeom>
              <a:avLst/>
              <a:gdLst>
                <a:gd name="T0" fmla="*/ 0 w 219"/>
                <a:gd name="T1" fmla="*/ 0 h 241"/>
                <a:gd name="T2" fmla="*/ 11 w 219"/>
                <a:gd name="T3" fmla="*/ 121 h 241"/>
                <a:gd name="T4" fmla="*/ 21 w 219"/>
                <a:gd name="T5" fmla="*/ 241 h 241"/>
                <a:gd name="T6" fmla="*/ 120 w 219"/>
                <a:gd name="T7" fmla="*/ 171 h 241"/>
                <a:gd name="T8" fmla="*/ 219 w 219"/>
                <a:gd name="T9" fmla="*/ 102 h 241"/>
                <a:gd name="T10" fmla="*/ 110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1" y="121"/>
                  </a:lnTo>
                  <a:lnTo>
                    <a:pt x="21" y="241"/>
                  </a:lnTo>
                  <a:lnTo>
                    <a:pt x="120" y="171"/>
                  </a:lnTo>
                  <a:lnTo>
                    <a:pt x="219" y="102"/>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5"/>
            <p:cNvSpPr/>
            <p:nvPr/>
          </p:nvSpPr>
          <p:spPr bwMode="auto">
            <a:xfrm>
              <a:off x="12582274" y="4138541"/>
              <a:ext cx="244393" cy="270178"/>
            </a:xfrm>
            <a:custGeom>
              <a:avLst/>
              <a:gdLst>
                <a:gd name="T0" fmla="*/ 218 w 218"/>
                <a:gd name="T1" fmla="*/ 241 h 241"/>
                <a:gd name="T2" fmla="*/ 108 w 218"/>
                <a:gd name="T3" fmla="*/ 191 h 241"/>
                <a:gd name="T4" fmla="*/ 0 w 218"/>
                <a:gd name="T5" fmla="*/ 140 h 241"/>
                <a:gd name="T6" fmla="*/ 98 w 218"/>
                <a:gd name="T7" fmla="*/ 70 h 241"/>
                <a:gd name="T8" fmla="*/ 197 w 218"/>
                <a:gd name="T9" fmla="*/ 0 h 241"/>
                <a:gd name="T10" fmla="*/ 207 w 218"/>
                <a:gd name="T11" fmla="*/ 121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108" y="191"/>
                  </a:lnTo>
                  <a:lnTo>
                    <a:pt x="0" y="140"/>
                  </a:lnTo>
                  <a:lnTo>
                    <a:pt x="98" y="70"/>
                  </a:lnTo>
                  <a:lnTo>
                    <a:pt x="197" y="0"/>
                  </a:lnTo>
                  <a:lnTo>
                    <a:pt x="207" y="121"/>
                  </a:lnTo>
                  <a:lnTo>
                    <a:pt x="218" y="241"/>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6"/>
            <p:cNvSpPr/>
            <p:nvPr/>
          </p:nvSpPr>
          <p:spPr bwMode="auto">
            <a:xfrm>
              <a:off x="12573305" y="4302217"/>
              <a:ext cx="244393" cy="270178"/>
            </a:xfrm>
            <a:custGeom>
              <a:avLst/>
              <a:gdLst>
                <a:gd name="T0" fmla="*/ 0 w 218"/>
                <a:gd name="T1" fmla="*/ 0 h 241"/>
                <a:gd name="T2" fmla="*/ 11 w 218"/>
                <a:gd name="T3" fmla="*/ 121 h 241"/>
                <a:gd name="T4" fmla="*/ 21 w 218"/>
                <a:gd name="T5" fmla="*/ 241 h 241"/>
                <a:gd name="T6" fmla="*/ 120 w 218"/>
                <a:gd name="T7" fmla="*/ 171 h 241"/>
                <a:gd name="T8" fmla="*/ 218 w 218"/>
                <a:gd name="T9" fmla="*/ 102 h 241"/>
                <a:gd name="T10" fmla="*/ 110 w 218"/>
                <a:gd name="T11" fmla="*/ 50 h 241"/>
                <a:gd name="T12" fmla="*/ 0 w 218"/>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0" y="0"/>
                  </a:moveTo>
                  <a:lnTo>
                    <a:pt x="11" y="121"/>
                  </a:lnTo>
                  <a:lnTo>
                    <a:pt x="21" y="241"/>
                  </a:lnTo>
                  <a:lnTo>
                    <a:pt x="120" y="171"/>
                  </a:lnTo>
                  <a:lnTo>
                    <a:pt x="218" y="102"/>
                  </a:lnTo>
                  <a:lnTo>
                    <a:pt x="110" y="50"/>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7"/>
            <p:cNvSpPr/>
            <p:nvPr/>
          </p:nvSpPr>
          <p:spPr bwMode="auto">
            <a:xfrm>
              <a:off x="12342365" y="4307822"/>
              <a:ext cx="245514" cy="271299"/>
            </a:xfrm>
            <a:custGeom>
              <a:avLst/>
              <a:gdLst>
                <a:gd name="T0" fmla="*/ 219 w 219"/>
                <a:gd name="T1" fmla="*/ 242 h 242"/>
                <a:gd name="T2" fmla="*/ 109 w 219"/>
                <a:gd name="T3" fmla="*/ 191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0"/>
                  </a:lnTo>
                  <a:lnTo>
                    <a:pt x="198"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8"/>
            <p:cNvSpPr/>
            <p:nvPr/>
          </p:nvSpPr>
          <p:spPr bwMode="auto">
            <a:xfrm>
              <a:off x="12333397" y="4471498"/>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9"/>
            <p:cNvSpPr/>
            <p:nvPr/>
          </p:nvSpPr>
          <p:spPr bwMode="auto">
            <a:xfrm>
              <a:off x="12103578" y="4477103"/>
              <a:ext cx="245514" cy="271299"/>
            </a:xfrm>
            <a:custGeom>
              <a:avLst/>
              <a:gdLst>
                <a:gd name="T0" fmla="*/ 219 w 219"/>
                <a:gd name="T1" fmla="*/ 242 h 242"/>
                <a:gd name="T2" fmla="*/ 110 w 219"/>
                <a:gd name="T3" fmla="*/ 191 h 242"/>
                <a:gd name="T4" fmla="*/ 0 w 219"/>
                <a:gd name="T5" fmla="*/ 140 h 242"/>
                <a:gd name="T6" fmla="*/ 99 w 219"/>
                <a:gd name="T7" fmla="*/ 70 h 242"/>
                <a:gd name="T8" fmla="*/ 196 w 219"/>
                <a:gd name="T9" fmla="*/ 0 h 242"/>
                <a:gd name="T10" fmla="*/ 207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1"/>
                  </a:lnTo>
                  <a:lnTo>
                    <a:pt x="0" y="140"/>
                  </a:lnTo>
                  <a:lnTo>
                    <a:pt x="99" y="70"/>
                  </a:lnTo>
                  <a:lnTo>
                    <a:pt x="196" y="0"/>
                  </a:lnTo>
                  <a:lnTo>
                    <a:pt x="207" y="121"/>
                  </a:lnTo>
                  <a:lnTo>
                    <a:pt x="219"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0"/>
            <p:cNvSpPr/>
            <p:nvPr/>
          </p:nvSpPr>
          <p:spPr bwMode="auto">
            <a:xfrm>
              <a:off x="12094609" y="4640780"/>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1"/>
            <p:cNvSpPr/>
            <p:nvPr/>
          </p:nvSpPr>
          <p:spPr bwMode="auto">
            <a:xfrm>
              <a:off x="11862548" y="4646385"/>
              <a:ext cx="246635" cy="271299"/>
            </a:xfrm>
            <a:custGeom>
              <a:avLst/>
              <a:gdLst>
                <a:gd name="T0" fmla="*/ 220 w 220"/>
                <a:gd name="T1" fmla="*/ 242 h 242"/>
                <a:gd name="T2" fmla="*/ 110 w 220"/>
                <a:gd name="T3" fmla="*/ 191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8" y="0"/>
                  </a:lnTo>
                  <a:lnTo>
                    <a:pt x="209"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22"/>
            <p:cNvSpPr/>
            <p:nvPr/>
          </p:nvSpPr>
          <p:spPr bwMode="auto">
            <a:xfrm>
              <a:off x="11855822" y="4810061"/>
              <a:ext cx="244393" cy="269056"/>
            </a:xfrm>
            <a:custGeom>
              <a:avLst/>
              <a:gdLst>
                <a:gd name="T0" fmla="*/ 0 w 218"/>
                <a:gd name="T1" fmla="*/ 0 h 240"/>
                <a:gd name="T2" fmla="*/ 11 w 218"/>
                <a:gd name="T3" fmla="*/ 121 h 240"/>
                <a:gd name="T4" fmla="*/ 21 w 218"/>
                <a:gd name="T5" fmla="*/ 240 h 240"/>
                <a:gd name="T6" fmla="*/ 119 w 218"/>
                <a:gd name="T7" fmla="*/ 171 h 240"/>
                <a:gd name="T8" fmla="*/ 218 w 218"/>
                <a:gd name="T9" fmla="*/ 102 h 240"/>
                <a:gd name="T10" fmla="*/ 108 w 218"/>
                <a:gd name="T11" fmla="*/ 50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1" y="121"/>
                  </a:lnTo>
                  <a:lnTo>
                    <a:pt x="21" y="240"/>
                  </a:lnTo>
                  <a:lnTo>
                    <a:pt x="119" y="171"/>
                  </a:lnTo>
                  <a:lnTo>
                    <a:pt x="218" y="102"/>
                  </a:lnTo>
                  <a:lnTo>
                    <a:pt x="108" y="50"/>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23"/>
            <p:cNvSpPr/>
            <p:nvPr/>
          </p:nvSpPr>
          <p:spPr bwMode="auto">
            <a:xfrm>
              <a:off x="11624882" y="4815666"/>
              <a:ext cx="245514" cy="271299"/>
            </a:xfrm>
            <a:custGeom>
              <a:avLst/>
              <a:gdLst>
                <a:gd name="T0" fmla="*/ 219 w 219"/>
                <a:gd name="T1" fmla="*/ 242 h 242"/>
                <a:gd name="T2" fmla="*/ 109 w 219"/>
                <a:gd name="T3" fmla="*/ 191 h 242"/>
                <a:gd name="T4" fmla="*/ 0 w 219"/>
                <a:gd name="T5" fmla="*/ 140 h 242"/>
                <a:gd name="T6" fmla="*/ 99 w 219"/>
                <a:gd name="T7" fmla="*/ 71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1"/>
                  </a:lnTo>
                  <a:lnTo>
                    <a:pt x="198" y="0"/>
                  </a:lnTo>
                  <a:lnTo>
                    <a:pt x="208" y="121"/>
                  </a:lnTo>
                  <a:lnTo>
                    <a:pt x="219"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24"/>
            <p:cNvSpPr/>
            <p:nvPr/>
          </p:nvSpPr>
          <p:spPr bwMode="auto">
            <a:xfrm>
              <a:off x="11614792" y="4979342"/>
              <a:ext cx="246635" cy="269056"/>
            </a:xfrm>
            <a:custGeom>
              <a:avLst/>
              <a:gdLst>
                <a:gd name="T0" fmla="*/ 0 w 220"/>
                <a:gd name="T1" fmla="*/ 0 h 240"/>
                <a:gd name="T2" fmla="*/ 11 w 220"/>
                <a:gd name="T3" fmla="*/ 121 h 240"/>
                <a:gd name="T4" fmla="*/ 22 w 220"/>
                <a:gd name="T5" fmla="*/ 240 h 240"/>
                <a:gd name="T6" fmla="*/ 121 w 220"/>
                <a:gd name="T7" fmla="*/ 171 h 240"/>
                <a:gd name="T8" fmla="*/ 220 w 220"/>
                <a:gd name="T9" fmla="*/ 102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21"/>
                  </a:lnTo>
                  <a:lnTo>
                    <a:pt x="22" y="240"/>
                  </a:lnTo>
                  <a:lnTo>
                    <a:pt x="121" y="171"/>
                  </a:lnTo>
                  <a:lnTo>
                    <a:pt x="220" y="102"/>
                  </a:lnTo>
                  <a:lnTo>
                    <a:pt x="110" y="50"/>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25"/>
            <p:cNvSpPr/>
            <p:nvPr/>
          </p:nvSpPr>
          <p:spPr bwMode="auto">
            <a:xfrm>
              <a:off x="9960094" y="6296597"/>
              <a:ext cx="244393" cy="269056"/>
            </a:xfrm>
            <a:custGeom>
              <a:avLst/>
              <a:gdLst>
                <a:gd name="T0" fmla="*/ 218 w 218"/>
                <a:gd name="T1" fmla="*/ 240 h 240"/>
                <a:gd name="T2" fmla="*/ 207 w 218"/>
                <a:gd name="T3" fmla="*/ 119 h 240"/>
                <a:gd name="T4" fmla="*/ 196 w 218"/>
                <a:gd name="T5" fmla="*/ 0 h 240"/>
                <a:gd name="T6" fmla="*/ 97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7" y="69"/>
                  </a:lnTo>
                  <a:lnTo>
                    <a:pt x="0" y="138"/>
                  </a:lnTo>
                  <a:lnTo>
                    <a:pt x="108" y="190"/>
                  </a:lnTo>
                  <a:lnTo>
                    <a:pt x="218"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26"/>
            <p:cNvSpPr/>
            <p:nvPr/>
          </p:nvSpPr>
          <p:spPr bwMode="auto">
            <a:xfrm>
              <a:off x="10188792" y="628875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27"/>
            <p:cNvSpPr/>
            <p:nvPr/>
          </p:nvSpPr>
          <p:spPr bwMode="auto">
            <a:xfrm>
              <a:off x="10198882" y="6127316"/>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8"/>
            <p:cNvSpPr/>
            <p:nvPr/>
          </p:nvSpPr>
          <p:spPr bwMode="auto">
            <a:xfrm>
              <a:off x="10427580" y="6119468"/>
              <a:ext cx="246635" cy="271299"/>
            </a:xfrm>
            <a:custGeom>
              <a:avLst/>
              <a:gdLst>
                <a:gd name="T0" fmla="*/ 0 w 220"/>
                <a:gd name="T1" fmla="*/ 0 h 242"/>
                <a:gd name="T2" fmla="*/ 110 w 220"/>
                <a:gd name="T3" fmla="*/ 52 h 242"/>
                <a:gd name="T4" fmla="*/ 220 w 220"/>
                <a:gd name="T5" fmla="*/ 102 h 242"/>
                <a:gd name="T6" fmla="*/ 121 w 220"/>
                <a:gd name="T7" fmla="*/ 171 h 242"/>
                <a:gd name="T8" fmla="*/ 23 w 220"/>
                <a:gd name="T9" fmla="*/ 242 h 242"/>
                <a:gd name="T10" fmla="*/ 13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3" y="242"/>
                  </a:lnTo>
                  <a:lnTo>
                    <a:pt x="13"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29"/>
            <p:cNvSpPr/>
            <p:nvPr/>
          </p:nvSpPr>
          <p:spPr bwMode="auto">
            <a:xfrm>
              <a:off x="10437670" y="5958034"/>
              <a:ext cx="245514" cy="270178"/>
            </a:xfrm>
            <a:custGeom>
              <a:avLst/>
              <a:gdLst>
                <a:gd name="T0" fmla="*/ 219 w 219"/>
                <a:gd name="T1" fmla="*/ 241 h 241"/>
                <a:gd name="T2" fmla="*/ 208 w 219"/>
                <a:gd name="T3" fmla="*/ 119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19"/>
                  </a:lnTo>
                  <a:lnTo>
                    <a:pt x="198" y="0"/>
                  </a:lnTo>
                  <a:lnTo>
                    <a:pt x="99" y="69"/>
                  </a:lnTo>
                  <a:lnTo>
                    <a:pt x="0" y="139"/>
                  </a:lnTo>
                  <a:lnTo>
                    <a:pt x="109" y="190"/>
                  </a:lnTo>
                  <a:lnTo>
                    <a:pt x="219" y="241"/>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30"/>
            <p:cNvSpPr/>
            <p:nvPr/>
          </p:nvSpPr>
          <p:spPr bwMode="auto">
            <a:xfrm>
              <a:off x="10668610" y="5950188"/>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1"/>
            <p:cNvSpPr/>
            <p:nvPr/>
          </p:nvSpPr>
          <p:spPr bwMode="auto">
            <a:xfrm>
              <a:off x="10677578" y="5788754"/>
              <a:ext cx="244393" cy="270178"/>
            </a:xfrm>
            <a:custGeom>
              <a:avLst/>
              <a:gdLst>
                <a:gd name="T0" fmla="*/ 218 w 218"/>
                <a:gd name="T1" fmla="*/ 241 h 241"/>
                <a:gd name="T2" fmla="*/ 207 w 218"/>
                <a:gd name="T3" fmla="*/ 120 h 241"/>
                <a:gd name="T4" fmla="*/ 196 w 218"/>
                <a:gd name="T5" fmla="*/ 0 h 241"/>
                <a:gd name="T6" fmla="*/ 99 w 218"/>
                <a:gd name="T7" fmla="*/ 69 h 241"/>
                <a:gd name="T8" fmla="*/ 0 w 218"/>
                <a:gd name="T9" fmla="*/ 139 h 241"/>
                <a:gd name="T10" fmla="*/ 110 w 218"/>
                <a:gd name="T11" fmla="*/ 190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207" y="120"/>
                  </a:lnTo>
                  <a:lnTo>
                    <a:pt x="196" y="0"/>
                  </a:lnTo>
                  <a:lnTo>
                    <a:pt x="99" y="69"/>
                  </a:lnTo>
                  <a:lnTo>
                    <a:pt x="0" y="139"/>
                  </a:lnTo>
                  <a:lnTo>
                    <a:pt x="110" y="190"/>
                  </a:lnTo>
                  <a:lnTo>
                    <a:pt x="218" y="241"/>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2"/>
            <p:cNvSpPr/>
            <p:nvPr/>
          </p:nvSpPr>
          <p:spPr bwMode="auto">
            <a:xfrm>
              <a:off x="10907398" y="5780906"/>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33"/>
            <p:cNvSpPr/>
            <p:nvPr/>
          </p:nvSpPr>
          <p:spPr bwMode="auto">
            <a:xfrm>
              <a:off x="10916367" y="5619472"/>
              <a:ext cx="245514" cy="270178"/>
            </a:xfrm>
            <a:custGeom>
              <a:avLst/>
              <a:gdLst>
                <a:gd name="T0" fmla="*/ 219 w 219"/>
                <a:gd name="T1" fmla="*/ 241 h 241"/>
                <a:gd name="T2" fmla="*/ 209 w 219"/>
                <a:gd name="T3" fmla="*/ 120 h 241"/>
                <a:gd name="T4" fmla="*/ 198 w 219"/>
                <a:gd name="T5" fmla="*/ 0 h 241"/>
                <a:gd name="T6" fmla="*/ 99 w 219"/>
                <a:gd name="T7" fmla="*/ 69 h 241"/>
                <a:gd name="T8" fmla="*/ 0 w 219"/>
                <a:gd name="T9" fmla="*/ 139 h 241"/>
                <a:gd name="T10" fmla="*/ 110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9" y="120"/>
                  </a:lnTo>
                  <a:lnTo>
                    <a:pt x="198" y="0"/>
                  </a:lnTo>
                  <a:lnTo>
                    <a:pt x="99" y="69"/>
                  </a:lnTo>
                  <a:lnTo>
                    <a:pt x="0" y="139"/>
                  </a:lnTo>
                  <a:lnTo>
                    <a:pt x="110" y="190"/>
                  </a:lnTo>
                  <a:lnTo>
                    <a:pt x="219" y="241"/>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34"/>
            <p:cNvSpPr/>
            <p:nvPr/>
          </p:nvSpPr>
          <p:spPr bwMode="auto">
            <a:xfrm>
              <a:off x="11147306" y="5611625"/>
              <a:ext cx="244393" cy="271299"/>
            </a:xfrm>
            <a:custGeom>
              <a:avLst/>
              <a:gdLst>
                <a:gd name="T0" fmla="*/ 0 w 218"/>
                <a:gd name="T1" fmla="*/ 0 h 242"/>
                <a:gd name="T2" fmla="*/ 108 w 218"/>
                <a:gd name="T3" fmla="*/ 52 h 242"/>
                <a:gd name="T4" fmla="*/ 218 w 218"/>
                <a:gd name="T5" fmla="*/ 102 h 242"/>
                <a:gd name="T6" fmla="*/ 119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19" y="171"/>
                  </a:lnTo>
                  <a:lnTo>
                    <a:pt x="21" y="242"/>
                  </a:lnTo>
                  <a:lnTo>
                    <a:pt x="11"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35"/>
            <p:cNvSpPr/>
            <p:nvPr/>
          </p:nvSpPr>
          <p:spPr bwMode="auto">
            <a:xfrm>
              <a:off x="11155153" y="5450191"/>
              <a:ext cx="245514" cy="270178"/>
            </a:xfrm>
            <a:custGeom>
              <a:avLst/>
              <a:gdLst>
                <a:gd name="T0" fmla="*/ 219 w 219"/>
                <a:gd name="T1" fmla="*/ 241 h 241"/>
                <a:gd name="T2" fmla="*/ 208 w 219"/>
                <a:gd name="T3" fmla="*/ 120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20"/>
                  </a:lnTo>
                  <a:lnTo>
                    <a:pt x="198" y="0"/>
                  </a:lnTo>
                  <a:lnTo>
                    <a:pt x="99" y="69"/>
                  </a:lnTo>
                  <a:lnTo>
                    <a:pt x="0" y="139"/>
                  </a:lnTo>
                  <a:lnTo>
                    <a:pt x="109" y="190"/>
                  </a:lnTo>
                  <a:lnTo>
                    <a:pt x="219" y="241"/>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36"/>
            <p:cNvSpPr/>
            <p:nvPr/>
          </p:nvSpPr>
          <p:spPr bwMode="auto">
            <a:xfrm>
              <a:off x="11386094" y="5442343"/>
              <a:ext cx="245514" cy="271299"/>
            </a:xfrm>
            <a:custGeom>
              <a:avLst/>
              <a:gdLst>
                <a:gd name="T0" fmla="*/ 0 w 219"/>
                <a:gd name="T1" fmla="*/ 0 h 242"/>
                <a:gd name="T2" fmla="*/ 110 w 219"/>
                <a:gd name="T3" fmla="*/ 52 h 242"/>
                <a:gd name="T4" fmla="*/ 219 w 219"/>
                <a:gd name="T5" fmla="*/ 102 h 242"/>
                <a:gd name="T6" fmla="*/ 120 w 219"/>
                <a:gd name="T7" fmla="*/ 172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2"/>
                  </a:lnTo>
                  <a:lnTo>
                    <a:pt x="21"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7"/>
            <p:cNvSpPr/>
            <p:nvPr/>
          </p:nvSpPr>
          <p:spPr bwMode="auto">
            <a:xfrm>
              <a:off x="12591243" y="4433382"/>
              <a:ext cx="244393" cy="271299"/>
            </a:xfrm>
            <a:custGeom>
              <a:avLst/>
              <a:gdLst>
                <a:gd name="T0" fmla="*/ 218 w 218"/>
                <a:gd name="T1" fmla="*/ 242 h 242"/>
                <a:gd name="T2" fmla="*/ 110 w 218"/>
                <a:gd name="T3" fmla="*/ 190 h 242"/>
                <a:gd name="T4" fmla="*/ 0 w 218"/>
                <a:gd name="T5" fmla="*/ 140 h 242"/>
                <a:gd name="T6" fmla="*/ 98 w 218"/>
                <a:gd name="T7" fmla="*/ 71 h 242"/>
                <a:gd name="T8" fmla="*/ 197 w 218"/>
                <a:gd name="T9" fmla="*/ 0 h 242"/>
                <a:gd name="T10" fmla="*/ 208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8" y="71"/>
                  </a:lnTo>
                  <a:lnTo>
                    <a:pt x="197" y="0"/>
                  </a:lnTo>
                  <a:lnTo>
                    <a:pt x="208" y="121"/>
                  </a:lnTo>
                  <a:lnTo>
                    <a:pt x="218"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38"/>
            <p:cNvSpPr/>
            <p:nvPr/>
          </p:nvSpPr>
          <p:spPr bwMode="auto">
            <a:xfrm>
              <a:off x="12582274" y="4595937"/>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39"/>
            <p:cNvSpPr/>
            <p:nvPr/>
          </p:nvSpPr>
          <p:spPr bwMode="auto">
            <a:xfrm>
              <a:off x="12351334" y="4602663"/>
              <a:ext cx="245514" cy="271299"/>
            </a:xfrm>
            <a:custGeom>
              <a:avLst/>
              <a:gdLst>
                <a:gd name="T0" fmla="*/ 219 w 219"/>
                <a:gd name="T1" fmla="*/ 242 h 242"/>
                <a:gd name="T2" fmla="*/ 110 w 219"/>
                <a:gd name="T3" fmla="*/ 190 h 242"/>
                <a:gd name="T4" fmla="*/ 0 w 219"/>
                <a:gd name="T5" fmla="*/ 140 h 242"/>
                <a:gd name="T6" fmla="*/ 99 w 219"/>
                <a:gd name="T7" fmla="*/ 71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1"/>
                  </a:lnTo>
                  <a:lnTo>
                    <a:pt x="198" y="0"/>
                  </a:lnTo>
                  <a:lnTo>
                    <a:pt x="209" y="121"/>
                  </a:lnTo>
                  <a:lnTo>
                    <a:pt x="219"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40"/>
            <p:cNvSpPr/>
            <p:nvPr/>
          </p:nvSpPr>
          <p:spPr bwMode="auto">
            <a:xfrm>
              <a:off x="12342365" y="4765218"/>
              <a:ext cx="245514" cy="271299"/>
            </a:xfrm>
            <a:custGeom>
              <a:avLst/>
              <a:gdLst>
                <a:gd name="T0" fmla="*/ 0 w 219"/>
                <a:gd name="T1" fmla="*/ 0 h 242"/>
                <a:gd name="T2" fmla="*/ 10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3" y="242"/>
                  </a:lnTo>
                  <a:lnTo>
                    <a:pt x="120" y="172"/>
                  </a:lnTo>
                  <a:lnTo>
                    <a:pt x="219" y="102"/>
                  </a:lnTo>
                  <a:lnTo>
                    <a:pt x="109"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1"/>
            <p:cNvSpPr/>
            <p:nvPr/>
          </p:nvSpPr>
          <p:spPr bwMode="auto">
            <a:xfrm>
              <a:off x="12112546" y="4771944"/>
              <a:ext cx="246635" cy="271299"/>
            </a:xfrm>
            <a:custGeom>
              <a:avLst/>
              <a:gdLst>
                <a:gd name="T0" fmla="*/ 220 w 220"/>
                <a:gd name="T1" fmla="*/ 242 h 242"/>
                <a:gd name="T2" fmla="*/ 110 w 220"/>
                <a:gd name="T3" fmla="*/ 190 h 242"/>
                <a:gd name="T4" fmla="*/ 0 w 220"/>
                <a:gd name="T5" fmla="*/ 140 h 242"/>
                <a:gd name="T6" fmla="*/ 99 w 220"/>
                <a:gd name="T7" fmla="*/ 71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1"/>
                  </a:lnTo>
                  <a:lnTo>
                    <a:pt x="198" y="0"/>
                  </a:lnTo>
                  <a:lnTo>
                    <a:pt x="209" y="121"/>
                  </a:lnTo>
                  <a:lnTo>
                    <a:pt x="220"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42"/>
            <p:cNvSpPr/>
            <p:nvPr/>
          </p:nvSpPr>
          <p:spPr bwMode="auto">
            <a:xfrm>
              <a:off x="12103578" y="4934499"/>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43"/>
            <p:cNvSpPr/>
            <p:nvPr/>
          </p:nvSpPr>
          <p:spPr bwMode="auto">
            <a:xfrm>
              <a:off x="11873759" y="4941226"/>
              <a:ext cx="244393" cy="271299"/>
            </a:xfrm>
            <a:custGeom>
              <a:avLst/>
              <a:gdLst>
                <a:gd name="T0" fmla="*/ 218 w 218"/>
                <a:gd name="T1" fmla="*/ 242 h 242"/>
                <a:gd name="T2" fmla="*/ 108 w 218"/>
                <a:gd name="T3" fmla="*/ 190 h 242"/>
                <a:gd name="T4" fmla="*/ 0 w 218"/>
                <a:gd name="T5" fmla="*/ 140 h 242"/>
                <a:gd name="T6" fmla="*/ 98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8" y="70"/>
                  </a:lnTo>
                  <a:lnTo>
                    <a:pt x="197" y="0"/>
                  </a:lnTo>
                  <a:lnTo>
                    <a:pt x="207" y="121"/>
                  </a:lnTo>
                  <a:lnTo>
                    <a:pt x="218"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44"/>
            <p:cNvSpPr/>
            <p:nvPr/>
          </p:nvSpPr>
          <p:spPr bwMode="auto">
            <a:xfrm>
              <a:off x="11864790" y="5103780"/>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45"/>
            <p:cNvSpPr/>
            <p:nvPr/>
          </p:nvSpPr>
          <p:spPr bwMode="auto">
            <a:xfrm>
              <a:off x="11633850" y="5110507"/>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46"/>
            <p:cNvSpPr/>
            <p:nvPr/>
          </p:nvSpPr>
          <p:spPr bwMode="auto">
            <a:xfrm>
              <a:off x="11624882" y="5273062"/>
              <a:ext cx="245514" cy="271299"/>
            </a:xfrm>
            <a:custGeom>
              <a:avLst/>
              <a:gdLst>
                <a:gd name="T0" fmla="*/ 0 w 219"/>
                <a:gd name="T1" fmla="*/ 0 h 242"/>
                <a:gd name="T2" fmla="*/ 10 w 219"/>
                <a:gd name="T3" fmla="*/ 121 h 242"/>
                <a:gd name="T4" fmla="*/ 21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2"/>
                  </a:lnTo>
                  <a:lnTo>
                    <a:pt x="219" y="102"/>
                  </a:lnTo>
                  <a:lnTo>
                    <a:pt x="109"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47"/>
            <p:cNvSpPr/>
            <p:nvPr/>
          </p:nvSpPr>
          <p:spPr bwMode="auto">
            <a:xfrm>
              <a:off x="11395062" y="5279789"/>
              <a:ext cx="246635" cy="271299"/>
            </a:xfrm>
            <a:custGeom>
              <a:avLst/>
              <a:gdLst>
                <a:gd name="T0" fmla="*/ 220 w 220"/>
                <a:gd name="T1" fmla="*/ 242 h 242"/>
                <a:gd name="T2" fmla="*/ 110 w 220"/>
                <a:gd name="T3" fmla="*/ 191 h 242"/>
                <a:gd name="T4" fmla="*/ 0 w 220"/>
                <a:gd name="T5" fmla="*/ 140 h 242"/>
                <a:gd name="T6" fmla="*/ 99 w 220"/>
                <a:gd name="T7" fmla="*/ 70 h 242"/>
                <a:gd name="T8" fmla="*/ 196 w 220"/>
                <a:gd name="T9" fmla="*/ 0 h 242"/>
                <a:gd name="T10" fmla="*/ 207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6" y="0"/>
                  </a:lnTo>
                  <a:lnTo>
                    <a:pt x="207" y="121"/>
                  </a:lnTo>
                  <a:lnTo>
                    <a:pt x="220" y="242"/>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60"/>
            <p:cNvSpPr/>
            <p:nvPr/>
          </p:nvSpPr>
          <p:spPr bwMode="auto">
            <a:xfrm>
              <a:off x="12387208" y="3831368"/>
              <a:ext cx="246635" cy="269056"/>
            </a:xfrm>
            <a:custGeom>
              <a:avLst/>
              <a:gdLst>
                <a:gd name="T0" fmla="*/ 0 w 220"/>
                <a:gd name="T1" fmla="*/ 0 h 240"/>
                <a:gd name="T2" fmla="*/ 11 w 220"/>
                <a:gd name="T3" fmla="*/ 119 h 240"/>
                <a:gd name="T4" fmla="*/ 22 w 220"/>
                <a:gd name="T5" fmla="*/ 240 h 240"/>
                <a:gd name="T6" fmla="*/ 121 w 220"/>
                <a:gd name="T7" fmla="*/ 171 h 240"/>
                <a:gd name="T8" fmla="*/ 220 w 220"/>
                <a:gd name="T9" fmla="*/ 100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19"/>
                  </a:lnTo>
                  <a:lnTo>
                    <a:pt x="22" y="240"/>
                  </a:lnTo>
                  <a:lnTo>
                    <a:pt x="121" y="171"/>
                  </a:lnTo>
                  <a:lnTo>
                    <a:pt x="220" y="100"/>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71"/>
            <p:cNvSpPr/>
            <p:nvPr/>
          </p:nvSpPr>
          <p:spPr bwMode="auto">
            <a:xfrm>
              <a:off x="10621525" y="5801085"/>
              <a:ext cx="1321740" cy="962998"/>
            </a:xfrm>
            <a:custGeom>
              <a:avLst/>
              <a:gdLst>
                <a:gd name="T0" fmla="*/ 9 w 1179"/>
                <a:gd name="T1" fmla="*/ 859 h 859"/>
                <a:gd name="T2" fmla="*/ 0 w 1179"/>
                <a:gd name="T3" fmla="*/ 846 h 859"/>
                <a:gd name="T4" fmla="*/ 1179 w 1179"/>
                <a:gd name="T5" fmla="*/ 0 h 859"/>
                <a:gd name="T6" fmla="*/ 1179 w 1179"/>
                <a:gd name="T7" fmla="*/ 216 h 859"/>
                <a:gd name="T8" fmla="*/ 1163 w 1179"/>
                <a:gd name="T9" fmla="*/ 216 h 859"/>
                <a:gd name="T10" fmla="*/ 1163 w 1179"/>
                <a:gd name="T11" fmla="*/ 32 h 859"/>
                <a:gd name="T12" fmla="*/ 9 w 1179"/>
                <a:gd name="T13" fmla="*/ 859 h 859"/>
              </a:gdLst>
              <a:ahLst/>
              <a:cxnLst>
                <a:cxn ang="0">
                  <a:pos x="T0" y="T1"/>
                </a:cxn>
                <a:cxn ang="0">
                  <a:pos x="T2" y="T3"/>
                </a:cxn>
                <a:cxn ang="0">
                  <a:pos x="T4" y="T5"/>
                </a:cxn>
                <a:cxn ang="0">
                  <a:pos x="T6" y="T7"/>
                </a:cxn>
                <a:cxn ang="0">
                  <a:pos x="T8" y="T9"/>
                </a:cxn>
                <a:cxn ang="0">
                  <a:pos x="T10" y="T11"/>
                </a:cxn>
                <a:cxn ang="0">
                  <a:pos x="T12" y="T13"/>
                </a:cxn>
              </a:cxnLst>
              <a:rect l="0" t="0" r="r" b="b"/>
              <a:pathLst>
                <a:path w="1179" h="859">
                  <a:moveTo>
                    <a:pt x="9" y="859"/>
                  </a:moveTo>
                  <a:lnTo>
                    <a:pt x="0" y="846"/>
                  </a:lnTo>
                  <a:lnTo>
                    <a:pt x="1179" y="0"/>
                  </a:lnTo>
                  <a:lnTo>
                    <a:pt x="1179" y="216"/>
                  </a:lnTo>
                  <a:lnTo>
                    <a:pt x="1163" y="216"/>
                  </a:lnTo>
                  <a:lnTo>
                    <a:pt x="1163" y="32"/>
                  </a:lnTo>
                  <a:lnTo>
                    <a:pt x="9" y="85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9284636" y="0"/>
              <a:ext cx="2918347" cy="3518892"/>
            </a:xfrm>
            <a:custGeom>
              <a:avLst/>
              <a:gdLst>
                <a:gd name="T0" fmla="*/ 0 w 1764"/>
                <a:gd name="T1" fmla="*/ 2127 h 2127"/>
                <a:gd name="T2" fmla="*/ 1764 w 1764"/>
                <a:gd name="T3" fmla="*/ 1079 h 2127"/>
                <a:gd name="T4" fmla="*/ 1764 w 1764"/>
                <a:gd name="T5" fmla="*/ 0 h 2127"/>
                <a:gd name="T6" fmla="*/ 0 w 1764"/>
                <a:gd name="T7" fmla="*/ 1044 h 2127"/>
                <a:gd name="T8" fmla="*/ 0 w 1764"/>
                <a:gd name="T9" fmla="*/ 2127 h 2127"/>
              </a:gdLst>
              <a:ahLst/>
              <a:cxnLst>
                <a:cxn ang="0">
                  <a:pos x="T0" y="T1"/>
                </a:cxn>
                <a:cxn ang="0">
                  <a:pos x="T2" y="T3"/>
                </a:cxn>
                <a:cxn ang="0">
                  <a:pos x="T4" y="T5"/>
                </a:cxn>
                <a:cxn ang="0">
                  <a:pos x="T6" y="T7"/>
                </a:cxn>
                <a:cxn ang="0">
                  <a:pos x="T8" y="T9"/>
                </a:cxn>
              </a:cxnLst>
              <a:rect l="0" t="0" r="r" b="b"/>
              <a:pathLst>
                <a:path w="1764" h="2127">
                  <a:moveTo>
                    <a:pt x="0" y="2127"/>
                  </a:moveTo>
                  <a:lnTo>
                    <a:pt x="1764" y="1079"/>
                  </a:lnTo>
                  <a:lnTo>
                    <a:pt x="1764" y="0"/>
                  </a:lnTo>
                  <a:lnTo>
                    <a:pt x="0" y="1044"/>
                  </a:lnTo>
                  <a:lnTo>
                    <a:pt x="0" y="2127"/>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9284636" y="1727185"/>
              <a:ext cx="2918347" cy="3527163"/>
            </a:xfrm>
            <a:custGeom>
              <a:avLst/>
              <a:gdLst>
                <a:gd name="T0" fmla="*/ 1764 w 1764"/>
                <a:gd name="T1" fmla="*/ 2132 h 2132"/>
                <a:gd name="T2" fmla="*/ 0 w 1764"/>
                <a:gd name="T3" fmla="*/ 1084 h 2132"/>
                <a:gd name="T4" fmla="*/ 0 w 1764"/>
                <a:gd name="T5" fmla="*/ 0 h 2132"/>
                <a:gd name="T6" fmla="*/ 1764 w 1764"/>
                <a:gd name="T7" fmla="*/ 1049 h 2132"/>
                <a:gd name="T8" fmla="*/ 1764 w 1764"/>
                <a:gd name="T9" fmla="*/ 2132 h 2132"/>
              </a:gdLst>
              <a:ahLst/>
              <a:cxnLst>
                <a:cxn ang="0">
                  <a:pos x="T0" y="T1"/>
                </a:cxn>
                <a:cxn ang="0">
                  <a:pos x="T2" y="T3"/>
                </a:cxn>
                <a:cxn ang="0">
                  <a:pos x="T4" y="T5"/>
                </a:cxn>
                <a:cxn ang="0">
                  <a:pos x="T6" y="T7"/>
                </a:cxn>
                <a:cxn ang="0">
                  <a:pos x="T8" y="T9"/>
                </a:cxn>
              </a:cxnLst>
              <a:rect l="0" t="0" r="r" b="b"/>
              <a:pathLst>
                <a:path w="1764" h="2132">
                  <a:moveTo>
                    <a:pt x="1764" y="2132"/>
                  </a:moveTo>
                  <a:lnTo>
                    <a:pt x="0" y="1084"/>
                  </a:lnTo>
                  <a:lnTo>
                    <a:pt x="0" y="0"/>
                  </a:lnTo>
                  <a:lnTo>
                    <a:pt x="1764" y="1049"/>
                  </a:lnTo>
                  <a:lnTo>
                    <a:pt x="1764" y="2132"/>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9120851" y="150549"/>
              <a:ext cx="2536183" cy="2288024"/>
            </a:xfrm>
            <a:custGeom>
              <a:avLst/>
              <a:gdLst>
                <a:gd name="T0" fmla="*/ 16 w 1533"/>
                <a:gd name="T1" fmla="*/ 1383 h 1383"/>
                <a:gd name="T2" fmla="*/ 0 w 1533"/>
                <a:gd name="T3" fmla="*/ 1383 h 1383"/>
                <a:gd name="T4" fmla="*/ 0 w 1533"/>
                <a:gd name="T5" fmla="*/ 881 h 1383"/>
                <a:gd name="T6" fmla="*/ 4 w 1533"/>
                <a:gd name="T7" fmla="*/ 880 h 1383"/>
                <a:gd name="T8" fmla="*/ 1525 w 1533"/>
                <a:gd name="T9" fmla="*/ 0 h 1383"/>
                <a:gd name="T10" fmla="*/ 1533 w 1533"/>
                <a:gd name="T11" fmla="*/ 15 h 1383"/>
                <a:gd name="T12" fmla="*/ 16 w 1533"/>
                <a:gd name="T13" fmla="*/ 891 h 1383"/>
                <a:gd name="T14" fmla="*/ 16 w 1533"/>
                <a:gd name="T15" fmla="*/ 1383 h 13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3" h="1383">
                  <a:moveTo>
                    <a:pt x="16" y="1383"/>
                  </a:moveTo>
                  <a:lnTo>
                    <a:pt x="0" y="1383"/>
                  </a:lnTo>
                  <a:lnTo>
                    <a:pt x="0" y="881"/>
                  </a:lnTo>
                  <a:lnTo>
                    <a:pt x="4" y="880"/>
                  </a:lnTo>
                  <a:lnTo>
                    <a:pt x="1525" y="0"/>
                  </a:lnTo>
                  <a:lnTo>
                    <a:pt x="1533" y="15"/>
                  </a:lnTo>
                  <a:lnTo>
                    <a:pt x="16" y="891"/>
                  </a:lnTo>
                  <a:lnTo>
                    <a:pt x="16" y="1383"/>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9" name="组合 208"/>
          <p:cNvGrpSpPr/>
          <p:nvPr/>
        </p:nvGrpSpPr>
        <p:grpSpPr>
          <a:xfrm>
            <a:off x="-875182" y="5889892"/>
            <a:ext cx="2214564" cy="1433513"/>
            <a:chOff x="-817307" y="5727842"/>
            <a:chExt cx="2214564" cy="1433513"/>
          </a:xfrm>
        </p:grpSpPr>
        <p:sp>
          <p:nvSpPr>
            <p:cNvPr id="184" name="Freeform 175"/>
            <p:cNvSpPr/>
            <p:nvPr/>
          </p:nvSpPr>
          <p:spPr bwMode="auto">
            <a:xfrm>
              <a:off x="-817307"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76"/>
            <p:cNvSpPr/>
            <p:nvPr/>
          </p:nvSpPr>
          <p:spPr bwMode="auto">
            <a:xfrm>
              <a:off x="-755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77"/>
            <p:cNvSpPr/>
            <p:nvPr/>
          </p:nvSpPr>
          <p:spPr bwMode="auto">
            <a:xfrm>
              <a:off x="-690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78"/>
            <p:cNvSpPr/>
            <p:nvPr/>
          </p:nvSpPr>
          <p:spPr bwMode="auto">
            <a:xfrm>
              <a:off x="-628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79"/>
            <p:cNvSpPr/>
            <p:nvPr/>
          </p:nvSpPr>
          <p:spPr bwMode="auto">
            <a:xfrm>
              <a:off x="-563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80"/>
            <p:cNvSpPr/>
            <p:nvPr/>
          </p:nvSpPr>
          <p:spPr bwMode="auto">
            <a:xfrm>
              <a:off x="-501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81"/>
            <p:cNvSpPr/>
            <p:nvPr/>
          </p:nvSpPr>
          <p:spPr bwMode="auto">
            <a:xfrm>
              <a:off x="-436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82"/>
            <p:cNvSpPr/>
            <p:nvPr/>
          </p:nvSpPr>
          <p:spPr bwMode="auto">
            <a:xfrm>
              <a:off x="-374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83"/>
            <p:cNvSpPr/>
            <p:nvPr/>
          </p:nvSpPr>
          <p:spPr bwMode="auto">
            <a:xfrm>
              <a:off x="-309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84"/>
            <p:cNvSpPr/>
            <p:nvPr/>
          </p:nvSpPr>
          <p:spPr bwMode="auto">
            <a:xfrm>
              <a:off x="-247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85"/>
            <p:cNvSpPr/>
            <p:nvPr/>
          </p:nvSpPr>
          <p:spPr bwMode="auto">
            <a:xfrm>
              <a:off x="-182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86"/>
            <p:cNvSpPr/>
            <p:nvPr/>
          </p:nvSpPr>
          <p:spPr bwMode="auto">
            <a:xfrm>
              <a:off x="-120394" y="5727842"/>
              <a:ext cx="881063" cy="1433513"/>
            </a:xfrm>
            <a:custGeom>
              <a:avLst/>
              <a:gdLst>
                <a:gd name="T0" fmla="*/ 0 w 555"/>
                <a:gd name="T1" fmla="*/ 895 h 903"/>
                <a:gd name="T2" fmla="*/ 13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3"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87"/>
            <p:cNvSpPr/>
            <p:nvPr/>
          </p:nvSpPr>
          <p:spPr bwMode="auto">
            <a:xfrm>
              <a:off x="-55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88"/>
            <p:cNvSpPr/>
            <p:nvPr/>
          </p:nvSpPr>
          <p:spPr bwMode="auto">
            <a:xfrm>
              <a:off x="6606" y="5727842"/>
              <a:ext cx="882650" cy="1433513"/>
            </a:xfrm>
            <a:custGeom>
              <a:avLst/>
              <a:gdLst>
                <a:gd name="T0" fmla="*/ 0 w 556"/>
                <a:gd name="T1" fmla="*/ 895 h 903"/>
                <a:gd name="T2" fmla="*/ 13 w 556"/>
                <a:gd name="T3" fmla="*/ 903 h 903"/>
                <a:gd name="T4" fmla="*/ 556 w 556"/>
                <a:gd name="T5" fmla="*/ 7 h 903"/>
                <a:gd name="T6" fmla="*/ 543 w 556"/>
                <a:gd name="T7" fmla="*/ 0 h 903"/>
                <a:gd name="T8" fmla="*/ 0 w 556"/>
                <a:gd name="T9" fmla="*/ 895 h 903"/>
              </a:gdLst>
              <a:ahLst/>
              <a:cxnLst>
                <a:cxn ang="0">
                  <a:pos x="T0" y="T1"/>
                </a:cxn>
                <a:cxn ang="0">
                  <a:pos x="T2" y="T3"/>
                </a:cxn>
                <a:cxn ang="0">
                  <a:pos x="T4" y="T5"/>
                </a:cxn>
                <a:cxn ang="0">
                  <a:pos x="T6" y="T7"/>
                </a:cxn>
                <a:cxn ang="0">
                  <a:pos x="T8" y="T9"/>
                </a:cxn>
              </a:cxnLst>
              <a:rect l="0" t="0" r="r" b="b"/>
              <a:pathLst>
                <a:path w="556" h="903">
                  <a:moveTo>
                    <a:pt x="0" y="895"/>
                  </a:moveTo>
                  <a:lnTo>
                    <a:pt x="13" y="903"/>
                  </a:lnTo>
                  <a:lnTo>
                    <a:pt x="556"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89"/>
            <p:cNvSpPr/>
            <p:nvPr/>
          </p:nvSpPr>
          <p:spPr bwMode="auto">
            <a:xfrm>
              <a:off x="716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90"/>
            <p:cNvSpPr/>
            <p:nvPr/>
          </p:nvSpPr>
          <p:spPr bwMode="auto">
            <a:xfrm>
              <a:off x="135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91"/>
            <p:cNvSpPr/>
            <p:nvPr/>
          </p:nvSpPr>
          <p:spPr bwMode="auto">
            <a:xfrm>
              <a:off x="198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92"/>
            <p:cNvSpPr/>
            <p:nvPr/>
          </p:nvSpPr>
          <p:spPr bwMode="auto">
            <a:xfrm>
              <a:off x="262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93"/>
            <p:cNvSpPr/>
            <p:nvPr/>
          </p:nvSpPr>
          <p:spPr bwMode="auto">
            <a:xfrm>
              <a:off x="325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94"/>
            <p:cNvSpPr/>
            <p:nvPr/>
          </p:nvSpPr>
          <p:spPr bwMode="auto">
            <a:xfrm>
              <a:off x="389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95"/>
            <p:cNvSpPr/>
            <p:nvPr/>
          </p:nvSpPr>
          <p:spPr bwMode="auto">
            <a:xfrm>
              <a:off x="452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96"/>
            <p:cNvSpPr/>
            <p:nvPr/>
          </p:nvSpPr>
          <p:spPr bwMode="auto">
            <a:xfrm>
              <a:off x="516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06" name="Freeform 197"/>
          <p:cNvSpPr/>
          <p:nvPr/>
        </p:nvSpPr>
        <p:spPr bwMode="auto">
          <a:xfrm rot="21432096">
            <a:off x="262194" y="5890092"/>
            <a:ext cx="1541463" cy="1185863"/>
          </a:xfrm>
          <a:custGeom>
            <a:avLst/>
            <a:gdLst>
              <a:gd name="T0" fmla="*/ 8 w 971"/>
              <a:gd name="T1" fmla="*/ 747 h 747"/>
              <a:gd name="T2" fmla="*/ 0 w 971"/>
              <a:gd name="T3" fmla="*/ 732 h 747"/>
              <a:gd name="T4" fmla="*/ 937 w 971"/>
              <a:gd name="T5" fmla="*/ 181 h 747"/>
              <a:gd name="T6" fmla="*/ 631 w 971"/>
              <a:gd name="T7" fmla="*/ 15 h 747"/>
              <a:gd name="T8" fmla="*/ 639 w 971"/>
              <a:gd name="T9" fmla="*/ 0 h 747"/>
              <a:gd name="T10" fmla="*/ 971 w 971"/>
              <a:gd name="T11" fmla="*/ 181 h 747"/>
              <a:gd name="T12" fmla="*/ 8 w 971"/>
              <a:gd name="T13" fmla="*/ 747 h 747"/>
            </a:gdLst>
            <a:ahLst/>
            <a:cxnLst>
              <a:cxn ang="0">
                <a:pos x="T0" y="T1"/>
              </a:cxn>
              <a:cxn ang="0">
                <a:pos x="T2" y="T3"/>
              </a:cxn>
              <a:cxn ang="0">
                <a:pos x="T4" y="T5"/>
              </a:cxn>
              <a:cxn ang="0">
                <a:pos x="T6" y="T7"/>
              </a:cxn>
              <a:cxn ang="0">
                <a:pos x="T8" y="T9"/>
              </a:cxn>
              <a:cxn ang="0">
                <a:pos x="T10" y="T11"/>
              </a:cxn>
              <a:cxn ang="0">
                <a:pos x="T12" y="T13"/>
              </a:cxn>
            </a:cxnLst>
            <a:rect l="0" t="0" r="r" b="b"/>
            <a:pathLst>
              <a:path w="971" h="747">
                <a:moveTo>
                  <a:pt x="8" y="747"/>
                </a:moveTo>
                <a:lnTo>
                  <a:pt x="0" y="732"/>
                </a:lnTo>
                <a:lnTo>
                  <a:pt x="937" y="181"/>
                </a:lnTo>
                <a:lnTo>
                  <a:pt x="631" y="15"/>
                </a:lnTo>
                <a:lnTo>
                  <a:pt x="639" y="0"/>
                </a:lnTo>
                <a:lnTo>
                  <a:pt x="971" y="181"/>
                </a:lnTo>
                <a:lnTo>
                  <a:pt x="8" y="747"/>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98"/>
          <p:cNvSpPr/>
          <p:nvPr/>
        </p:nvSpPr>
        <p:spPr bwMode="auto">
          <a:xfrm>
            <a:off x="-7681" y="4897580"/>
            <a:ext cx="1355725" cy="1927225"/>
          </a:xfrm>
          <a:custGeom>
            <a:avLst/>
            <a:gdLst>
              <a:gd name="T0" fmla="*/ 854 w 854"/>
              <a:gd name="T1" fmla="*/ 654 h 1214"/>
              <a:gd name="T2" fmla="*/ 0 w 854"/>
              <a:gd name="T3" fmla="*/ 1214 h 1214"/>
              <a:gd name="T4" fmla="*/ 0 w 854"/>
              <a:gd name="T5" fmla="*/ 560 h 1214"/>
              <a:gd name="T6" fmla="*/ 854 w 854"/>
              <a:gd name="T7" fmla="*/ 0 h 1214"/>
              <a:gd name="T8" fmla="*/ 854 w 854"/>
              <a:gd name="T9" fmla="*/ 654 h 1214"/>
            </a:gdLst>
            <a:ahLst/>
            <a:cxnLst>
              <a:cxn ang="0">
                <a:pos x="T0" y="T1"/>
              </a:cxn>
              <a:cxn ang="0">
                <a:pos x="T2" y="T3"/>
              </a:cxn>
              <a:cxn ang="0">
                <a:pos x="T4" y="T5"/>
              </a:cxn>
              <a:cxn ang="0">
                <a:pos x="T6" y="T7"/>
              </a:cxn>
              <a:cxn ang="0">
                <a:pos x="T8" y="T9"/>
              </a:cxn>
            </a:cxnLst>
            <a:rect l="0" t="0" r="r" b="b"/>
            <a:pathLst>
              <a:path w="854" h="1214">
                <a:moveTo>
                  <a:pt x="854" y="654"/>
                </a:moveTo>
                <a:lnTo>
                  <a:pt x="0" y="1214"/>
                </a:lnTo>
                <a:lnTo>
                  <a:pt x="0" y="560"/>
                </a:lnTo>
                <a:lnTo>
                  <a:pt x="854" y="0"/>
                </a:lnTo>
                <a:lnTo>
                  <a:pt x="854" y="654"/>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5"/>
          <p:cNvSpPr>
            <a:spLocks noEditPoints="1"/>
          </p:cNvSpPr>
          <p:nvPr/>
        </p:nvSpPr>
        <p:spPr bwMode="auto">
          <a:xfrm flipH="1" flipV="1">
            <a:off x="520581" y="363109"/>
            <a:ext cx="504346" cy="424069"/>
          </a:xfrm>
          <a:custGeom>
            <a:avLst/>
            <a:gdLst>
              <a:gd name="T0" fmla="*/ 118 w 285"/>
              <a:gd name="T1" fmla="*/ 131 h 240"/>
              <a:gd name="T2" fmla="*/ 118 w 285"/>
              <a:gd name="T3" fmla="*/ 240 h 240"/>
              <a:gd name="T4" fmla="*/ 0 w 285"/>
              <a:gd name="T5" fmla="*/ 240 h 240"/>
              <a:gd name="T6" fmla="*/ 0 w 285"/>
              <a:gd name="T7" fmla="*/ 131 h 240"/>
              <a:gd name="T8" fmla="*/ 32 w 285"/>
              <a:gd name="T9" fmla="*/ 39 h 240"/>
              <a:gd name="T10" fmla="*/ 118 w 285"/>
              <a:gd name="T11" fmla="*/ 0 h 240"/>
              <a:gd name="T12" fmla="*/ 118 w 285"/>
              <a:gd name="T13" fmla="*/ 55 h 240"/>
              <a:gd name="T14" fmla="*/ 75 w 285"/>
              <a:gd name="T15" fmla="*/ 70 h 240"/>
              <a:gd name="T16" fmla="*/ 53 w 285"/>
              <a:gd name="T17" fmla="*/ 115 h 240"/>
              <a:gd name="T18" fmla="*/ 53 w 285"/>
              <a:gd name="T19" fmla="*/ 131 h 240"/>
              <a:gd name="T20" fmla="*/ 118 w 285"/>
              <a:gd name="T21" fmla="*/ 131 h 240"/>
              <a:gd name="T22" fmla="*/ 285 w 285"/>
              <a:gd name="T23" fmla="*/ 131 h 240"/>
              <a:gd name="T24" fmla="*/ 285 w 285"/>
              <a:gd name="T25" fmla="*/ 240 h 240"/>
              <a:gd name="T26" fmla="*/ 167 w 285"/>
              <a:gd name="T27" fmla="*/ 240 h 240"/>
              <a:gd name="T28" fmla="*/ 167 w 285"/>
              <a:gd name="T29" fmla="*/ 136 h 240"/>
              <a:gd name="T30" fmla="*/ 199 w 285"/>
              <a:gd name="T31" fmla="*/ 41 h 240"/>
              <a:gd name="T32" fmla="*/ 285 w 285"/>
              <a:gd name="T33" fmla="*/ 0 h 240"/>
              <a:gd name="T34" fmla="*/ 285 w 285"/>
              <a:gd name="T35" fmla="*/ 55 h 240"/>
              <a:gd name="T36" fmla="*/ 241 w 285"/>
              <a:gd name="T37" fmla="*/ 70 h 240"/>
              <a:gd name="T38" fmla="*/ 219 w 285"/>
              <a:gd name="T39" fmla="*/ 115 h 240"/>
              <a:gd name="T40" fmla="*/ 219 w 285"/>
              <a:gd name="T41" fmla="*/ 131 h 240"/>
              <a:gd name="T42" fmla="*/ 285 w 285"/>
              <a:gd name="T43" fmla="*/ 13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5" h="240">
                <a:moveTo>
                  <a:pt x="118" y="131"/>
                </a:moveTo>
                <a:cubicBezTo>
                  <a:pt x="118" y="240"/>
                  <a:pt x="118" y="240"/>
                  <a:pt x="118" y="240"/>
                </a:cubicBezTo>
                <a:cubicBezTo>
                  <a:pt x="0" y="240"/>
                  <a:pt x="0" y="240"/>
                  <a:pt x="0" y="240"/>
                </a:cubicBezTo>
                <a:cubicBezTo>
                  <a:pt x="0" y="131"/>
                  <a:pt x="0" y="131"/>
                  <a:pt x="0" y="131"/>
                </a:cubicBezTo>
                <a:cubicBezTo>
                  <a:pt x="0" y="95"/>
                  <a:pt x="11" y="64"/>
                  <a:pt x="32" y="39"/>
                </a:cubicBezTo>
                <a:cubicBezTo>
                  <a:pt x="51" y="17"/>
                  <a:pt x="80" y="4"/>
                  <a:pt x="118" y="0"/>
                </a:cubicBezTo>
                <a:cubicBezTo>
                  <a:pt x="118" y="55"/>
                  <a:pt x="118" y="55"/>
                  <a:pt x="118" y="55"/>
                </a:cubicBezTo>
                <a:cubicBezTo>
                  <a:pt x="101" y="55"/>
                  <a:pt x="87" y="60"/>
                  <a:pt x="75" y="70"/>
                </a:cubicBezTo>
                <a:cubicBezTo>
                  <a:pt x="60" y="80"/>
                  <a:pt x="53" y="95"/>
                  <a:pt x="53" y="115"/>
                </a:cubicBezTo>
                <a:cubicBezTo>
                  <a:pt x="53" y="120"/>
                  <a:pt x="53" y="125"/>
                  <a:pt x="53" y="131"/>
                </a:cubicBezTo>
                <a:lnTo>
                  <a:pt x="118" y="131"/>
                </a:lnTo>
                <a:close/>
                <a:moveTo>
                  <a:pt x="285" y="131"/>
                </a:moveTo>
                <a:cubicBezTo>
                  <a:pt x="285" y="240"/>
                  <a:pt x="285" y="240"/>
                  <a:pt x="285" y="240"/>
                </a:cubicBezTo>
                <a:cubicBezTo>
                  <a:pt x="167" y="240"/>
                  <a:pt x="167" y="240"/>
                  <a:pt x="167" y="240"/>
                </a:cubicBezTo>
                <a:cubicBezTo>
                  <a:pt x="167" y="136"/>
                  <a:pt x="167" y="136"/>
                  <a:pt x="167" y="136"/>
                </a:cubicBezTo>
                <a:cubicBezTo>
                  <a:pt x="167" y="98"/>
                  <a:pt x="178" y="66"/>
                  <a:pt x="199" y="41"/>
                </a:cubicBezTo>
                <a:cubicBezTo>
                  <a:pt x="218" y="18"/>
                  <a:pt x="247" y="4"/>
                  <a:pt x="285" y="0"/>
                </a:cubicBezTo>
                <a:cubicBezTo>
                  <a:pt x="285" y="55"/>
                  <a:pt x="285" y="55"/>
                  <a:pt x="285" y="55"/>
                </a:cubicBezTo>
                <a:cubicBezTo>
                  <a:pt x="269" y="55"/>
                  <a:pt x="254" y="60"/>
                  <a:pt x="241" y="70"/>
                </a:cubicBezTo>
                <a:cubicBezTo>
                  <a:pt x="227" y="80"/>
                  <a:pt x="219" y="95"/>
                  <a:pt x="219" y="115"/>
                </a:cubicBezTo>
                <a:cubicBezTo>
                  <a:pt x="219" y="120"/>
                  <a:pt x="219" y="125"/>
                  <a:pt x="219" y="131"/>
                </a:cubicBezTo>
                <a:lnTo>
                  <a:pt x="285" y="131"/>
                </a:lnTo>
                <a:close/>
              </a:path>
            </a:pathLst>
          </a:custGeom>
          <a:solidFill>
            <a:srgbClr val="073141">
              <a:alpha val="83000"/>
            </a:srgbClr>
          </a:solidFill>
          <a:ln>
            <a:noFill/>
          </a:ln>
        </p:spPr>
        <p:txBody>
          <a:bodyPr vert="horz" wrap="square" lIns="91440" tIns="45720" rIns="91440" bIns="45720" numCol="1" anchor="t" anchorCtr="0" compatLnSpc="1"/>
          <a:lstStyle/>
          <a:p>
            <a:endParaRPr lang="zh-CN" altLang="en-US">
              <a:solidFill>
                <a:srgbClr val="45A1BA"/>
              </a:solidFill>
            </a:endParaRPr>
          </a:p>
        </p:txBody>
      </p:sp>
      <p:sp>
        <p:nvSpPr>
          <p:cNvPr id="156" name="矩形 155"/>
          <p:cNvSpPr/>
          <p:nvPr/>
        </p:nvSpPr>
        <p:spPr>
          <a:xfrm>
            <a:off x="1831908" y="362994"/>
            <a:ext cx="2795958" cy="461665"/>
          </a:xfrm>
          <a:prstGeom prst="rect">
            <a:avLst/>
          </a:prstGeom>
        </p:spPr>
        <p:txBody>
          <a:bodyPr wrap="none">
            <a:spAutoFit/>
          </a:bodyPr>
          <a:lstStyle/>
          <a:p>
            <a:r>
              <a:rPr lang="en-US" altLang="zh-CN" sz="2400" dirty="0" smtClean="0"/>
              <a:t>Part3        by</a:t>
            </a:r>
            <a:r>
              <a:rPr lang="zh-CN" altLang="en-US" sz="2400" dirty="0" smtClean="0"/>
              <a:t>刘耀耀</a:t>
            </a:r>
            <a:endParaRPr lang="zh-CN" altLang="zh-CN" sz="2400" dirty="0"/>
          </a:p>
        </p:txBody>
      </p:sp>
      <p:sp>
        <p:nvSpPr>
          <p:cNvPr id="157" name="Rectangle 11"/>
          <p:cNvSpPr/>
          <p:nvPr/>
        </p:nvSpPr>
        <p:spPr>
          <a:xfrm>
            <a:off x="1829867" y="1594944"/>
            <a:ext cx="7229755" cy="3231654"/>
          </a:xfrm>
          <a:prstGeom prst="rect">
            <a:avLst/>
          </a:prstGeom>
        </p:spPr>
        <p:txBody>
          <a:bodyPr wrap="square">
            <a:spAutoFit/>
          </a:bodyPr>
          <a:lstStyle/>
          <a:p>
            <a:pPr algn="just">
              <a:spcAft>
                <a:spcPts val="0"/>
              </a:spcAft>
            </a:pPr>
            <a:r>
              <a:rPr lang="zh-CN" altLang="zh-CN" sz="2400" kern="100" dirty="0" smtClean="0">
                <a:latin typeface="等线" panose="02010600030101010101" pitchFamily="2" charset="-122"/>
                <a:cs typeface="Times New Roman" panose="02020603050405020304" pitchFamily="18" charset="0"/>
              </a:rPr>
              <a:t>例子：</a:t>
            </a:r>
          </a:p>
          <a:p>
            <a:pPr indent="355600" algn="just">
              <a:spcAft>
                <a:spcPts val="0"/>
              </a:spcAft>
            </a:pPr>
            <a:r>
              <a:rPr lang="zh-CN" altLang="zh-CN" sz="2400" kern="100" dirty="0">
                <a:solidFill>
                  <a:srgbClr val="FF0000"/>
                </a:solidFill>
                <a:latin typeface="等线" panose="02010600030101010101" pitchFamily="2" charset="-122"/>
                <a:cs typeface="Times New Roman" panose="02020603050405020304" pitchFamily="18" charset="0"/>
              </a:rPr>
              <a:t>构建安全系数高、服务质量好的</a:t>
            </a:r>
            <a:r>
              <a:rPr lang="zh-CN" altLang="zh-CN" sz="2400" kern="100" dirty="0">
                <a:latin typeface="等线" panose="02010600030101010101" pitchFamily="2" charset="-122"/>
                <a:cs typeface="Times New Roman" panose="02020603050405020304" pitchFamily="18" charset="0"/>
              </a:rPr>
              <a:t>大数据系统平台是高校信息化建设的重要任务</a:t>
            </a:r>
            <a:r>
              <a:rPr lang="zh-CN" altLang="zh-CN" sz="2400" kern="100" dirty="0" smtClean="0">
                <a:latin typeface="等线" panose="02010600030101010101" pitchFamily="2" charset="-122"/>
                <a:cs typeface="Times New Roman" panose="02020603050405020304" pitchFamily="18" charset="0"/>
              </a:rPr>
              <a:t>。</a:t>
            </a:r>
            <a:endParaRPr lang="en-US" altLang="zh-CN" sz="2400" kern="100" dirty="0" smtClean="0">
              <a:latin typeface="等线" panose="02010600030101010101" pitchFamily="2" charset="-122"/>
              <a:cs typeface="Times New Roman" panose="02020603050405020304" pitchFamily="18" charset="0"/>
            </a:endParaRPr>
          </a:p>
          <a:p>
            <a:pPr indent="355600" algn="just">
              <a:spcAft>
                <a:spcPts val="0"/>
              </a:spcAft>
            </a:pPr>
            <a:endParaRPr lang="zh-CN" altLang="zh-CN" sz="1600" kern="100" dirty="0">
              <a:latin typeface="等线" panose="02010600030101010101" pitchFamily="2" charset="-122"/>
              <a:cs typeface="Times New Roman" panose="02020603050405020304" pitchFamily="18" charset="0"/>
            </a:endParaRPr>
          </a:p>
          <a:p>
            <a:pPr indent="355600" algn="just">
              <a:spcAft>
                <a:spcPts val="0"/>
              </a:spcAft>
            </a:pPr>
            <a:r>
              <a:rPr lang="en-US" altLang="zh-CN" sz="2400" kern="100" dirty="0">
                <a:latin typeface="等线" panose="02010600030101010101" pitchFamily="2" charset="-122"/>
                <a:cs typeface="Times New Roman" panose="02020603050405020304" pitchFamily="18" charset="0"/>
              </a:rPr>
              <a:t>Building a big data system platform</a:t>
            </a:r>
            <a:r>
              <a:rPr lang="en-US" altLang="zh-CN" sz="2400" kern="100" dirty="0">
                <a:solidFill>
                  <a:srgbClr val="FF0000"/>
                </a:solidFill>
                <a:latin typeface="等线" panose="02010600030101010101" pitchFamily="2" charset="-122"/>
                <a:cs typeface="Times New Roman" panose="02020603050405020304" pitchFamily="18" charset="0"/>
              </a:rPr>
              <a:t> with high safety factor and good service quality</a:t>
            </a:r>
            <a:r>
              <a:rPr lang="en-US" altLang="zh-CN" sz="2400" kern="100" dirty="0">
                <a:latin typeface="等线" panose="02010600030101010101" pitchFamily="2" charset="-122"/>
                <a:cs typeface="Times New Roman" panose="02020603050405020304" pitchFamily="18" charset="0"/>
              </a:rPr>
              <a:t> is an important task of </a:t>
            </a:r>
            <a:r>
              <a:rPr lang="en-US" altLang="zh-CN" sz="2400" kern="100" dirty="0">
                <a:solidFill>
                  <a:srgbClr val="333333"/>
                </a:solidFill>
                <a:latin typeface="等线" panose="02010600030101010101" pitchFamily="2" charset="-122"/>
                <a:cs typeface="Arial" panose="020B0604020202020204" pitchFamily="34" charset="0"/>
              </a:rPr>
              <a:t>information construction at </a:t>
            </a:r>
            <a:r>
              <a:rPr lang="en-US" altLang="zh-CN" sz="2400" kern="100" dirty="0" smtClean="0">
                <a:solidFill>
                  <a:srgbClr val="333333"/>
                </a:solidFill>
                <a:latin typeface="等线" panose="02010600030101010101" pitchFamily="2" charset="-122"/>
                <a:cs typeface="Arial" panose="020B0604020202020204" pitchFamily="34" charset="0"/>
              </a:rPr>
              <a:t>college</a:t>
            </a:r>
            <a:r>
              <a:rPr lang="en-US" altLang="zh-CN" sz="2400" kern="100" dirty="0">
                <a:latin typeface="等线" panose="02010600030101010101" pitchFamily="2" charset="-122"/>
                <a:cs typeface="Times New Roman" panose="02020603050405020304" pitchFamily="18" charset="0"/>
              </a:rPr>
              <a:t>.</a:t>
            </a:r>
            <a:endParaRPr lang="zh-CN" altLang="zh-CN" sz="1600" kern="100" dirty="0">
              <a:latin typeface="等线" panose="02010600030101010101" pitchFamily="2" charset="-122"/>
              <a:cs typeface="Times New Roman" panose="02020603050405020304" pitchFamily="18" charset="0"/>
            </a:endParaRPr>
          </a:p>
          <a:p>
            <a:endParaRPr lang="zh-CN" altLang="zh-CN" sz="2400" dirty="0"/>
          </a:p>
          <a:p>
            <a:endParaRPr lang="en-US" altLang="zh-CN" sz="2000" dirty="0" smtClean="0"/>
          </a:p>
        </p:txBody>
      </p:sp>
      <p:sp>
        <p:nvSpPr>
          <p:cNvPr id="151" name="矩形 150"/>
          <p:cNvSpPr/>
          <p:nvPr/>
        </p:nvSpPr>
        <p:spPr>
          <a:xfrm>
            <a:off x="1829867" y="886317"/>
            <a:ext cx="5280613" cy="461665"/>
          </a:xfrm>
          <a:prstGeom prst="rect">
            <a:avLst/>
          </a:prstGeom>
        </p:spPr>
        <p:txBody>
          <a:bodyPr wrap="none">
            <a:spAutoFit/>
          </a:bodyPr>
          <a:lstStyle/>
          <a:p>
            <a:r>
              <a:rPr lang="en-US" altLang="zh-CN" sz="2400" b="1" dirty="0" smtClean="0"/>
              <a:t>5</a:t>
            </a:r>
            <a:r>
              <a:rPr lang="zh-CN" altLang="en-US" sz="2400" b="1" dirty="0" smtClean="0"/>
              <a:t>、</a:t>
            </a:r>
            <a:r>
              <a:rPr lang="zh-CN" altLang="zh-CN" sz="2400" b="1" dirty="0">
                <a:cs typeface="Times New Roman" panose="02020603050405020304" pitchFamily="18" charset="0"/>
              </a:rPr>
              <a:t>英语中修饰成分多在被修饰词之后</a:t>
            </a:r>
            <a:endParaRPr lang="zh-CN" altLang="zh-CN" sz="2400" b="1" dirty="0"/>
          </a:p>
        </p:txBody>
      </p:sp>
    </p:spTree>
    <p:extLst>
      <p:ext uri="{BB962C8B-B14F-4D97-AF65-F5344CB8AC3E}">
        <p14:creationId xmlns:p14="http://schemas.microsoft.com/office/powerpoint/2010/main" val="37074948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1" name="组合 230"/>
          <p:cNvGrpSpPr/>
          <p:nvPr/>
        </p:nvGrpSpPr>
        <p:grpSpPr>
          <a:xfrm>
            <a:off x="9120851" y="0"/>
            <a:ext cx="4241860" cy="7063408"/>
            <a:chOff x="9120851" y="0"/>
            <a:chExt cx="4241860" cy="7063408"/>
          </a:xfrm>
        </p:grpSpPr>
        <p:sp>
          <p:nvSpPr>
            <p:cNvPr id="7" name="Freeform 5"/>
            <p:cNvSpPr/>
            <p:nvPr/>
          </p:nvSpPr>
          <p:spPr bwMode="auto">
            <a:xfrm>
              <a:off x="1210206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2009419" y="1699584"/>
              <a:ext cx="1263955" cy="2051446"/>
            </a:xfrm>
            <a:custGeom>
              <a:avLst/>
              <a:gdLst>
                <a:gd name="T0" fmla="*/ 764 w 764"/>
                <a:gd name="T1" fmla="*/ 1229 h 1240"/>
                <a:gd name="T2" fmla="*/ 747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7"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1192008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11827436"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1173809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1164545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1155611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1463470" y="1699584"/>
              <a:ext cx="1263955" cy="2051446"/>
            </a:xfrm>
            <a:custGeom>
              <a:avLst/>
              <a:gdLst>
                <a:gd name="T0" fmla="*/ 764 w 764"/>
                <a:gd name="T1" fmla="*/ 1229 h 1240"/>
                <a:gd name="T2" fmla="*/ 746 w 764"/>
                <a:gd name="T3" fmla="*/ 1240 h 1240"/>
                <a:gd name="T4" fmla="*/ 0 w 764"/>
                <a:gd name="T5" fmla="*/ 10 h 1240"/>
                <a:gd name="T6" fmla="*/ 17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7"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1137413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11281486"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11192149" y="1699584"/>
              <a:ext cx="1262301" cy="2051446"/>
            </a:xfrm>
            <a:custGeom>
              <a:avLst/>
              <a:gdLst>
                <a:gd name="T0" fmla="*/ 763 w 763"/>
                <a:gd name="T1" fmla="*/ 1229 h 1240"/>
                <a:gd name="T2" fmla="*/ 746 w 763"/>
                <a:gd name="T3" fmla="*/ 1240 h 1240"/>
                <a:gd name="T4" fmla="*/ 0 w 763"/>
                <a:gd name="T5" fmla="*/ 10 h 1240"/>
                <a:gd name="T6" fmla="*/ 16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6"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11101158"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11010166"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1091917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p:nvPr/>
          </p:nvSpPr>
          <p:spPr bwMode="auto">
            <a:xfrm>
              <a:off x="10828183"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1073719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10646200"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1055520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1046256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10373226"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10280580"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10191243"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6"/>
            <p:cNvSpPr/>
            <p:nvPr/>
          </p:nvSpPr>
          <p:spPr bwMode="auto">
            <a:xfrm>
              <a:off x="9904041" y="6792109"/>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7"/>
            <p:cNvSpPr/>
            <p:nvPr/>
          </p:nvSpPr>
          <p:spPr bwMode="auto">
            <a:xfrm>
              <a:off x="9913010" y="6630675"/>
              <a:ext cx="245514" cy="269056"/>
            </a:xfrm>
            <a:custGeom>
              <a:avLst/>
              <a:gdLst>
                <a:gd name="T0" fmla="*/ 219 w 219"/>
                <a:gd name="T1" fmla="*/ 240 h 240"/>
                <a:gd name="T2" fmla="*/ 209 w 219"/>
                <a:gd name="T3" fmla="*/ 119 h 240"/>
                <a:gd name="T4" fmla="*/ 198 w 219"/>
                <a:gd name="T5" fmla="*/ 0 h 240"/>
                <a:gd name="T6" fmla="*/ 99 w 219"/>
                <a:gd name="T7" fmla="*/ 69 h 240"/>
                <a:gd name="T8" fmla="*/ 0 w 219"/>
                <a:gd name="T9" fmla="*/ 138 h 240"/>
                <a:gd name="T10" fmla="*/ 110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9" y="119"/>
                  </a:lnTo>
                  <a:lnTo>
                    <a:pt x="198" y="0"/>
                  </a:lnTo>
                  <a:lnTo>
                    <a:pt x="99" y="69"/>
                  </a:lnTo>
                  <a:lnTo>
                    <a:pt x="0" y="138"/>
                  </a:lnTo>
                  <a:lnTo>
                    <a:pt x="110" y="190"/>
                  </a:lnTo>
                  <a:lnTo>
                    <a:pt x="219" y="24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8"/>
            <p:cNvSpPr/>
            <p:nvPr/>
          </p:nvSpPr>
          <p:spPr bwMode="auto">
            <a:xfrm>
              <a:off x="10143950" y="6622828"/>
              <a:ext cx="244393" cy="271299"/>
            </a:xfrm>
            <a:custGeom>
              <a:avLst/>
              <a:gdLst>
                <a:gd name="T0" fmla="*/ 0 w 218"/>
                <a:gd name="T1" fmla="*/ 0 h 242"/>
                <a:gd name="T2" fmla="*/ 110 w 218"/>
                <a:gd name="T3" fmla="*/ 51 h 242"/>
                <a:gd name="T4" fmla="*/ 218 w 218"/>
                <a:gd name="T5" fmla="*/ 102 h 242"/>
                <a:gd name="T6" fmla="*/ 121 w 218"/>
                <a:gd name="T7" fmla="*/ 171 h 242"/>
                <a:gd name="T8" fmla="*/ 22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0" y="51"/>
                  </a:lnTo>
                  <a:lnTo>
                    <a:pt x="218" y="102"/>
                  </a:lnTo>
                  <a:lnTo>
                    <a:pt x="121" y="171"/>
                  </a:lnTo>
                  <a:lnTo>
                    <a:pt x="22" y="242"/>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9"/>
            <p:cNvSpPr/>
            <p:nvPr/>
          </p:nvSpPr>
          <p:spPr bwMode="auto">
            <a:xfrm>
              <a:off x="10152918" y="6461394"/>
              <a:ext cx="244393" cy="269056"/>
            </a:xfrm>
            <a:custGeom>
              <a:avLst/>
              <a:gdLst>
                <a:gd name="T0" fmla="*/ 218 w 218"/>
                <a:gd name="T1" fmla="*/ 240 h 240"/>
                <a:gd name="T2" fmla="*/ 207 w 218"/>
                <a:gd name="T3" fmla="*/ 119 h 240"/>
                <a:gd name="T4" fmla="*/ 197 w 218"/>
                <a:gd name="T5" fmla="*/ 0 h 240"/>
                <a:gd name="T6" fmla="*/ 98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7" y="0"/>
                  </a:lnTo>
                  <a:lnTo>
                    <a:pt x="98" y="69"/>
                  </a:lnTo>
                  <a:lnTo>
                    <a:pt x="0" y="138"/>
                  </a:lnTo>
                  <a:lnTo>
                    <a:pt x="108" y="190"/>
                  </a:lnTo>
                  <a:lnTo>
                    <a:pt x="218" y="24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0"/>
            <p:cNvSpPr/>
            <p:nvPr/>
          </p:nvSpPr>
          <p:spPr bwMode="auto">
            <a:xfrm>
              <a:off x="10382737" y="6453547"/>
              <a:ext cx="245514" cy="271299"/>
            </a:xfrm>
            <a:custGeom>
              <a:avLst/>
              <a:gdLst>
                <a:gd name="T0" fmla="*/ 0 w 219"/>
                <a:gd name="T1" fmla="*/ 0 h 242"/>
                <a:gd name="T2" fmla="*/ 110 w 219"/>
                <a:gd name="T3" fmla="*/ 51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1"/>
                  </a:lnTo>
                  <a:lnTo>
                    <a:pt x="219" y="102"/>
                  </a:lnTo>
                  <a:lnTo>
                    <a:pt x="120" y="171"/>
                  </a:lnTo>
                  <a:lnTo>
                    <a:pt x="21" y="242"/>
                  </a:lnTo>
                  <a:lnTo>
                    <a:pt x="11"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1"/>
            <p:cNvSpPr/>
            <p:nvPr/>
          </p:nvSpPr>
          <p:spPr bwMode="auto">
            <a:xfrm>
              <a:off x="10391706" y="6289871"/>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2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2"/>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2"/>
            <p:cNvSpPr/>
            <p:nvPr/>
          </p:nvSpPr>
          <p:spPr bwMode="auto">
            <a:xfrm>
              <a:off x="10621525" y="6284266"/>
              <a:ext cx="245514" cy="271299"/>
            </a:xfrm>
            <a:custGeom>
              <a:avLst/>
              <a:gdLst>
                <a:gd name="T0" fmla="*/ 0 w 219"/>
                <a:gd name="T1" fmla="*/ 0 h 242"/>
                <a:gd name="T2" fmla="*/ 109 w 219"/>
                <a:gd name="T3" fmla="*/ 52 h 242"/>
                <a:gd name="T4" fmla="*/ 219 w 219"/>
                <a:gd name="T5" fmla="*/ 102 h 242"/>
                <a:gd name="T6" fmla="*/ 120 w 219"/>
                <a:gd name="T7" fmla="*/ 171 h 242"/>
                <a:gd name="T8" fmla="*/ 23 w 219"/>
                <a:gd name="T9" fmla="*/ 242 h 242"/>
                <a:gd name="T10" fmla="*/ 12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3" y="242"/>
                  </a:lnTo>
                  <a:lnTo>
                    <a:pt x="12"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3"/>
            <p:cNvSpPr/>
            <p:nvPr/>
          </p:nvSpPr>
          <p:spPr bwMode="auto">
            <a:xfrm>
              <a:off x="10630493" y="6120590"/>
              <a:ext cx="245514" cy="271299"/>
            </a:xfrm>
            <a:custGeom>
              <a:avLst/>
              <a:gdLst>
                <a:gd name="T0" fmla="*/ 219 w 219"/>
                <a:gd name="T1" fmla="*/ 242 h 242"/>
                <a:gd name="T2" fmla="*/ 209 w 219"/>
                <a:gd name="T3" fmla="*/ 121 h 242"/>
                <a:gd name="T4" fmla="*/ 198 w 219"/>
                <a:gd name="T5" fmla="*/ 0 h 242"/>
                <a:gd name="T6" fmla="*/ 99 w 219"/>
                <a:gd name="T7" fmla="*/ 71 h 242"/>
                <a:gd name="T8" fmla="*/ 0 w 219"/>
                <a:gd name="T9" fmla="*/ 140 h 242"/>
                <a:gd name="T10" fmla="*/ 110 w 219"/>
                <a:gd name="T11" fmla="*/ 192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9" y="121"/>
                  </a:lnTo>
                  <a:lnTo>
                    <a:pt x="198" y="0"/>
                  </a:lnTo>
                  <a:lnTo>
                    <a:pt x="99" y="71"/>
                  </a:lnTo>
                  <a:lnTo>
                    <a:pt x="0" y="140"/>
                  </a:lnTo>
                  <a:lnTo>
                    <a:pt x="110" y="192"/>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4"/>
            <p:cNvSpPr/>
            <p:nvPr/>
          </p:nvSpPr>
          <p:spPr bwMode="auto">
            <a:xfrm>
              <a:off x="10861433" y="6114984"/>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5"/>
            <p:cNvSpPr/>
            <p:nvPr/>
          </p:nvSpPr>
          <p:spPr bwMode="auto">
            <a:xfrm>
              <a:off x="10870402" y="5951308"/>
              <a:ext cx="244393" cy="271299"/>
            </a:xfrm>
            <a:custGeom>
              <a:avLst/>
              <a:gdLst>
                <a:gd name="T0" fmla="*/ 218 w 218"/>
                <a:gd name="T1" fmla="*/ 242 h 242"/>
                <a:gd name="T2" fmla="*/ 207 w 218"/>
                <a:gd name="T3" fmla="*/ 121 h 242"/>
                <a:gd name="T4" fmla="*/ 197 w 218"/>
                <a:gd name="T5" fmla="*/ 0 h 242"/>
                <a:gd name="T6" fmla="*/ 99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7" y="0"/>
                  </a:lnTo>
                  <a:lnTo>
                    <a:pt x="99" y="71"/>
                  </a:lnTo>
                  <a:lnTo>
                    <a:pt x="0" y="140"/>
                  </a:lnTo>
                  <a:lnTo>
                    <a:pt x="110" y="191"/>
                  </a:lnTo>
                  <a:lnTo>
                    <a:pt x="218"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6"/>
            <p:cNvSpPr/>
            <p:nvPr/>
          </p:nvSpPr>
          <p:spPr bwMode="auto">
            <a:xfrm>
              <a:off x="11100222" y="5945703"/>
              <a:ext cx="245514" cy="271299"/>
            </a:xfrm>
            <a:custGeom>
              <a:avLst/>
              <a:gdLst>
                <a:gd name="T0" fmla="*/ 0 w 219"/>
                <a:gd name="T1" fmla="*/ 0 h 242"/>
                <a:gd name="T2" fmla="*/ 110 w 219"/>
                <a:gd name="T3" fmla="*/ 52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1"/>
                  </a:lnTo>
                  <a:lnTo>
                    <a:pt x="21" y="242"/>
                  </a:lnTo>
                  <a:lnTo>
                    <a:pt x="11"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7"/>
            <p:cNvSpPr/>
            <p:nvPr/>
          </p:nvSpPr>
          <p:spPr bwMode="auto">
            <a:xfrm>
              <a:off x="11109190" y="5782027"/>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8"/>
            <p:cNvSpPr/>
            <p:nvPr/>
          </p:nvSpPr>
          <p:spPr bwMode="auto">
            <a:xfrm>
              <a:off x="12535189" y="4930016"/>
              <a:ext cx="246635" cy="271299"/>
            </a:xfrm>
            <a:custGeom>
              <a:avLst/>
              <a:gdLst>
                <a:gd name="T0" fmla="*/ 0 w 220"/>
                <a:gd name="T1" fmla="*/ 0 h 242"/>
                <a:gd name="T2" fmla="*/ 12 w 220"/>
                <a:gd name="T3" fmla="*/ 121 h 242"/>
                <a:gd name="T4" fmla="*/ 23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2" y="121"/>
                  </a:lnTo>
                  <a:lnTo>
                    <a:pt x="23" y="242"/>
                  </a:lnTo>
                  <a:lnTo>
                    <a:pt x="121" y="172"/>
                  </a:lnTo>
                  <a:lnTo>
                    <a:pt x="220" y="102"/>
                  </a:lnTo>
                  <a:lnTo>
                    <a:pt x="110" y="5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69"/>
            <p:cNvSpPr/>
            <p:nvPr/>
          </p:nvSpPr>
          <p:spPr bwMode="auto">
            <a:xfrm>
              <a:off x="12305370" y="4936742"/>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0"/>
            <p:cNvSpPr/>
            <p:nvPr/>
          </p:nvSpPr>
          <p:spPr bwMode="auto">
            <a:xfrm>
              <a:off x="12296401" y="5099296"/>
              <a:ext cx="246635" cy="271299"/>
            </a:xfrm>
            <a:custGeom>
              <a:avLst/>
              <a:gdLst>
                <a:gd name="T0" fmla="*/ 0 w 220"/>
                <a:gd name="T1" fmla="*/ 0 h 242"/>
                <a:gd name="T2" fmla="*/ 11 w 220"/>
                <a:gd name="T3" fmla="*/ 121 h 242"/>
                <a:gd name="T4" fmla="*/ 22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2"/>
                  </a:lnTo>
                  <a:lnTo>
                    <a:pt x="220" y="102"/>
                  </a:lnTo>
                  <a:lnTo>
                    <a:pt x="110" y="52"/>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1"/>
            <p:cNvSpPr/>
            <p:nvPr/>
          </p:nvSpPr>
          <p:spPr bwMode="auto">
            <a:xfrm>
              <a:off x="12066583" y="5106023"/>
              <a:ext cx="245514" cy="271299"/>
            </a:xfrm>
            <a:custGeom>
              <a:avLst/>
              <a:gdLst>
                <a:gd name="T0" fmla="*/ 219 w 219"/>
                <a:gd name="T1" fmla="*/ 242 h 242"/>
                <a:gd name="T2" fmla="*/ 109 w 219"/>
                <a:gd name="T3" fmla="*/ 190 h 242"/>
                <a:gd name="T4" fmla="*/ 0 w 219"/>
                <a:gd name="T5" fmla="*/ 140 h 242"/>
                <a:gd name="T6" fmla="*/ 98 w 219"/>
                <a:gd name="T7" fmla="*/ 70 h 242"/>
                <a:gd name="T8" fmla="*/ 197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8" y="70"/>
                  </a:lnTo>
                  <a:lnTo>
                    <a:pt x="197"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2"/>
            <p:cNvSpPr/>
            <p:nvPr/>
          </p:nvSpPr>
          <p:spPr bwMode="auto">
            <a:xfrm>
              <a:off x="12057614" y="5268578"/>
              <a:ext cx="244393" cy="271299"/>
            </a:xfrm>
            <a:custGeom>
              <a:avLst/>
              <a:gdLst>
                <a:gd name="T0" fmla="*/ 0 w 218"/>
                <a:gd name="T1" fmla="*/ 0 h 242"/>
                <a:gd name="T2" fmla="*/ 11 w 218"/>
                <a:gd name="T3" fmla="*/ 121 h 242"/>
                <a:gd name="T4" fmla="*/ 22 w 218"/>
                <a:gd name="T5" fmla="*/ 242 h 242"/>
                <a:gd name="T6" fmla="*/ 121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1"/>
                  </a:lnTo>
                  <a:lnTo>
                    <a:pt x="218" y="102"/>
                  </a:lnTo>
                  <a:lnTo>
                    <a:pt x="110" y="52"/>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3"/>
            <p:cNvSpPr/>
            <p:nvPr/>
          </p:nvSpPr>
          <p:spPr bwMode="auto">
            <a:xfrm>
              <a:off x="11826674" y="5275304"/>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4"/>
            <p:cNvSpPr/>
            <p:nvPr/>
          </p:nvSpPr>
          <p:spPr bwMode="auto">
            <a:xfrm>
              <a:off x="11817705" y="5437859"/>
              <a:ext cx="245514" cy="271299"/>
            </a:xfrm>
            <a:custGeom>
              <a:avLst/>
              <a:gdLst>
                <a:gd name="T0" fmla="*/ 0 w 219"/>
                <a:gd name="T1" fmla="*/ 0 h 242"/>
                <a:gd name="T2" fmla="*/ 11 w 219"/>
                <a:gd name="T3" fmla="*/ 121 h 242"/>
                <a:gd name="T4" fmla="*/ 22 w 219"/>
                <a:gd name="T5" fmla="*/ 242 h 242"/>
                <a:gd name="T6" fmla="*/ 121 w 219"/>
                <a:gd name="T7" fmla="*/ 171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2" y="242"/>
                  </a:lnTo>
                  <a:lnTo>
                    <a:pt x="121" y="171"/>
                  </a:lnTo>
                  <a:lnTo>
                    <a:pt x="219" y="102"/>
                  </a:lnTo>
                  <a:lnTo>
                    <a:pt x="110" y="52"/>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5"/>
            <p:cNvSpPr/>
            <p:nvPr/>
          </p:nvSpPr>
          <p:spPr bwMode="auto">
            <a:xfrm>
              <a:off x="11587886" y="5444586"/>
              <a:ext cx="246635" cy="271299"/>
            </a:xfrm>
            <a:custGeom>
              <a:avLst/>
              <a:gdLst>
                <a:gd name="T0" fmla="*/ 220 w 220"/>
                <a:gd name="T1" fmla="*/ 242 h 242"/>
                <a:gd name="T2" fmla="*/ 110 w 220"/>
                <a:gd name="T3" fmla="*/ 190 h 242"/>
                <a:gd name="T4" fmla="*/ 0 w 220"/>
                <a:gd name="T5" fmla="*/ 140 h 242"/>
                <a:gd name="T6" fmla="*/ 99 w 220"/>
                <a:gd name="T7" fmla="*/ 70 h 242"/>
                <a:gd name="T8" fmla="*/ 197 w 220"/>
                <a:gd name="T9" fmla="*/ 0 h 242"/>
                <a:gd name="T10" fmla="*/ 208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7" y="0"/>
                  </a:lnTo>
                  <a:lnTo>
                    <a:pt x="208"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6"/>
            <p:cNvSpPr/>
            <p:nvPr/>
          </p:nvSpPr>
          <p:spPr bwMode="auto">
            <a:xfrm>
              <a:off x="11578918" y="5607141"/>
              <a:ext cx="246635" cy="271299"/>
            </a:xfrm>
            <a:custGeom>
              <a:avLst/>
              <a:gdLst>
                <a:gd name="T0" fmla="*/ 0 w 220"/>
                <a:gd name="T1" fmla="*/ 0 h 242"/>
                <a:gd name="T2" fmla="*/ 11 w 220"/>
                <a:gd name="T3" fmla="*/ 121 h 242"/>
                <a:gd name="T4" fmla="*/ 22 w 220"/>
                <a:gd name="T5" fmla="*/ 242 h 242"/>
                <a:gd name="T6" fmla="*/ 121 w 220"/>
                <a:gd name="T7" fmla="*/ 171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1"/>
                  </a:lnTo>
                  <a:lnTo>
                    <a:pt x="220" y="102"/>
                  </a:lnTo>
                  <a:lnTo>
                    <a:pt x="110" y="52"/>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7"/>
            <p:cNvSpPr/>
            <p:nvPr/>
          </p:nvSpPr>
          <p:spPr bwMode="auto">
            <a:xfrm>
              <a:off x="11347977" y="5612745"/>
              <a:ext cx="245514" cy="272420"/>
            </a:xfrm>
            <a:custGeom>
              <a:avLst/>
              <a:gdLst>
                <a:gd name="T0" fmla="*/ 219 w 219"/>
                <a:gd name="T1" fmla="*/ 243 h 243"/>
                <a:gd name="T2" fmla="*/ 110 w 219"/>
                <a:gd name="T3" fmla="*/ 191 h 243"/>
                <a:gd name="T4" fmla="*/ 0 w 219"/>
                <a:gd name="T5" fmla="*/ 141 h 243"/>
                <a:gd name="T6" fmla="*/ 99 w 219"/>
                <a:gd name="T7" fmla="*/ 71 h 243"/>
                <a:gd name="T8" fmla="*/ 198 w 219"/>
                <a:gd name="T9" fmla="*/ 0 h 243"/>
                <a:gd name="T10" fmla="*/ 209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10" y="191"/>
                  </a:lnTo>
                  <a:lnTo>
                    <a:pt x="0" y="141"/>
                  </a:lnTo>
                  <a:lnTo>
                    <a:pt x="99" y="71"/>
                  </a:lnTo>
                  <a:lnTo>
                    <a:pt x="198" y="0"/>
                  </a:lnTo>
                  <a:lnTo>
                    <a:pt x="209" y="122"/>
                  </a:lnTo>
                  <a:lnTo>
                    <a:pt x="219" y="243"/>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8"/>
            <p:cNvSpPr/>
            <p:nvPr/>
          </p:nvSpPr>
          <p:spPr bwMode="auto">
            <a:xfrm>
              <a:off x="11340130" y="5776422"/>
              <a:ext cx="244393" cy="271299"/>
            </a:xfrm>
            <a:custGeom>
              <a:avLst/>
              <a:gdLst>
                <a:gd name="T0" fmla="*/ 0 w 218"/>
                <a:gd name="T1" fmla="*/ 0 h 242"/>
                <a:gd name="T2" fmla="*/ 11 w 218"/>
                <a:gd name="T3" fmla="*/ 121 h 242"/>
                <a:gd name="T4" fmla="*/ 22 w 218"/>
                <a:gd name="T5" fmla="*/ 242 h 242"/>
                <a:gd name="T6" fmla="*/ 119 w 218"/>
                <a:gd name="T7" fmla="*/ 171 h 242"/>
                <a:gd name="T8" fmla="*/ 218 w 218"/>
                <a:gd name="T9" fmla="*/ 102 h 242"/>
                <a:gd name="T10" fmla="*/ 108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19" y="171"/>
                  </a:lnTo>
                  <a:lnTo>
                    <a:pt x="218" y="102"/>
                  </a:lnTo>
                  <a:lnTo>
                    <a:pt x="108" y="52"/>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9"/>
            <p:cNvSpPr/>
            <p:nvPr/>
          </p:nvSpPr>
          <p:spPr bwMode="auto">
            <a:xfrm>
              <a:off x="9497094" y="6020815"/>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0"/>
            <p:cNvSpPr/>
            <p:nvPr/>
          </p:nvSpPr>
          <p:spPr bwMode="auto">
            <a:xfrm>
              <a:off x="9726912" y="6012967"/>
              <a:ext cx="246635" cy="271299"/>
            </a:xfrm>
            <a:custGeom>
              <a:avLst/>
              <a:gdLst>
                <a:gd name="T0" fmla="*/ 0 w 220"/>
                <a:gd name="T1" fmla="*/ 0 h 242"/>
                <a:gd name="T2" fmla="*/ 110 w 220"/>
                <a:gd name="T3" fmla="*/ 51 h 242"/>
                <a:gd name="T4" fmla="*/ 220 w 220"/>
                <a:gd name="T5" fmla="*/ 102 h 242"/>
                <a:gd name="T6" fmla="*/ 121 w 220"/>
                <a:gd name="T7" fmla="*/ 171 h 242"/>
                <a:gd name="T8" fmla="*/ 23 w 220"/>
                <a:gd name="T9" fmla="*/ 242 h 242"/>
                <a:gd name="T10" fmla="*/ 12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1"/>
                  </a:lnTo>
                  <a:lnTo>
                    <a:pt x="220" y="102"/>
                  </a:lnTo>
                  <a:lnTo>
                    <a:pt x="121" y="171"/>
                  </a:lnTo>
                  <a:lnTo>
                    <a:pt x="23" y="242"/>
                  </a:lnTo>
                  <a:lnTo>
                    <a:pt x="12"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1"/>
            <p:cNvSpPr/>
            <p:nvPr/>
          </p:nvSpPr>
          <p:spPr bwMode="auto">
            <a:xfrm>
              <a:off x="9735881" y="5851534"/>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2"/>
            <p:cNvSpPr/>
            <p:nvPr/>
          </p:nvSpPr>
          <p:spPr bwMode="auto">
            <a:xfrm>
              <a:off x="9967942" y="5843686"/>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3"/>
            <p:cNvSpPr/>
            <p:nvPr/>
          </p:nvSpPr>
          <p:spPr bwMode="auto">
            <a:xfrm>
              <a:off x="9976911" y="5682252"/>
              <a:ext cx="244393" cy="269056"/>
            </a:xfrm>
            <a:custGeom>
              <a:avLst/>
              <a:gdLst>
                <a:gd name="T0" fmla="*/ 218 w 218"/>
                <a:gd name="T1" fmla="*/ 240 h 240"/>
                <a:gd name="T2" fmla="*/ 207 w 218"/>
                <a:gd name="T3" fmla="*/ 119 h 240"/>
                <a:gd name="T4" fmla="*/ 196 w 218"/>
                <a:gd name="T5" fmla="*/ 0 h 240"/>
                <a:gd name="T6" fmla="*/ 99 w 218"/>
                <a:gd name="T7" fmla="*/ 69 h 240"/>
                <a:gd name="T8" fmla="*/ 0 w 218"/>
                <a:gd name="T9" fmla="*/ 138 h 240"/>
                <a:gd name="T10" fmla="*/ 109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9" y="69"/>
                  </a:lnTo>
                  <a:lnTo>
                    <a:pt x="0" y="138"/>
                  </a:lnTo>
                  <a:lnTo>
                    <a:pt x="109" y="190"/>
                  </a:lnTo>
                  <a:lnTo>
                    <a:pt x="218" y="24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4"/>
            <p:cNvSpPr/>
            <p:nvPr/>
          </p:nvSpPr>
          <p:spPr bwMode="auto">
            <a:xfrm>
              <a:off x="10205609" y="5674405"/>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5"/>
            <p:cNvSpPr/>
            <p:nvPr/>
          </p:nvSpPr>
          <p:spPr bwMode="auto">
            <a:xfrm>
              <a:off x="10215698" y="5512971"/>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6"/>
            <p:cNvSpPr/>
            <p:nvPr/>
          </p:nvSpPr>
          <p:spPr bwMode="auto">
            <a:xfrm>
              <a:off x="10446638" y="5505123"/>
              <a:ext cx="244393" cy="271299"/>
            </a:xfrm>
            <a:custGeom>
              <a:avLst/>
              <a:gdLst>
                <a:gd name="T0" fmla="*/ 0 w 218"/>
                <a:gd name="T1" fmla="*/ 0 h 242"/>
                <a:gd name="T2" fmla="*/ 108 w 218"/>
                <a:gd name="T3" fmla="*/ 52 h 242"/>
                <a:gd name="T4" fmla="*/ 218 w 218"/>
                <a:gd name="T5" fmla="*/ 102 h 242"/>
                <a:gd name="T6" fmla="*/ 120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20" y="171"/>
                  </a:lnTo>
                  <a:lnTo>
                    <a:pt x="21" y="242"/>
                  </a:lnTo>
                  <a:lnTo>
                    <a:pt x="11"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7"/>
            <p:cNvSpPr/>
            <p:nvPr/>
          </p:nvSpPr>
          <p:spPr bwMode="auto">
            <a:xfrm>
              <a:off x="10455607" y="53414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2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2"/>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8"/>
            <p:cNvSpPr/>
            <p:nvPr/>
          </p:nvSpPr>
          <p:spPr bwMode="auto">
            <a:xfrm>
              <a:off x="10685426" y="5335842"/>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89"/>
            <p:cNvSpPr/>
            <p:nvPr/>
          </p:nvSpPr>
          <p:spPr bwMode="auto">
            <a:xfrm>
              <a:off x="10694395" y="5172166"/>
              <a:ext cx="245514" cy="272420"/>
            </a:xfrm>
            <a:custGeom>
              <a:avLst/>
              <a:gdLst>
                <a:gd name="T0" fmla="*/ 219 w 219"/>
                <a:gd name="T1" fmla="*/ 243 h 243"/>
                <a:gd name="T2" fmla="*/ 209 w 219"/>
                <a:gd name="T3" fmla="*/ 121 h 243"/>
                <a:gd name="T4" fmla="*/ 196 w 219"/>
                <a:gd name="T5" fmla="*/ 0 h 243"/>
                <a:gd name="T6" fmla="*/ 99 w 219"/>
                <a:gd name="T7" fmla="*/ 71 h 243"/>
                <a:gd name="T8" fmla="*/ 0 w 219"/>
                <a:gd name="T9" fmla="*/ 141 h 243"/>
                <a:gd name="T10" fmla="*/ 110 w 219"/>
                <a:gd name="T11" fmla="*/ 191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209" y="121"/>
                  </a:lnTo>
                  <a:lnTo>
                    <a:pt x="196" y="0"/>
                  </a:lnTo>
                  <a:lnTo>
                    <a:pt x="99" y="71"/>
                  </a:lnTo>
                  <a:lnTo>
                    <a:pt x="0" y="141"/>
                  </a:lnTo>
                  <a:lnTo>
                    <a:pt x="110" y="191"/>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0"/>
            <p:cNvSpPr/>
            <p:nvPr/>
          </p:nvSpPr>
          <p:spPr bwMode="auto">
            <a:xfrm>
              <a:off x="10923093" y="516656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1"/>
            <p:cNvSpPr/>
            <p:nvPr/>
          </p:nvSpPr>
          <p:spPr bwMode="auto">
            <a:xfrm>
              <a:off x="12129362" y="4157599"/>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2"/>
            <p:cNvSpPr/>
            <p:nvPr/>
          </p:nvSpPr>
          <p:spPr bwMode="auto">
            <a:xfrm>
              <a:off x="12120394" y="4320154"/>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3"/>
            <p:cNvSpPr/>
            <p:nvPr/>
          </p:nvSpPr>
          <p:spPr bwMode="auto">
            <a:xfrm>
              <a:off x="11890575" y="4326881"/>
              <a:ext cx="244393" cy="271299"/>
            </a:xfrm>
            <a:custGeom>
              <a:avLst/>
              <a:gdLst>
                <a:gd name="T0" fmla="*/ 218 w 218"/>
                <a:gd name="T1" fmla="*/ 242 h 242"/>
                <a:gd name="T2" fmla="*/ 110 w 218"/>
                <a:gd name="T3" fmla="*/ 190 h 242"/>
                <a:gd name="T4" fmla="*/ 0 w 218"/>
                <a:gd name="T5" fmla="*/ 140 h 242"/>
                <a:gd name="T6" fmla="*/ 99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9" y="70"/>
                  </a:lnTo>
                  <a:lnTo>
                    <a:pt x="197" y="0"/>
                  </a:lnTo>
                  <a:lnTo>
                    <a:pt x="207" y="121"/>
                  </a:lnTo>
                  <a:lnTo>
                    <a:pt x="218"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4"/>
            <p:cNvSpPr/>
            <p:nvPr/>
          </p:nvSpPr>
          <p:spPr bwMode="auto">
            <a:xfrm>
              <a:off x="11881606" y="4489435"/>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5"/>
            <p:cNvSpPr/>
            <p:nvPr/>
          </p:nvSpPr>
          <p:spPr bwMode="auto">
            <a:xfrm>
              <a:off x="11650666" y="4496161"/>
              <a:ext cx="245514" cy="271299"/>
            </a:xfrm>
            <a:custGeom>
              <a:avLst/>
              <a:gdLst>
                <a:gd name="T0" fmla="*/ 219 w 219"/>
                <a:gd name="T1" fmla="*/ 242 h 242"/>
                <a:gd name="T2" fmla="*/ 109 w 219"/>
                <a:gd name="T3" fmla="*/ 190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9" y="70"/>
                  </a:lnTo>
                  <a:lnTo>
                    <a:pt x="198" y="0"/>
                  </a:lnTo>
                  <a:lnTo>
                    <a:pt x="208" y="121"/>
                  </a:lnTo>
                  <a:lnTo>
                    <a:pt x="219"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6"/>
            <p:cNvSpPr/>
            <p:nvPr/>
          </p:nvSpPr>
          <p:spPr bwMode="auto">
            <a:xfrm>
              <a:off x="11641697" y="4658717"/>
              <a:ext cx="245514" cy="271299"/>
            </a:xfrm>
            <a:custGeom>
              <a:avLst/>
              <a:gdLst>
                <a:gd name="T0" fmla="*/ 0 w 219"/>
                <a:gd name="T1" fmla="*/ 0 h 242"/>
                <a:gd name="T2" fmla="*/ 12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2" y="121"/>
                  </a:lnTo>
                  <a:lnTo>
                    <a:pt x="23" y="242"/>
                  </a:lnTo>
                  <a:lnTo>
                    <a:pt x="120" y="172"/>
                  </a:lnTo>
                  <a:lnTo>
                    <a:pt x="219" y="102"/>
                  </a:lnTo>
                  <a:lnTo>
                    <a:pt x="109"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7"/>
            <p:cNvSpPr/>
            <p:nvPr/>
          </p:nvSpPr>
          <p:spPr bwMode="auto">
            <a:xfrm>
              <a:off x="11411879" y="4665443"/>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8"/>
            <p:cNvSpPr/>
            <p:nvPr/>
          </p:nvSpPr>
          <p:spPr bwMode="auto">
            <a:xfrm>
              <a:off x="11402910" y="4827998"/>
              <a:ext cx="245514" cy="271299"/>
            </a:xfrm>
            <a:custGeom>
              <a:avLst/>
              <a:gdLst>
                <a:gd name="T0" fmla="*/ 0 w 219"/>
                <a:gd name="T1" fmla="*/ 0 h 242"/>
                <a:gd name="T2" fmla="*/ 10 w 219"/>
                <a:gd name="T3" fmla="*/ 121 h 242"/>
                <a:gd name="T4" fmla="*/ 21 w 219"/>
                <a:gd name="T5" fmla="*/ 242 h 242"/>
                <a:gd name="T6" fmla="*/ 120 w 219"/>
                <a:gd name="T7" fmla="*/ 171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1"/>
                  </a:lnTo>
                  <a:lnTo>
                    <a:pt x="219" y="102"/>
                  </a:lnTo>
                  <a:lnTo>
                    <a:pt x="109"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99"/>
            <p:cNvSpPr/>
            <p:nvPr/>
          </p:nvSpPr>
          <p:spPr bwMode="auto">
            <a:xfrm>
              <a:off x="11173091" y="4834724"/>
              <a:ext cx="244393" cy="271299"/>
            </a:xfrm>
            <a:custGeom>
              <a:avLst/>
              <a:gdLst>
                <a:gd name="T0" fmla="*/ 218 w 218"/>
                <a:gd name="T1" fmla="*/ 242 h 242"/>
                <a:gd name="T2" fmla="*/ 108 w 218"/>
                <a:gd name="T3" fmla="*/ 190 h 242"/>
                <a:gd name="T4" fmla="*/ 0 w 218"/>
                <a:gd name="T5" fmla="*/ 140 h 242"/>
                <a:gd name="T6" fmla="*/ 97 w 218"/>
                <a:gd name="T7" fmla="*/ 70 h 242"/>
                <a:gd name="T8" fmla="*/ 196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7" y="70"/>
                  </a:lnTo>
                  <a:lnTo>
                    <a:pt x="196" y="0"/>
                  </a:lnTo>
                  <a:lnTo>
                    <a:pt x="207" y="121"/>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0"/>
            <p:cNvSpPr/>
            <p:nvPr/>
          </p:nvSpPr>
          <p:spPr bwMode="auto">
            <a:xfrm>
              <a:off x="11164122" y="4997280"/>
              <a:ext cx="244393" cy="271299"/>
            </a:xfrm>
            <a:custGeom>
              <a:avLst/>
              <a:gdLst>
                <a:gd name="T0" fmla="*/ 0 w 218"/>
                <a:gd name="T1" fmla="*/ 0 h 242"/>
                <a:gd name="T2" fmla="*/ 11 w 218"/>
                <a:gd name="T3" fmla="*/ 121 h 242"/>
                <a:gd name="T4" fmla="*/ 21 w 218"/>
                <a:gd name="T5" fmla="*/ 242 h 242"/>
                <a:gd name="T6" fmla="*/ 120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1" y="242"/>
                  </a:lnTo>
                  <a:lnTo>
                    <a:pt x="120" y="171"/>
                  </a:lnTo>
                  <a:lnTo>
                    <a:pt x="218" y="102"/>
                  </a:lnTo>
                  <a:lnTo>
                    <a:pt x="110"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1"/>
            <p:cNvSpPr/>
            <p:nvPr/>
          </p:nvSpPr>
          <p:spPr bwMode="auto">
            <a:xfrm>
              <a:off x="10933182" y="5002885"/>
              <a:ext cx="245514" cy="272420"/>
            </a:xfrm>
            <a:custGeom>
              <a:avLst/>
              <a:gdLst>
                <a:gd name="T0" fmla="*/ 219 w 219"/>
                <a:gd name="T1" fmla="*/ 243 h 243"/>
                <a:gd name="T2" fmla="*/ 109 w 219"/>
                <a:gd name="T3" fmla="*/ 191 h 243"/>
                <a:gd name="T4" fmla="*/ 0 w 219"/>
                <a:gd name="T5" fmla="*/ 141 h 243"/>
                <a:gd name="T6" fmla="*/ 99 w 219"/>
                <a:gd name="T7" fmla="*/ 71 h 243"/>
                <a:gd name="T8" fmla="*/ 198 w 219"/>
                <a:gd name="T9" fmla="*/ 0 h 243"/>
                <a:gd name="T10" fmla="*/ 208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09" y="191"/>
                  </a:lnTo>
                  <a:lnTo>
                    <a:pt x="0" y="141"/>
                  </a:lnTo>
                  <a:lnTo>
                    <a:pt x="99" y="71"/>
                  </a:lnTo>
                  <a:lnTo>
                    <a:pt x="198" y="0"/>
                  </a:lnTo>
                  <a:lnTo>
                    <a:pt x="208" y="122"/>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2"/>
            <p:cNvSpPr/>
            <p:nvPr/>
          </p:nvSpPr>
          <p:spPr bwMode="auto">
            <a:xfrm>
              <a:off x="10179824" y="5993909"/>
              <a:ext cx="246635" cy="272420"/>
            </a:xfrm>
            <a:custGeom>
              <a:avLst/>
              <a:gdLst>
                <a:gd name="T0" fmla="*/ 0 w 220"/>
                <a:gd name="T1" fmla="*/ 0 h 243"/>
                <a:gd name="T2" fmla="*/ 110 w 220"/>
                <a:gd name="T3" fmla="*/ 51 h 243"/>
                <a:gd name="T4" fmla="*/ 220 w 220"/>
                <a:gd name="T5" fmla="*/ 102 h 243"/>
                <a:gd name="T6" fmla="*/ 121 w 220"/>
                <a:gd name="T7" fmla="*/ 172 h 243"/>
                <a:gd name="T8" fmla="*/ 22 w 220"/>
                <a:gd name="T9" fmla="*/ 243 h 243"/>
                <a:gd name="T10" fmla="*/ 11 w 220"/>
                <a:gd name="T11" fmla="*/ 121 h 243"/>
                <a:gd name="T12" fmla="*/ 0 w 220"/>
                <a:gd name="T13" fmla="*/ 0 h 243"/>
              </a:gdLst>
              <a:ahLst/>
              <a:cxnLst>
                <a:cxn ang="0">
                  <a:pos x="T0" y="T1"/>
                </a:cxn>
                <a:cxn ang="0">
                  <a:pos x="T2" y="T3"/>
                </a:cxn>
                <a:cxn ang="0">
                  <a:pos x="T4" y="T5"/>
                </a:cxn>
                <a:cxn ang="0">
                  <a:pos x="T6" y="T7"/>
                </a:cxn>
                <a:cxn ang="0">
                  <a:pos x="T8" y="T9"/>
                </a:cxn>
                <a:cxn ang="0">
                  <a:pos x="T10" y="T11"/>
                </a:cxn>
                <a:cxn ang="0">
                  <a:pos x="T12" y="T13"/>
                </a:cxn>
              </a:cxnLst>
              <a:rect l="0" t="0" r="r" b="b"/>
              <a:pathLst>
                <a:path w="220" h="243">
                  <a:moveTo>
                    <a:pt x="0" y="0"/>
                  </a:moveTo>
                  <a:lnTo>
                    <a:pt x="110" y="51"/>
                  </a:lnTo>
                  <a:lnTo>
                    <a:pt x="220" y="102"/>
                  </a:lnTo>
                  <a:lnTo>
                    <a:pt x="121" y="172"/>
                  </a:lnTo>
                  <a:lnTo>
                    <a:pt x="22" y="243"/>
                  </a:lnTo>
                  <a:lnTo>
                    <a:pt x="11"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3"/>
            <p:cNvSpPr/>
            <p:nvPr/>
          </p:nvSpPr>
          <p:spPr bwMode="auto">
            <a:xfrm>
              <a:off x="10188792" y="5831354"/>
              <a:ext cx="246635" cy="271299"/>
            </a:xfrm>
            <a:custGeom>
              <a:avLst/>
              <a:gdLst>
                <a:gd name="T0" fmla="*/ 220 w 220"/>
                <a:gd name="T1" fmla="*/ 242 h 242"/>
                <a:gd name="T2" fmla="*/ 208 w 220"/>
                <a:gd name="T3" fmla="*/ 121 h 242"/>
                <a:gd name="T4" fmla="*/ 197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8" y="121"/>
                  </a:lnTo>
                  <a:lnTo>
                    <a:pt x="197" y="0"/>
                  </a:lnTo>
                  <a:lnTo>
                    <a:pt x="99" y="71"/>
                  </a:lnTo>
                  <a:lnTo>
                    <a:pt x="0" y="140"/>
                  </a:lnTo>
                  <a:lnTo>
                    <a:pt x="110" y="190"/>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4"/>
            <p:cNvSpPr/>
            <p:nvPr/>
          </p:nvSpPr>
          <p:spPr bwMode="auto">
            <a:xfrm>
              <a:off x="10418612" y="5825748"/>
              <a:ext cx="246635" cy="269056"/>
            </a:xfrm>
            <a:custGeom>
              <a:avLst/>
              <a:gdLst>
                <a:gd name="T0" fmla="*/ 0 w 220"/>
                <a:gd name="T1" fmla="*/ 0 h 240"/>
                <a:gd name="T2" fmla="*/ 110 w 220"/>
                <a:gd name="T3" fmla="*/ 50 h 240"/>
                <a:gd name="T4" fmla="*/ 220 w 220"/>
                <a:gd name="T5" fmla="*/ 101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1"/>
                  </a:lnTo>
                  <a:lnTo>
                    <a:pt x="121" y="171"/>
                  </a:lnTo>
                  <a:lnTo>
                    <a:pt x="22" y="240"/>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5"/>
            <p:cNvSpPr/>
            <p:nvPr/>
          </p:nvSpPr>
          <p:spPr bwMode="auto">
            <a:xfrm>
              <a:off x="10427580" y="5662072"/>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0"/>
                  </a:lnTo>
                  <a:lnTo>
                    <a:pt x="220"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6"/>
            <p:cNvSpPr/>
            <p:nvPr/>
          </p:nvSpPr>
          <p:spPr bwMode="auto">
            <a:xfrm>
              <a:off x="10659641" y="5656467"/>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7"/>
            <p:cNvSpPr/>
            <p:nvPr/>
          </p:nvSpPr>
          <p:spPr bwMode="auto">
            <a:xfrm>
              <a:off x="10668610" y="5492792"/>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0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0"/>
                  </a:lnTo>
                  <a:lnTo>
                    <a:pt x="218"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8"/>
            <p:cNvSpPr/>
            <p:nvPr/>
          </p:nvSpPr>
          <p:spPr bwMode="auto">
            <a:xfrm>
              <a:off x="10897308" y="5487186"/>
              <a:ext cx="246635" cy="269056"/>
            </a:xfrm>
            <a:custGeom>
              <a:avLst/>
              <a:gdLst>
                <a:gd name="T0" fmla="*/ 0 w 220"/>
                <a:gd name="T1" fmla="*/ 0 h 240"/>
                <a:gd name="T2" fmla="*/ 110 w 220"/>
                <a:gd name="T3" fmla="*/ 50 h 240"/>
                <a:gd name="T4" fmla="*/ 220 w 220"/>
                <a:gd name="T5" fmla="*/ 102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2" y="240"/>
                  </a:lnTo>
                  <a:lnTo>
                    <a:pt x="11"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09"/>
            <p:cNvSpPr/>
            <p:nvPr/>
          </p:nvSpPr>
          <p:spPr bwMode="auto">
            <a:xfrm>
              <a:off x="10907398" y="5323510"/>
              <a:ext cx="245514" cy="271299"/>
            </a:xfrm>
            <a:custGeom>
              <a:avLst/>
              <a:gdLst>
                <a:gd name="T0" fmla="*/ 219 w 219"/>
                <a:gd name="T1" fmla="*/ 242 h 242"/>
                <a:gd name="T2" fmla="*/ 208 w 219"/>
                <a:gd name="T3" fmla="*/ 121 h 242"/>
                <a:gd name="T4" fmla="*/ 198 w 219"/>
                <a:gd name="T5" fmla="*/ 0 h 242"/>
                <a:gd name="T6" fmla="*/ 99 w 219"/>
                <a:gd name="T7" fmla="*/ 71 h 242"/>
                <a:gd name="T8" fmla="*/ 0 w 219"/>
                <a:gd name="T9" fmla="*/ 140 h 242"/>
                <a:gd name="T10" fmla="*/ 109 w 219"/>
                <a:gd name="T11" fmla="*/ 190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8" y="121"/>
                  </a:lnTo>
                  <a:lnTo>
                    <a:pt x="198" y="0"/>
                  </a:lnTo>
                  <a:lnTo>
                    <a:pt x="99" y="71"/>
                  </a:lnTo>
                  <a:lnTo>
                    <a:pt x="0" y="140"/>
                  </a:lnTo>
                  <a:lnTo>
                    <a:pt x="109" y="190"/>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0"/>
            <p:cNvSpPr/>
            <p:nvPr/>
          </p:nvSpPr>
          <p:spPr bwMode="auto">
            <a:xfrm>
              <a:off x="11136096" y="5317905"/>
              <a:ext cx="246635" cy="269056"/>
            </a:xfrm>
            <a:custGeom>
              <a:avLst/>
              <a:gdLst>
                <a:gd name="T0" fmla="*/ 0 w 220"/>
                <a:gd name="T1" fmla="*/ 0 h 240"/>
                <a:gd name="T2" fmla="*/ 110 w 220"/>
                <a:gd name="T3" fmla="*/ 50 h 240"/>
                <a:gd name="T4" fmla="*/ 220 w 220"/>
                <a:gd name="T5" fmla="*/ 102 h 240"/>
                <a:gd name="T6" fmla="*/ 121 w 220"/>
                <a:gd name="T7" fmla="*/ 171 h 240"/>
                <a:gd name="T8" fmla="*/ 23 w 220"/>
                <a:gd name="T9" fmla="*/ 240 h 240"/>
                <a:gd name="T10" fmla="*/ 13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3" y="240"/>
                  </a:lnTo>
                  <a:lnTo>
                    <a:pt x="13"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1"/>
            <p:cNvSpPr/>
            <p:nvPr/>
          </p:nvSpPr>
          <p:spPr bwMode="auto">
            <a:xfrm>
              <a:off x="11145065" y="5154229"/>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2"/>
            <p:cNvSpPr/>
            <p:nvPr/>
          </p:nvSpPr>
          <p:spPr bwMode="auto">
            <a:xfrm>
              <a:off x="11377125" y="5148623"/>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3"/>
            <p:cNvSpPr/>
            <p:nvPr/>
          </p:nvSpPr>
          <p:spPr bwMode="auto">
            <a:xfrm>
              <a:off x="11386094" y="49849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10" y="191"/>
                  </a:lnTo>
                  <a:lnTo>
                    <a:pt x="218"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4"/>
            <p:cNvSpPr/>
            <p:nvPr/>
          </p:nvSpPr>
          <p:spPr bwMode="auto">
            <a:xfrm>
              <a:off x="12812093" y="4132935"/>
              <a:ext cx="245514" cy="270178"/>
            </a:xfrm>
            <a:custGeom>
              <a:avLst/>
              <a:gdLst>
                <a:gd name="T0" fmla="*/ 0 w 219"/>
                <a:gd name="T1" fmla="*/ 0 h 241"/>
                <a:gd name="T2" fmla="*/ 11 w 219"/>
                <a:gd name="T3" fmla="*/ 121 h 241"/>
                <a:gd name="T4" fmla="*/ 21 w 219"/>
                <a:gd name="T5" fmla="*/ 241 h 241"/>
                <a:gd name="T6" fmla="*/ 120 w 219"/>
                <a:gd name="T7" fmla="*/ 171 h 241"/>
                <a:gd name="T8" fmla="*/ 219 w 219"/>
                <a:gd name="T9" fmla="*/ 102 h 241"/>
                <a:gd name="T10" fmla="*/ 110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1" y="121"/>
                  </a:lnTo>
                  <a:lnTo>
                    <a:pt x="21" y="241"/>
                  </a:lnTo>
                  <a:lnTo>
                    <a:pt x="120" y="171"/>
                  </a:lnTo>
                  <a:lnTo>
                    <a:pt x="219" y="102"/>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5"/>
            <p:cNvSpPr/>
            <p:nvPr/>
          </p:nvSpPr>
          <p:spPr bwMode="auto">
            <a:xfrm>
              <a:off x="12582274" y="4138541"/>
              <a:ext cx="244393" cy="270178"/>
            </a:xfrm>
            <a:custGeom>
              <a:avLst/>
              <a:gdLst>
                <a:gd name="T0" fmla="*/ 218 w 218"/>
                <a:gd name="T1" fmla="*/ 241 h 241"/>
                <a:gd name="T2" fmla="*/ 108 w 218"/>
                <a:gd name="T3" fmla="*/ 191 h 241"/>
                <a:gd name="T4" fmla="*/ 0 w 218"/>
                <a:gd name="T5" fmla="*/ 140 h 241"/>
                <a:gd name="T6" fmla="*/ 98 w 218"/>
                <a:gd name="T7" fmla="*/ 70 h 241"/>
                <a:gd name="T8" fmla="*/ 197 w 218"/>
                <a:gd name="T9" fmla="*/ 0 h 241"/>
                <a:gd name="T10" fmla="*/ 207 w 218"/>
                <a:gd name="T11" fmla="*/ 121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108" y="191"/>
                  </a:lnTo>
                  <a:lnTo>
                    <a:pt x="0" y="140"/>
                  </a:lnTo>
                  <a:lnTo>
                    <a:pt x="98" y="70"/>
                  </a:lnTo>
                  <a:lnTo>
                    <a:pt x="197" y="0"/>
                  </a:lnTo>
                  <a:lnTo>
                    <a:pt x="207" y="121"/>
                  </a:lnTo>
                  <a:lnTo>
                    <a:pt x="218" y="241"/>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6"/>
            <p:cNvSpPr/>
            <p:nvPr/>
          </p:nvSpPr>
          <p:spPr bwMode="auto">
            <a:xfrm>
              <a:off x="12573305" y="4302217"/>
              <a:ext cx="244393" cy="270178"/>
            </a:xfrm>
            <a:custGeom>
              <a:avLst/>
              <a:gdLst>
                <a:gd name="T0" fmla="*/ 0 w 218"/>
                <a:gd name="T1" fmla="*/ 0 h 241"/>
                <a:gd name="T2" fmla="*/ 11 w 218"/>
                <a:gd name="T3" fmla="*/ 121 h 241"/>
                <a:gd name="T4" fmla="*/ 21 w 218"/>
                <a:gd name="T5" fmla="*/ 241 h 241"/>
                <a:gd name="T6" fmla="*/ 120 w 218"/>
                <a:gd name="T7" fmla="*/ 171 h 241"/>
                <a:gd name="T8" fmla="*/ 218 w 218"/>
                <a:gd name="T9" fmla="*/ 102 h 241"/>
                <a:gd name="T10" fmla="*/ 110 w 218"/>
                <a:gd name="T11" fmla="*/ 50 h 241"/>
                <a:gd name="T12" fmla="*/ 0 w 218"/>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0" y="0"/>
                  </a:moveTo>
                  <a:lnTo>
                    <a:pt x="11" y="121"/>
                  </a:lnTo>
                  <a:lnTo>
                    <a:pt x="21" y="241"/>
                  </a:lnTo>
                  <a:lnTo>
                    <a:pt x="120" y="171"/>
                  </a:lnTo>
                  <a:lnTo>
                    <a:pt x="218" y="102"/>
                  </a:lnTo>
                  <a:lnTo>
                    <a:pt x="110" y="50"/>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7"/>
            <p:cNvSpPr/>
            <p:nvPr/>
          </p:nvSpPr>
          <p:spPr bwMode="auto">
            <a:xfrm>
              <a:off x="12342365" y="4307822"/>
              <a:ext cx="245514" cy="271299"/>
            </a:xfrm>
            <a:custGeom>
              <a:avLst/>
              <a:gdLst>
                <a:gd name="T0" fmla="*/ 219 w 219"/>
                <a:gd name="T1" fmla="*/ 242 h 242"/>
                <a:gd name="T2" fmla="*/ 109 w 219"/>
                <a:gd name="T3" fmla="*/ 191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0"/>
                  </a:lnTo>
                  <a:lnTo>
                    <a:pt x="198"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8"/>
            <p:cNvSpPr/>
            <p:nvPr/>
          </p:nvSpPr>
          <p:spPr bwMode="auto">
            <a:xfrm>
              <a:off x="12333397" y="4471498"/>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9"/>
            <p:cNvSpPr/>
            <p:nvPr/>
          </p:nvSpPr>
          <p:spPr bwMode="auto">
            <a:xfrm>
              <a:off x="12103578" y="4477103"/>
              <a:ext cx="245514" cy="271299"/>
            </a:xfrm>
            <a:custGeom>
              <a:avLst/>
              <a:gdLst>
                <a:gd name="T0" fmla="*/ 219 w 219"/>
                <a:gd name="T1" fmla="*/ 242 h 242"/>
                <a:gd name="T2" fmla="*/ 110 w 219"/>
                <a:gd name="T3" fmla="*/ 191 h 242"/>
                <a:gd name="T4" fmla="*/ 0 w 219"/>
                <a:gd name="T5" fmla="*/ 140 h 242"/>
                <a:gd name="T6" fmla="*/ 99 w 219"/>
                <a:gd name="T7" fmla="*/ 70 h 242"/>
                <a:gd name="T8" fmla="*/ 196 w 219"/>
                <a:gd name="T9" fmla="*/ 0 h 242"/>
                <a:gd name="T10" fmla="*/ 207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1"/>
                  </a:lnTo>
                  <a:lnTo>
                    <a:pt x="0" y="140"/>
                  </a:lnTo>
                  <a:lnTo>
                    <a:pt x="99" y="70"/>
                  </a:lnTo>
                  <a:lnTo>
                    <a:pt x="196" y="0"/>
                  </a:lnTo>
                  <a:lnTo>
                    <a:pt x="207" y="121"/>
                  </a:lnTo>
                  <a:lnTo>
                    <a:pt x="219"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0"/>
            <p:cNvSpPr/>
            <p:nvPr/>
          </p:nvSpPr>
          <p:spPr bwMode="auto">
            <a:xfrm>
              <a:off x="12094609" y="4640780"/>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1"/>
            <p:cNvSpPr/>
            <p:nvPr/>
          </p:nvSpPr>
          <p:spPr bwMode="auto">
            <a:xfrm>
              <a:off x="11862548" y="4646385"/>
              <a:ext cx="246635" cy="271299"/>
            </a:xfrm>
            <a:custGeom>
              <a:avLst/>
              <a:gdLst>
                <a:gd name="T0" fmla="*/ 220 w 220"/>
                <a:gd name="T1" fmla="*/ 242 h 242"/>
                <a:gd name="T2" fmla="*/ 110 w 220"/>
                <a:gd name="T3" fmla="*/ 191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8" y="0"/>
                  </a:lnTo>
                  <a:lnTo>
                    <a:pt x="209"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22"/>
            <p:cNvSpPr/>
            <p:nvPr/>
          </p:nvSpPr>
          <p:spPr bwMode="auto">
            <a:xfrm>
              <a:off x="11855822" y="4810061"/>
              <a:ext cx="244393" cy="269056"/>
            </a:xfrm>
            <a:custGeom>
              <a:avLst/>
              <a:gdLst>
                <a:gd name="T0" fmla="*/ 0 w 218"/>
                <a:gd name="T1" fmla="*/ 0 h 240"/>
                <a:gd name="T2" fmla="*/ 11 w 218"/>
                <a:gd name="T3" fmla="*/ 121 h 240"/>
                <a:gd name="T4" fmla="*/ 21 w 218"/>
                <a:gd name="T5" fmla="*/ 240 h 240"/>
                <a:gd name="T6" fmla="*/ 119 w 218"/>
                <a:gd name="T7" fmla="*/ 171 h 240"/>
                <a:gd name="T8" fmla="*/ 218 w 218"/>
                <a:gd name="T9" fmla="*/ 102 h 240"/>
                <a:gd name="T10" fmla="*/ 108 w 218"/>
                <a:gd name="T11" fmla="*/ 50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1" y="121"/>
                  </a:lnTo>
                  <a:lnTo>
                    <a:pt x="21" y="240"/>
                  </a:lnTo>
                  <a:lnTo>
                    <a:pt x="119" y="171"/>
                  </a:lnTo>
                  <a:lnTo>
                    <a:pt x="218" y="102"/>
                  </a:lnTo>
                  <a:lnTo>
                    <a:pt x="108" y="50"/>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23"/>
            <p:cNvSpPr/>
            <p:nvPr/>
          </p:nvSpPr>
          <p:spPr bwMode="auto">
            <a:xfrm>
              <a:off x="11624882" y="4815666"/>
              <a:ext cx="245514" cy="271299"/>
            </a:xfrm>
            <a:custGeom>
              <a:avLst/>
              <a:gdLst>
                <a:gd name="T0" fmla="*/ 219 w 219"/>
                <a:gd name="T1" fmla="*/ 242 h 242"/>
                <a:gd name="T2" fmla="*/ 109 w 219"/>
                <a:gd name="T3" fmla="*/ 191 h 242"/>
                <a:gd name="T4" fmla="*/ 0 w 219"/>
                <a:gd name="T5" fmla="*/ 140 h 242"/>
                <a:gd name="T6" fmla="*/ 99 w 219"/>
                <a:gd name="T7" fmla="*/ 71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1"/>
                  </a:lnTo>
                  <a:lnTo>
                    <a:pt x="198" y="0"/>
                  </a:lnTo>
                  <a:lnTo>
                    <a:pt x="208" y="121"/>
                  </a:lnTo>
                  <a:lnTo>
                    <a:pt x="219"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24"/>
            <p:cNvSpPr/>
            <p:nvPr/>
          </p:nvSpPr>
          <p:spPr bwMode="auto">
            <a:xfrm>
              <a:off x="11614792" y="4979342"/>
              <a:ext cx="246635" cy="269056"/>
            </a:xfrm>
            <a:custGeom>
              <a:avLst/>
              <a:gdLst>
                <a:gd name="T0" fmla="*/ 0 w 220"/>
                <a:gd name="T1" fmla="*/ 0 h 240"/>
                <a:gd name="T2" fmla="*/ 11 w 220"/>
                <a:gd name="T3" fmla="*/ 121 h 240"/>
                <a:gd name="T4" fmla="*/ 22 w 220"/>
                <a:gd name="T5" fmla="*/ 240 h 240"/>
                <a:gd name="T6" fmla="*/ 121 w 220"/>
                <a:gd name="T7" fmla="*/ 171 h 240"/>
                <a:gd name="T8" fmla="*/ 220 w 220"/>
                <a:gd name="T9" fmla="*/ 102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21"/>
                  </a:lnTo>
                  <a:lnTo>
                    <a:pt x="22" y="240"/>
                  </a:lnTo>
                  <a:lnTo>
                    <a:pt x="121" y="171"/>
                  </a:lnTo>
                  <a:lnTo>
                    <a:pt x="220" y="102"/>
                  </a:lnTo>
                  <a:lnTo>
                    <a:pt x="110" y="50"/>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25"/>
            <p:cNvSpPr/>
            <p:nvPr/>
          </p:nvSpPr>
          <p:spPr bwMode="auto">
            <a:xfrm>
              <a:off x="9960094" y="6296597"/>
              <a:ext cx="244393" cy="269056"/>
            </a:xfrm>
            <a:custGeom>
              <a:avLst/>
              <a:gdLst>
                <a:gd name="T0" fmla="*/ 218 w 218"/>
                <a:gd name="T1" fmla="*/ 240 h 240"/>
                <a:gd name="T2" fmla="*/ 207 w 218"/>
                <a:gd name="T3" fmla="*/ 119 h 240"/>
                <a:gd name="T4" fmla="*/ 196 w 218"/>
                <a:gd name="T5" fmla="*/ 0 h 240"/>
                <a:gd name="T6" fmla="*/ 97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7" y="69"/>
                  </a:lnTo>
                  <a:lnTo>
                    <a:pt x="0" y="138"/>
                  </a:lnTo>
                  <a:lnTo>
                    <a:pt x="108" y="190"/>
                  </a:lnTo>
                  <a:lnTo>
                    <a:pt x="218"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26"/>
            <p:cNvSpPr/>
            <p:nvPr/>
          </p:nvSpPr>
          <p:spPr bwMode="auto">
            <a:xfrm>
              <a:off x="10188792" y="628875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27"/>
            <p:cNvSpPr/>
            <p:nvPr/>
          </p:nvSpPr>
          <p:spPr bwMode="auto">
            <a:xfrm>
              <a:off x="10198882" y="6127316"/>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8"/>
            <p:cNvSpPr/>
            <p:nvPr/>
          </p:nvSpPr>
          <p:spPr bwMode="auto">
            <a:xfrm>
              <a:off x="10427580" y="6119468"/>
              <a:ext cx="246635" cy="271299"/>
            </a:xfrm>
            <a:custGeom>
              <a:avLst/>
              <a:gdLst>
                <a:gd name="T0" fmla="*/ 0 w 220"/>
                <a:gd name="T1" fmla="*/ 0 h 242"/>
                <a:gd name="T2" fmla="*/ 110 w 220"/>
                <a:gd name="T3" fmla="*/ 52 h 242"/>
                <a:gd name="T4" fmla="*/ 220 w 220"/>
                <a:gd name="T5" fmla="*/ 102 h 242"/>
                <a:gd name="T6" fmla="*/ 121 w 220"/>
                <a:gd name="T7" fmla="*/ 171 h 242"/>
                <a:gd name="T8" fmla="*/ 23 w 220"/>
                <a:gd name="T9" fmla="*/ 242 h 242"/>
                <a:gd name="T10" fmla="*/ 13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3" y="242"/>
                  </a:lnTo>
                  <a:lnTo>
                    <a:pt x="13"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29"/>
            <p:cNvSpPr/>
            <p:nvPr/>
          </p:nvSpPr>
          <p:spPr bwMode="auto">
            <a:xfrm>
              <a:off x="10437670" y="5958034"/>
              <a:ext cx="245514" cy="270178"/>
            </a:xfrm>
            <a:custGeom>
              <a:avLst/>
              <a:gdLst>
                <a:gd name="T0" fmla="*/ 219 w 219"/>
                <a:gd name="T1" fmla="*/ 241 h 241"/>
                <a:gd name="T2" fmla="*/ 208 w 219"/>
                <a:gd name="T3" fmla="*/ 119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19"/>
                  </a:lnTo>
                  <a:lnTo>
                    <a:pt x="198" y="0"/>
                  </a:lnTo>
                  <a:lnTo>
                    <a:pt x="99" y="69"/>
                  </a:lnTo>
                  <a:lnTo>
                    <a:pt x="0" y="139"/>
                  </a:lnTo>
                  <a:lnTo>
                    <a:pt x="109" y="190"/>
                  </a:lnTo>
                  <a:lnTo>
                    <a:pt x="219" y="241"/>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30"/>
            <p:cNvSpPr/>
            <p:nvPr/>
          </p:nvSpPr>
          <p:spPr bwMode="auto">
            <a:xfrm>
              <a:off x="10668610" y="5950188"/>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1"/>
            <p:cNvSpPr/>
            <p:nvPr/>
          </p:nvSpPr>
          <p:spPr bwMode="auto">
            <a:xfrm>
              <a:off x="10677578" y="5788754"/>
              <a:ext cx="244393" cy="270178"/>
            </a:xfrm>
            <a:custGeom>
              <a:avLst/>
              <a:gdLst>
                <a:gd name="T0" fmla="*/ 218 w 218"/>
                <a:gd name="T1" fmla="*/ 241 h 241"/>
                <a:gd name="T2" fmla="*/ 207 w 218"/>
                <a:gd name="T3" fmla="*/ 120 h 241"/>
                <a:gd name="T4" fmla="*/ 196 w 218"/>
                <a:gd name="T5" fmla="*/ 0 h 241"/>
                <a:gd name="T6" fmla="*/ 99 w 218"/>
                <a:gd name="T7" fmla="*/ 69 h 241"/>
                <a:gd name="T8" fmla="*/ 0 w 218"/>
                <a:gd name="T9" fmla="*/ 139 h 241"/>
                <a:gd name="T10" fmla="*/ 110 w 218"/>
                <a:gd name="T11" fmla="*/ 190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207" y="120"/>
                  </a:lnTo>
                  <a:lnTo>
                    <a:pt x="196" y="0"/>
                  </a:lnTo>
                  <a:lnTo>
                    <a:pt x="99" y="69"/>
                  </a:lnTo>
                  <a:lnTo>
                    <a:pt x="0" y="139"/>
                  </a:lnTo>
                  <a:lnTo>
                    <a:pt x="110" y="190"/>
                  </a:lnTo>
                  <a:lnTo>
                    <a:pt x="218" y="241"/>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2"/>
            <p:cNvSpPr/>
            <p:nvPr/>
          </p:nvSpPr>
          <p:spPr bwMode="auto">
            <a:xfrm>
              <a:off x="10907398" y="5780906"/>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33"/>
            <p:cNvSpPr/>
            <p:nvPr/>
          </p:nvSpPr>
          <p:spPr bwMode="auto">
            <a:xfrm>
              <a:off x="10916367" y="5619472"/>
              <a:ext cx="245514" cy="270178"/>
            </a:xfrm>
            <a:custGeom>
              <a:avLst/>
              <a:gdLst>
                <a:gd name="T0" fmla="*/ 219 w 219"/>
                <a:gd name="T1" fmla="*/ 241 h 241"/>
                <a:gd name="T2" fmla="*/ 209 w 219"/>
                <a:gd name="T3" fmla="*/ 120 h 241"/>
                <a:gd name="T4" fmla="*/ 198 w 219"/>
                <a:gd name="T5" fmla="*/ 0 h 241"/>
                <a:gd name="T6" fmla="*/ 99 w 219"/>
                <a:gd name="T7" fmla="*/ 69 h 241"/>
                <a:gd name="T8" fmla="*/ 0 w 219"/>
                <a:gd name="T9" fmla="*/ 139 h 241"/>
                <a:gd name="T10" fmla="*/ 110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9" y="120"/>
                  </a:lnTo>
                  <a:lnTo>
                    <a:pt x="198" y="0"/>
                  </a:lnTo>
                  <a:lnTo>
                    <a:pt x="99" y="69"/>
                  </a:lnTo>
                  <a:lnTo>
                    <a:pt x="0" y="139"/>
                  </a:lnTo>
                  <a:lnTo>
                    <a:pt x="110" y="190"/>
                  </a:lnTo>
                  <a:lnTo>
                    <a:pt x="219" y="241"/>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34"/>
            <p:cNvSpPr/>
            <p:nvPr/>
          </p:nvSpPr>
          <p:spPr bwMode="auto">
            <a:xfrm>
              <a:off x="11147306" y="5611625"/>
              <a:ext cx="244393" cy="271299"/>
            </a:xfrm>
            <a:custGeom>
              <a:avLst/>
              <a:gdLst>
                <a:gd name="T0" fmla="*/ 0 w 218"/>
                <a:gd name="T1" fmla="*/ 0 h 242"/>
                <a:gd name="T2" fmla="*/ 108 w 218"/>
                <a:gd name="T3" fmla="*/ 52 h 242"/>
                <a:gd name="T4" fmla="*/ 218 w 218"/>
                <a:gd name="T5" fmla="*/ 102 h 242"/>
                <a:gd name="T6" fmla="*/ 119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19" y="171"/>
                  </a:lnTo>
                  <a:lnTo>
                    <a:pt x="21" y="242"/>
                  </a:lnTo>
                  <a:lnTo>
                    <a:pt x="11"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35"/>
            <p:cNvSpPr/>
            <p:nvPr/>
          </p:nvSpPr>
          <p:spPr bwMode="auto">
            <a:xfrm>
              <a:off x="11155153" y="5450191"/>
              <a:ext cx="245514" cy="270178"/>
            </a:xfrm>
            <a:custGeom>
              <a:avLst/>
              <a:gdLst>
                <a:gd name="T0" fmla="*/ 219 w 219"/>
                <a:gd name="T1" fmla="*/ 241 h 241"/>
                <a:gd name="T2" fmla="*/ 208 w 219"/>
                <a:gd name="T3" fmla="*/ 120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20"/>
                  </a:lnTo>
                  <a:lnTo>
                    <a:pt x="198" y="0"/>
                  </a:lnTo>
                  <a:lnTo>
                    <a:pt x="99" y="69"/>
                  </a:lnTo>
                  <a:lnTo>
                    <a:pt x="0" y="139"/>
                  </a:lnTo>
                  <a:lnTo>
                    <a:pt x="109" y="190"/>
                  </a:lnTo>
                  <a:lnTo>
                    <a:pt x="219" y="241"/>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36"/>
            <p:cNvSpPr/>
            <p:nvPr/>
          </p:nvSpPr>
          <p:spPr bwMode="auto">
            <a:xfrm>
              <a:off x="11386094" y="5442343"/>
              <a:ext cx="245514" cy="271299"/>
            </a:xfrm>
            <a:custGeom>
              <a:avLst/>
              <a:gdLst>
                <a:gd name="T0" fmla="*/ 0 w 219"/>
                <a:gd name="T1" fmla="*/ 0 h 242"/>
                <a:gd name="T2" fmla="*/ 110 w 219"/>
                <a:gd name="T3" fmla="*/ 52 h 242"/>
                <a:gd name="T4" fmla="*/ 219 w 219"/>
                <a:gd name="T5" fmla="*/ 102 h 242"/>
                <a:gd name="T6" fmla="*/ 120 w 219"/>
                <a:gd name="T7" fmla="*/ 172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2"/>
                  </a:lnTo>
                  <a:lnTo>
                    <a:pt x="21"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7"/>
            <p:cNvSpPr/>
            <p:nvPr/>
          </p:nvSpPr>
          <p:spPr bwMode="auto">
            <a:xfrm>
              <a:off x="12591243" y="4433382"/>
              <a:ext cx="244393" cy="271299"/>
            </a:xfrm>
            <a:custGeom>
              <a:avLst/>
              <a:gdLst>
                <a:gd name="T0" fmla="*/ 218 w 218"/>
                <a:gd name="T1" fmla="*/ 242 h 242"/>
                <a:gd name="T2" fmla="*/ 110 w 218"/>
                <a:gd name="T3" fmla="*/ 190 h 242"/>
                <a:gd name="T4" fmla="*/ 0 w 218"/>
                <a:gd name="T5" fmla="*/ 140 h 242"/>
                <a:gd name="T6" fmla="*/ 98 w 218"/>
                <a:gd name="T7" fmla="*/ 71 h 242"/>
                <a:gd name="T8" fmla="*/ 197 w 218"/>
                <a:gd name="T9" fmla="*/ 0 h 242"/>
                <a:gd name="T10" fmla="*/ 208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8" y="71"/>
                  </a:lnTo>
                  <a:lnTo>
                    <a:pt x="197" y="0"/>
                  </a:lnTo>
                  <a:lnTo>
                    <a:pt x="208" y="121"/>
                  </a:lnTo>
                  <a:lnTo>
                    <a:pt x="218"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38"/>
            <p:cNvSpPr/>
            <p:nvPr/>
          </p:nvSpPr>
          <p:spPr bwMode="auto">
            <a:xfrm>
              <a:off x="12582274" y="4595937"/>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39"/>
            <p:cNvSpPr/>
            <p:nvPr/>
          </p:nvSpPr>
          <p:spPr bwMode="auto">
            <a:xfrm>
              <a:off x="12351334" y="4602663"/>
              <a:ext cx="245514" cy="271299"/>
            </a:xfrm>
            <a:custGeom>
              <a:avLst/>
              <a:gdLst>
                <a:gd name="T0" fmla="*/ 219 w 219"/>
                <a:gd name="T1" fmla="*/ 242 h 242"/>
                <a:gd name="T2" fmla="*/ 110 w 219"/>
                <a:gd name="T3" fmla="*/ 190 h 242"/>
                <a:gd name="T4" fmla="*/ 0 w 219"/>
                <a:gd name="T5" fmla="*/ 140 h 242"/>
                <a:gd name="T6" fmla="*/ 99 w 219"/>
                <a:gd name="T7" fmla="*/ 71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1"/>
                  </a:lnTo>
                  <a:lnTo>
                    <a:pt x="198" y="0"/>
                  </a:lnTo>
                  <a:lnTo>
                    <a:pt x="209" y="121"/>
                  </a:lnTo>
                  <a:lnTo>
                    <a:pt x="219"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40"/>
            <p:cNvSpPr/>
            <p:nvPr/>
          </p:nvSpPr>
          <p:spPr bwMode="auto">
            <a:xfrm>
              <a:off x="12342365" y="4765218"/>
              <a:ext cx="245514" cy="271299"/>
            </a:xfrm>
            <a:custGeom>
              <a:avLst/>
              <a:gdLst>
                <a:gd name="T0" fmla="*/ 0 w 219"/>
                <a:gd name="T1" fmla="*/ 0 h 242"/>
                <a:gd name="T2" fmla="*/ 10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3" y="242"/>
                  </a:lnTo>
                  <a:lnTo>
                    <a:pt x="120" y="172"/>
                  </a:lnTo>
                  <a:lnTo>
                    <a:pt x="219" y="102"/>
                  </a:lnTo>
                  <a:lnTo>
                    <a:pt x="109"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1"/>
            <p:cNvSpPr/>
            <p:nvPr/>
          </p:nvSpPr>
          <p:spPr bwMode="auto">
            <a:xfrm>
              <a:off x="12112546" y="4771944"/>
              <a:ext cx="246635" cy="271299"/>
            </a:xfrm>
            <a:custGeom>
              <a:avLst/>
              <a:gdLst>
                <a:gd name="T0" fmla="*/ 220 w 220"/>
                <a:gd name="T1" fmla="*/ 242 h 242"/>
                <a:gd name="T2" fmla="*/ 110 w 220"/>
                <a:gd name="T3" fmla="*/ 190 h 242"/>
                <a:gd name="T4" fmla="*/ 0 w 220"/>
                <a:gd name="T5" fmla="*/ 140 h 242"/>
                <a:gd name="T6" fmla="*/ 99 w 220"/>
                <a:gd name="T7" fmla="*/ 71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1"/>
                  </a:lnTo>
                  <a:lnTo>
                    <a:pt x="198" y="0"/>
                  </a:lnTo>
                  <a:lnTo>
                    <a:pt x="209" y="121"/>
                  </a:lnTo>
                  <a:lnTo>
                    <a:pt x="220"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42"/>
            <p:cNvSpPr/>
            <p:nvPr/>
          </p:nvSpPr>
          <p:spPr bwMode="auto">
            <a:xfrm>
              <a:off x="12103578" y="4934499"/>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43"/>
            <p:cNvSpPr/>
            <p:nvPr/>
          </p:nvSpPr>
          <p:spPr bwMode="auto">
            <a:xfrm>
              <a:off x="11873759" y="4941226"/>
              <a:ext cx="244393" cy="271299"/>
            </a:xfrm>
            <a:custGeom>
              <a:avLst/>
              <a:gdLst>
                <a:gd name="T0" fmla="*/ 218 w 218"/>
                <a:gd name="T1" fmla="*/ 242 h 242"/>
                <a:gd name="T2" fmla="*/ 108 w 218"/>
                <a:gd name="T3" fmla="*/ 190 h 242"/>
                <a:gd name="T4" fmla="*/ 0 w 218"/>
                <a:gd name="T5" fmla="*/ 140 h 242"/>
                <a:gd name="T6" fmla="*/ 98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8" y="70"/>
                  </a:lnTo>
                  <a:lnTo>
                    <a:pt x="197" y="0"/>
                  </a:lnTo>
                  <a:lnTo>
                    <a:pt x="207" y="121"/>
                  </a:lnTo>
                  <a:lnTo>
                    <a:pt x="218"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44"/>
            <p:cNvSpPr/>
            <p:nvPr/>
          </p:nvSpPr>
          <p:spPr bwMode="auto">
            <a:xfrm>
              <a:off x="11864790" y="5103780"/>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45"/>
            <p:cNvSpPr/>
            <p:nvPr/>
          </p:nvSpPr>
          <p:spPr bwMode="auto">
            <a:xfrm>
              <a:off x="11633850" y="5110507"/>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46"/>
            <p:cNvSpPr/>
            <p:nvPr/>
          </p:nvSpPr>
          <p:spPr bwMode="auto">
            <a:xfrm>
              <a:off x="11624882" y="5273062"/>
              <a:ext cx="245514" cy="271299"/>
            </a:xfrm>
            <a:custGeom>
              <a:avLst/>
              <a:gdLst>
                <a:gd name="T0" fmla="*/ 0 w 219"/>
                <a:gd name="T1" fmla="*/ 0 h 242"/>
                <a:gd name="T2" fmla="*/ 10 w 219"/>
                <a:gd name="T3" fmla="*/ 121 h 242"/>
                <a:gd name="T4" fmla="*/ 21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2"/>
                  </a:lnTo>
                  <a:lnTo>
                    <a:pt x="219" y="102"/>
                  </a:lnTo>
                  <a:lnTo>
                    <a:pt x="109"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47"/>
            <p:cNvSpPr/>
            <p:nvPr/>
          </p:nvSpPr>
          <p:spPr bwMode="auto">
            <a:xfrm>
              <a:off x="11395062" y="5279789"/>
              <a:ext cx="246635" cy="271299"/>
            </a:xfrm>
            <a:custGeom>
              <a:avLst/>
              <a:gdLst>
                <a:gd name="T0" fmla="*/ 220 w 220"/>
                <a:gd name="T1" fmla="*/ 242 h 242"/>
                <a:gd name="T2" fmla="*/ 110 w 220"/>
                <a:gd name="T3" fmla="*/ 191 h 242"/>
                <a:gd name="T4" fmla="*/ 0 w 220"/>
                <a:gd name="T5" fmla="*/ 140 h 242"/>
                <a:gd name="T6" fmla="*/ 99 w 220"/>
                <a:gd name="T7" fmla="*/ 70 h 242"/>
                <a:gd name="T8" fmla="*/ 196 w 220"/>
                <a:gd name="T9" fmla="*/ 0 h 242"/>
                <a:gd name="T10" fmla="*/ 207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6" y="0"/>
                  </a:lnTo>
                  <a:lnTo>
                    <a:pt x="207" y="121"/>
                  </a:lnTo>
                  <a:lnTo>
                    <a:pt x="220" y="242"/>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60"/>
            <p:cNvSpPr/>
            <p:nvPr/>
          </p:nvSpPr>
          <p:spPr bwMode="auto">
            <a:xfrm>
              <a:off x="12387208" y="3831368"/>
              <a:ext cx="246635" cy="269056"/>
            </a:xfrm>
            <a:custGeom>
              <a:avLst/>
              <a:gdLst>
                <a:gd name="T0" fmla="*/ 0 w 220"/>
                <a:gd name="T1" fmla="*/ 0 h 240"/>
                <a:gd name="T2" fmla="*/ 11 w 220"/>
                <a:gd name="T3" fmla="*/ 119 h 240"/>
                <a:gd name="T4" fmla="*/ 22 w 220"/>
                <a:gd name="T5" fmla="*/ 240 h 240"/>
                <a:gd name="T6" fmla="*/ 121 w 220"/>
                <a:gd name="T7" fmla="*/ 171 h 240"/>
                <a:gd name="T8" fmla="*/ 220 w 220"/>
                <a:gd name="T9" fmla="*/ 100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19"/>
                  </a:lnTo>
                  <a:lnTo>
                    <a:pt x="22" y="240"/>
                  </a:lnTo>
                  <a:lnTo>
                    <a:pt x="121" y="171"/>
                  </a:lnTo>
                  <a:lnTo>
                    <a:pt x="220" y="100"/>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71"/>
            <p:cNvSpPr/>
            <p:nvPr/>
          </p:nvSpPr>
          <p:spPr bwMode="auto">
            <a:xfrm>
              <a:off x="10621525" y="5801085"/>
              <a:ext cx="1321740" cy="962998"/>
            </a:xfrm>
            <a:custGeom>
              <a:avLst/>
              <a:gdLst>
                <a:gd name="T0" fmla="*/ 9 w 1179"/>
                <a:gd name="T1" fmla="*/ 859 h 859"/>
                <a:gd name="T2" fmla="*/ 0 w 1179"/>
                <a:gd name="T3" fmla="*/ 846 h 859"/>
                <a:gd name="T4" fmla="*/ 1179 w 1179"/>
                <a:gd name="T5" fmla="*/ 0 h 859"/>
                <a:gd name="T6" fmla="*/ 1179 w 1179"/>
                <a:gd name="T7" fmla="*/ 216 h 859"/>
                <a:gd name="T8" fmla="*/ 1163 w 1179"/>
                <a:gd name="T9" fmla="*/ 216 h 859"/>
                <a:gd name="T10" fmla="*/ 1163 w 1179"/>
                <a:gd name="T11" fmla="*/ 32 h 859"/>
                <a:gd name="T12" fmla="*/ 9 w 1179"/>
                <a:gd name="T13" fmla="*/ 859 h 859"/>
              </a:gdLst>
              <a:ahLst/>
              <a:cxnLst>
                <a:cxn ang="0">
                  <a:pos x="T0" y="T1"/>
                </a:cxn>
                <a:cxn ang="0">
                  <a:pos x="T2" y="T3"/>
                </a:cxn>
                <a:cxn ang="0">
                  <a:pos x="T4" y="T5"/>
                </a:cxn>
                <a:cxn ang="0">
                  <a:pos x="T6" y="T7"/>
                </a:cxn>
                <a:cxn ang="0">
                  <a:pos x="T8" y="T9"/>
                </a:cxn>
                <a:cxn ang="0">
                  <a:pos x="T10" y="T11"/>
                </a:cxn>
                <a:cxn ang="0">
                  <a:pos x="T12" y="T13"/>
                </a:cxn>
              </a:cxnLst>
              <a:rect l="0" t="0" r="r" b="b"/>
              <a:pathLst>
                <a:path w="1179" h="859">
                  <a:moveTo>
                    <a:pt x="9" y="859"/>
                  </a:moveTo>
                  <a:lnTo>
                    <a:pt x="0" y="846"/>
                  </a:lnTo>
                  <a:lnTo>
                    <a:pt x="1179" y="0"/>
                  </a:lnTo>
                  <a:lnTo>
                    <a:pt x="1179" y="216"/>
                  </a:lnTo>
                  <a:lnTo>
                    <a:pt x="1163" y="216"/>
                  </a:lnTo>
                  <a:lnTo>
                    <a:pt x="1163" y="32"/>
                  </a:lnTo>
                  <a:lnTo>
                    <a:pt x="9" y="85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9284636" y="0"/>
              <a:ext cx="2918347" cy="3518892"/>
            </a:xfrm>
            <a:custGeom>
              <a:avLst/>
              <a:gdLst>
                <a:gd name="T0" fmla="*/ 0 w 1764"/>
                <a:gd name="T1" fmla="*/ 2127 h 2127"/>
                <a:gd name="T2" fmla="*/ 1764 w 1764"/>
                <a:gd name="T3" fmla="*/ 1079 h 2127"/>
                <a:gd name="T4" fmla="*/ 1764 w 1764"/>
                <a:gd name="T5" fmla="*/ 0 h 2127"/>
                <a:gd name="T6" fmla="*/ 0 w 1764"/>
                <a:gd name="T7" fmla="*/ 1044 h 2127"/>
                <a:gd name="T8" fmla="*/ 0 w 1764"/>
                <a:gd name="T9" fmla="*/ 2127 h 2127"/>
              </a:gdLst>
              <a:ahLst/>
              <a:cxnLst>
                <a:cxn ang="0">
                  <a:pos x="T0" y="T1"/>
                </a:cxn>
                <a:cxn ang="0">
                  <a:pos x="T2" y="T3"/>
                </a:cxn>
                <a:cxn ang="0">
                  <a:pos x="T4" y="T5"/>
                </a:cxn>
                <a:cxn ang="0">
                  <a:pos x="T6" y="T7"/>
                </a:cxn>
                <a:cxn ang="0">
                  <a:pos x="T8" y="T9"/>
                </a:cxn>
              </a:cxnLst>
              <a:rect l="0" t="0" r="r" b="b"/>
              <a:pathLst>
                <a:path w="1764" h="2127">
                  <a:moveTo>
                    <a:pt x="0" y="2127"/>
                  </a:moveTo>
                  <a:lnTo>
                    <a:pt x="1764" y="1079"/>
                  </a:lnTo>
                  <a:lnTo>
                    <a:pt x="1764" y="0"/>
                  </a:lnTo>
                  <a:lnTo>
                    <a:pt x="0" y="1044"/>
                  </a:lnTo>
                  <a:lnTo>
                    <a:pt x="0" y="2127"/>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9284636" y="1727185"/>
              <a:ext cx="2918347" cy="3527163"/>
            </a:xfrm>
            <a:custGeom>
              <a:avLst/>
              <a:gdLst>
                <a:gd name="T0" fmla="*/ 1764 w 1764"/>
                <a:gd name="T1" fmla="*/ 2132 h 2132"/>
                <a:gd name="T2" fmla="*/ 0 w 1764"/>
                <a:gd name="T3" fmla="*/ 1084 h 2132"/>
                <a:gd name="T4" fmla="*/ 0 w 1764"/>
                <a:gd name="T5" fmla="*/ 0 h 2132"/>
                <a:gd name="T6" fmla="*/ 1764 w 1764"/>
                <a:gd name="T7" fmla="*/ 1049 h 2132"/>
                <a:gd name="T8" fmla="*/ 1764 w 1764"/>
                <a:gd name="T9" fmla="*/ 2132 h 2132"/>
              </a:gdLst>
              <a:ahLst/>
              <a:cxnLst>
                <a:cxn ang="0">
                  <a:pos x="T0" y="T1"/>
                </a:cxn>
                <a:cxn ang="0">
                  <a:pos x="T2" y="T3"/>
                </a:cxn>
                <a:cxn ang="0">
                  <a:pos x="T4" y="T5"/>
                </a:cxn>
                <a:cxn ang="0">
                  <a:pos x="T6" y="T7"/>
                </a:cxn>
                <a:cxn ang="0">
                  <a:pos x="T8" y="T9"/>
                </a:cxn>
              </a:cxnLst>
              <a:rect l="0" t="0" r="r" b="b"/>
              <a:pathLst>
                <a:path w="1764" h="2132">
                  <a:moveTo>
                    <a:pt x="1764" y="2132"/>
                  </a:moveTo>
                  <a:lnTo>
                    <a:pt x="0" y="1084"/>
                  </a:lnTo>
                  <a:lnTo>
                    <a:pt x="0" y="0"/>
                  </a:lnTo>
                  <a:lnTo>
                    <a:pt x="1764" y="1049"/>
                  </a:lnTo>
                  <a:lnTo>
                    <a:pt x="1764" y="2132"/>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9120851" y="150549"/>
              <a:ext cx="2536183" cy="2288024"/>
            </a:xfrm>
            <a:custGeom>
              <a:avLst/>
              <a:gdLst>
                <a:gd name="T0" fmla="*/ 16 w 1533"/>
                <a:gd name="T1" fmla="*/ 1383 h 1383"/>
                <a:gd name="T2" fmla="*/ 0 w 1533"/>
                <a:gd name="T3" fmla="*/ 1383 h 1383"/>
                <a:gd name="T4" fmla="*/ 0 w 1533"/>
                <a:gd name="T5" fmla="*/ 881 h 1383"/>
                <a:gd name="T6" fmla="*/ 4 w 1533"/>
                <a:gd name="T7" fmla="*/ 880 h 1383"/>
                <a:gd name="T8" fmla="*/ 1525 w 1533"/>
                <a:gd name="T9" fmla="*/ 0 h 1383"/>
                <a:gd name="T10" fmla="*/ 1533 w 1533"/>
                <a:gd name="T11" fmla="*/ 15 h 1383"/>
                <a:gd name="T12" fmla="*/ 16 w 1533"/>
                <a:gd name="T13" fmla="*/ 891 h 1383"/>
                <a:gd name="T14" fmla="*/ 16 w 1533"/>
                <a:gd name="T15" fmla="*/ 1383 h 13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3" h="1383">
                  <a:moveTo>
                    <a:pt x="16" y="1383"/>
                  </a:moveTo>
                  <a:lnTo>
                    <a:pt x="0" y="1383"/>
                  </a:lnTo>
                  <a:lnTo>
                    <a:pt x="0" y="881"/>
                  </a:lnTo>
                  <a:lnTo>
                    <a:pt x="4" y="880"/>
                  </a:lnTo>
                  <a:lnTo>
                    <a:pt x="1525" y="0"/>
                  </a:lnTo>
                  <a:lnTo>
                    <a:pt x="1533" y="15"/>
                  </a:lnTo>
                  <a:lnTo>
                    <a:pt x="16" y="891"/>
                  </a:lnTo>
                  <a:lnTo>
                    <a:pt x="16" y="1383"/>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9" name="组合 208"/>
          <p:cNvGrpSpPr/>
          <p:nvPr/>
        </p:nvGrpSpPr>
        <p:grpSpPr>
          <a:xfrm>
            <a:off x="-875182" y="5889892"/>
            <a:ext cx="2214564" cy="1433513"/>
            <a:chOff x="-817307" y="5727842"/>
            <a:chExt cx="2214564" cy="1433513"/>
          </a:xfrm>
        </p:grpSpPr>
        <p:sp>
          <p:nvSpPr>
            <p:cNvPr id="184" name="Freeform 175"/>
            <p:cNvSpPr/>
            <p:nvPr/>
          </p:nvSpPr>
          <p:spPr bwMode="auto">
            <a:xfrm>
              <a:off x="-817307"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76"/>
            <p:cNvSpPr/>
            <p:nvPr/>
          </p:nvSpPr>
          <p:spPr bwMode="auto">
            <a:xfrm>
              <a:off x="-755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77"/>
            <p:cNvSpPr/>
            <p:nvPr/>
          </p:nvSpPr>
          <p:spPr bwMode="auto">
            <a:xfrm>
              <a:off x="-690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78"/>
            <p:cNvSpPr/>
            <p:nvPr/>
          </p:nvSpPr>
          <p:spPr bwMode="auto">
            <a:xfrm>
              <a:off x="-628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79"/>
            <p:cNvSpPr/>
            <p:nvPr/>
          </p:nvSpPr>
          <p:spPr bwMode="auto">
            <a:xfrm>
              <a:off x="-563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80"/>
            <p:cNvSpPr/>
            <p:nvPr/>
          </p:nvSpPr>
          <p:spPr bwMode="auto">
            <a:xfrm>
              <a:off x="-501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81"/>
            <p:cNvSpPr/>
            <p:nvPr/>
          </p:nvSpPr>
          <p:spPr bwMode="auto">
            <a:xfrm>
              <a:off x="-436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82"/>
            <p:cNvSpPr/>
            <p:nvPr/>
          </p:nvSpPr>
          <p:spPr bwMode="auto">
            <a:xfrm>
              <a:off x="-374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83"/>
            <p:cNvSpPr/>
            <p:nvPr/>
          </p:nvSpPr>
          <p:spPr bwMode="auto">
            <a:xfrm>
              <a:off x="-309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84"/>
            <p:cNvSpPr/>
            <p:nvPr/>
          </p:nvSpPr>
          <p:spPr bwMode="auto">
            <a:xfrm>
              <a:off x="-247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85"/>
            <p:cNvSpPr/>
            <p:nvPr/>
          </p:nvSpPr>
          <p:spPr bwMode="auto">
            <a:xfrm>
              <a:off x="-182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86"/>
            <p:cNvSpPr/>
            <p:nvPr/>
          </p:nvSpPr>
          <p:spPr bwMode="auto">
            <a:xfrm>
              <a:off x="-120394" y="5727842"/>
              <a:ext cx="881063" cy="1433513"/>
            </a:xfrm>
            <a:custGeom>
              <a:avLst/>
              <a:gdLst>
                <a:gd name="T0" fmla="*/ 0 w 555"/>
                <a:gd name="T1" fmla="*/ 895 h 903"/>
                <a:gd name="T2" fmla="*/ 13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3"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87"/>
            <p:cNvSpPr/>
            <p:nvPr/>
          </p:nvSpPr>
          <p:spPr bwMode="auto">
            <a:xfrm>
              <a:off x="-55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88"/>
            <p:cNvSpPr/>
            <p:nvPr/>
          </p:nvSpPr>
          <p:spPr bwMode="auto">
            <a:xfrm>
              <a:off x="6606" y="5727842"/>
              <a:ext cx="882650" cy="1433513"/>
            </a:xfrm>
            <a:custGeom>
              <a:avLst/>
              <a:gdLst>
                <a:gd name="T0" fmla="*/ 0 w 556"/>
                <a:gd name="T1" fmla="*/ 895 h 903"/>
                <a:gd name="T2" fmla="*/ 13 w 556"/>
                <a:gd name="T3" fmla="*/ 903 h 903"/>
                <a:gd name="T4" fmla="*/ 556 w 556"/>
                <a:gd name="T5" fmla="*/ 7 h 903"/>
                <a:gd name="T6" fmla="*/ 543 w 556"/>
                <a:gd name="T7" fmla="*/ 0 h 903"/>
                <a:gd name="T8" fmla="*/ 0 w 556"/>
                <a:gd name="T9" fmla="*/ 895 h 903"/>
              </a:gdLst>
              <a:ahLst/>
              <a:cxnLst>
                <a:cxn ang="0">
                  <a:pos x="T0" y="T1"/>
                </a:cxn>
                <a:cxn ang="0">
                  <a:pos x="T2" y="T3"/>
                </a:cxn>
                <a:cxn ang="0">
                  <a:pos x="T4" y="T5"/>
                </a:cxn>
                <a:cxn ang="0">
                  <a:pos x="T6" y="T7"/>
                </a:cxn>
                <a:cxn ang="0">
                  <a:pos x="T8" y="T9"/>
                </a:cxn>
              </a:cxnLst>
              <a:rect l="0" t="0" r="r" b="b"/>
              <a:pathLst>
                <a:path w="556" h="903">
                  <a:moveTo>
                    <a:pt x="0" y="895"/>
                  </a:moveTo>
                  <a:lnTo>
                    <a:pt x="13" y="903"/>
                  </a:lnTo>
                  <a:lnTo>
                    <a:pt x="556"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89"/>
            <p:cNvSpPr/>
            <p:nvPr/>
          </p:nvSpPr>
          <p:spPr bwMode="auto">
            <a:xfrm>
              <a:off x="716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90"/>
            <p:cNvSpPr/>
            <p:nvPr/>
          </p:nvSpPr>
          <p:spPr bwMode="auto">
            <a:xfrm>
              <a:off x="135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91"/>
            <p:cNvSpPr/>
            <p:nvPr/>
          </p:nvSpPr>
          <p:spPr bwMode="auto">
            <a:xfrm>
              <a:off x="198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92"/>
            <p:cNvSpPr/>
            <p:nvPr/>
          </p:nvSpPr>
          <p:spPr bwMode="auto">
            <a:xfrm>
              <a:off x="262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93"/>
            <p:cNvSpPr/>
            <p:nvPr/>
          </p:nvSpPr>
          <p:spPr bwMode="auto">
            <a:xfrm>
              <a:off x="325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94"/>
            <p:cNvSpPr/>
            <p:nvPr/>
          </p:nvSpPr>
          <p:spPr bwMode="auto">
            <a:xfrm>
              <a:off x="389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95"/>
            <p:cNvSpPr/>
            <p:nvPr/>
          </p:nvSpPr>
          <p:spPr bwMode="auto">
            <a:xfrm>
              <a:off x="452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96"/>
            <p:cNvSpPr/>
            <p:nvPr/>
          </p:nvSpPr>
          <p:spPr bwMode="auto">
            <a:xfrm>
              <a:off x="516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06" name="Freeform 197"/>
          <p:cNvSpPr/>
          <p:nvPr/>
        </p:nvSpPr>
        <p:spPr bwMode="auto">
          <a:xfrm rot="21432096">
            <a:off x="262194" y="5890092"/>
            <a:ext cx="1541463" cy="1185863"/>
          </a:xfrm>
          <a:custGeom>
            <a:avLst/>
            <a:gdLst>
              <a:gd name="T0" fmla="*/ 8 w 971"/>
              <a:gd name="T1" fmla="*/ 747 h 747"/>
              <a:gd name="T2" fmla="*/ 0 w 971"/>
              <a:gd name="T3" fmla="*/ 732 h 747"/>
              <a:gd name="T4" fmla="*/ 937 w 971"/>
              <a:gd name="T5" fmla="*/ 181 h 747"/>
              <a:gd name="T6" fmla="*/ 631 w 971"/>
              <a:gd name="T7" fmla="*/ 15 h 747"/>
              <a:gd name="T8" fmla="*/ 639 w 971"/>
              <a:gd name="T9" fmla="*/ 0 h 747"/>
              <a:gd name="T10" fmla="*/ 971 w 971"/>
              <a:gd name="T11" fmla="*/ 181 h 747"/>
              <a:gd name="T12" fmla="*/ 8 w 971"/>
              <a:gd name="T13" fmla="*/ 747 h 747"/>
            </a:gdLst>
            <a:ahLst/>
            <a:cxnLst>
              <a:cxn ang="0">
                <a:pos x="T0" y="T1"/>
              </a:cxn>
              <a:cxn ang="0">
                <a:pos x="T2" y="T3"/>
              </a:cxn>
              <a:cxn ang="0">
                <a:pos x="T4" y="T5"/>
              </a:cxn>
              <a:cxn ang="0">
                <a:pos x="T6" y="T7"/>
              </a:cxn>
              <a:cxn ang="0">
                <a:pos x="T8" y="T9"/>
              </a:cxn>
              <a:cxn ang="0">
                <a:pos x="T10" y="T11"/>
              </a:cxn>
              <a:cxn ang="0">
                <a:pos x="T12" y="T13"/>
              </a:cxn>
            </a:cxnLst>
            <a:rect l="0" t="0" r="r" b="b"/>
            <a:pathLst>
              <a:path w="971" h="747">
                <a:moveTo>
                  <a:pt x="8" y="747"/>
                </a:moveTo>
                <a:lnTo>
                  <a:pt x="0" y="732"/>
                </a:lnTo>
                <a:lnTo>
                  <a:pt x="937" y="181"/>
                </a:lnTo>
                <a:lnTo>
                  <a:pt x="631" y="15"/>
                </a:lnTo>
                <a:lnTo>
                  <a:pt x="639" y="0"/>
                </a:lnTo>
                <a:lnTo>
                  <a:pt x="971" y="181"/>
                </a:lnTo>
                <a:lnTo>
                  <a:pt x="8" y="747"/>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98"/>
          <p:cNvSpPr/>
          <p:nvPr/>
        </p:nvSpPr>
        <p:spPr bwMode="auto">
          <a:xfrm>
            <a:off x="-7681" y="4897580"/>
            <a:ext cx="1355725" cy="1927225"/>
          </a:xfrm>
          <a:custGeom>
            <a:avLst/>
            <a:gdLst>
              <a:gd name="T0" fmla="*/ 854 w 854"/>
              <a:gd name="T1" fmla="*/ 654 h 1214"/>
              <a:gd name="T2" fmla="*/ 0 w 854"/>
              <a:gd name="T3" fmla="*/ 1214 h 1214"/>
              <a:gd name="T4" fmla="*/ 0 w 854"/>
              <a:gd name="T5" fmla="*/ 560 h 1214"/>
              <a:gd name="T6" fmla="*/ 854 w 854"/>
              <a:gd name="T7" fmla="*/ 0 h 1214"/>
              <a:gd name="T8" fmla="*/ 854 w 854"/>
              <a:gd name="T9" fmla="*/ 654 h 1214"/>
            </a:gdLst>
            <a:ahLst/>
            <a:cxnLst>
              <a:cxn ang="0">
                <a:pos x="T0" y="T1"/>
              </a:cxn>
              <a:cxn ang="0">
                <a:pos x="T2" y="T3"/>
              </a:cxn>
              <a:cxn ang="0">
                <a:pos x="T4" y="T5"/>
              </a:cxn>
              <a:cxn ang="0">
                <a:pos x="T6" y="T7"/>
              </a:cxn>
              <a:cxn ang="0">
                <a:pos x="T8" y="T9"/>
              </a:cxn>
            </a:cxnLst>
            <a:rect l="0" t="0" r="r" b="b"/>
            <a:pathLst>
              <a:path w="854" h="1214">
                <a:moveTo>
                  <a:pt x="854" y="654"/>
                </a:moveTo>
                <a:lnTo>
                  <a:pt x="0" y="1214"/>
                </a:lnTo>
                <a:lnTo>
                  <a:pt x="0" y="560"/>
                </a:lnTo>
                <a:lnTo>
                  <a:pt x="854" y="0"/>
                </a:lnTo>
                <a:lnTo>
                  <a:pt x="854" y="654"/>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矩形 154"/>
          <p:cNvSpPr/>
          <p:nvPr/>
        </p:nvSpPr>
        <p:spPr>
          <a:xfrm>
            <a:off x="3400330" y="2764526"/>
            <a:ext cx="588049" cy="523220"/>
          </a:xfrm>
          <a:prstGeom prst="rect">
            <a:avLst/>
          </a:prstGeom>
          <a:solidFill>
            <a:srgbClr val="0731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156" name="文本框 155"/>
          <p:cNvSpPr txBox="1"/>
          <p:nvPr/>
        </p:nvSpPr>
        <p:spPr>
          <a:xfrm>
            <a:off x="3330176" y="2733748"/>
            <a:ext cx="728357" cy="584775"/>
          </a:xfrm>
          <a:prstGeom prst="rect">
            <a:avLst/>
          </a:prstGeom>
          <a:noFill/>
          <a:ln>
            <a:noFill/>
          </a:ln>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01</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57" name="矩形 156"/>
          <p:cNvSpPr/>
          <p:nvPr/>
        </p:nvSpPr>
        <p:spPr>
          <a:xfrm>
            <a:off x="4147949" y="2764526"/>
            <a:ext cx="2318165" cy="523220"/>
          </a:xfrm>
          <a:prstGeom prst="rect">
            <a:avLst/>
          </a:prstGeom>
          <a:solidFill>
            <a:srgbClr val="0731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158" name="矩形 157"/>
          <p:cNvSpPr/>
          <p:nvPr/>
        </p:nvSpPr>
        <p:spPr>
          <a:xfrm>
            <a:off x="4332174" y="2765776"/>
            <a:ext cx="4774531" cy="521970"/>
          </a:xfrm>
          <a:prstGeom prst="rect">
            <a:avLst/>
          </a:prstGeom>
        </p:spPr>
        <p:txBody>
          <a:bodyPr wrap="square">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英文文献</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59" name="矩形 158"/>
          <p:cNvSpPr/>
          <p:nvPr/>
        </p:nvSpPr>
        <p:spPr>
          <a:xfrm>
            <a:off x="3400330" y="3603602"/>
            <a:ext cx="588049" cy="523220"/>
          </a:xfrm>
          <a:prstGeom prst="rect">
            <a:avLst/>
          </a:prstGeom>
          <a:solidFill>
            <a:srgbClr val="B61D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160" name="文本框 159"/>
          <p:cNvSpPr txBox="1"/>
          <p:nvPr/>
        </p:nvSpPr>
        <p:spPr>
          <a:xfrm>
            <a:off x="3330176" y="3572824"/>
            <a:ext cx="728357" cy="584775"/>
          </a:xfrm>
          <a:prstGeom prst="rect">
            <a:avLst/>
          </a:prstGeom>
          <a:noFill/>
          <a:ln>
            <a:noFill/>
          </a:ln>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02</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61" name="矩形 160"/>
          <p:cNvSpPr/>
          <p:nvPr/>
        </p:nvSpPr>
        <p:spPr>
          <a:xfrm>
            <a:off x="4147949" y="3603602"/>
            <a:ext cx="2318165" cy="523220"/>
          </a:xfrm>
          <a:prstGeom prst="rect">
            <a:avLst/>
          </a:prstGeom>
          <a:solidFill>
            <a:srgbClr val="B61D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162" name="矩形 161"/>
          <p:cNvSpPr/>
          <p:nvPr/>
        </p:nvSpPr>
        <p:spPr>
          <a:xfrm>
            <a:off x="4332174" y="3604852"/>
            <a:ext cx="4774531" cy="521970"/>
          </a:xfrm>
          <a:prstGeom prst="rect">
            <a:avLst/>
          </a:prstGeom>
        </p:spPr>
        <p:txBody>
          <a:bodyPr wrap="square">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中文</a:t>
            </a:r>
            <a:r>
              <a:rPr lang="zh-CN" altLang="en-US" sz="2800" dirty="0" smtClean="0">
                <a:solidFill>
                  <a:schemeClr val="bg1"/>
                </a:solidFill>
                <a:latin typeface="微软雅黑" panose="020B0503020204020204" pitchFamily="34" charset="-122"/>
                <a:ea typeface="微软雅黑" panose="020B0503020204020204" pitchFamily="34" charset="-122"/>
              </a:rPr>
              <a:t>文献</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77" name="矩形 176"/>
          <p:cNvSpPr/>
          <p:nvPr/>
        </p:nvSpPr>
        <p:spPr>
          <a:xfrm>
            <a:off x="-7681" y="406207"/>
            <a:ext cx="2019301" cy="528864"/>
          </a:xfrm>
          <a:prstGeom prst="rect">
            <a:avLst/>
          </a:prstGeom>
          <a:solidFill>
            <a:srgbClr val="0731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8" name="文本框 177"/>
          <p:cNvSpPr txBox="1"/>
          <p:nvPr/>
        </p:nvSpPr>
        <p:spPr>
          <a:xfrm>
            <a:off x="-39898" y="437089"/>
            <a:ext cx="2070568" cy="461665"/>
          </a:xfrm>
          <a:prstGeom prst="rect">
            <a:avLst/>
          </a:prstGeom>
          <a:noFill/>
        </p:spPr>
        <p:txBody>
          <a:bodyPr vert="horz" wrap="square" rtlCol="0">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CONTENTS</a:t>
            </a:r>
            <a:endPar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1" name="组合 230"/>
          <p:cNvGrpSpPr/>
          <p:nvPr/>
        </p:nvGrpSpPr>
        <p:grpSpPr>
          <a:xfrm>
            <a:off x="9129106" y="0"/>
            <a:ext cx="4241860" cy="7063408"/>
            <a:chOff x="9120851" y="0"/>
            <a:chExt cx="4241860" cy="7063408"/>
          </a:xfrm>
        </p:grpSpPr>
        <p:sp>
          <p:nvSpPr>
            <p:cNvPr id="7" name="Freeform 5"/>
            <p:cNvSpPr/>
            <p:nvPr/>
          </p:nvSpPr>
          <p:spPr bwMode="auto">
            <a:xfrm>
              <a:off x="1210206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2009419" y="1699584"/>
              <a:ext cx="1263955" cy="2051446"/>
            </a:xfrm>
            <a:custGeom>
              <a:avLst/>
              <a:gdLst>
                <a:gd name="T0" fmla="*/ 764 w 764"/>
                <a:gd name="T1" fmla="*/ 1229 h 1240"/>
                <a:gd name="T2" fmla="*/ 747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7"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1192008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11827436"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1173809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1164545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1155611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1463470" y="1699584"/>
              <a:ext cx="1263955" cy="2051446"/>
            </a:xfrm>
            <a:custGeom>
              <a:avLst/>
              <a:gdLst>
                <a:gd name="T0" fmla="*/ 764 w 764"/>
                <a:gd name="T1" fmla="*/ 1229 h 1240"/>
                <a:gd name="T2" fmla="*/ 746 w 764"/>
                <a:gd name="T3" fmla="*/ 1240 h 1240"/>
                <a:gd name="T4" fmla="*/ 0 w 764"/>
                <a:gd name="T5" fmla="*/ 10 h 1240"/>
                <a:gd name="T6" fmla="*/ 17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7"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1137413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11281486"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11192149" y="1699584"/>
              <a:ext cx="1262301" cy="2051446"/>
            </a:xfrm>
            <a:custGeom>
              <a:avLst/>
              <a:gdLst>
                <a:gd name="T0" fmla="*/ 763 w 763"/>
                <a:gd name="T1" fmla="*/ 1229 h 1240"/>
                <a:gd name="T2" fmla="*/ 746 w 763"/>
                <a:gd name="T3" fmla="*/ 1240 h 1240"/>
                <a:gd name="T4" fmla="*/ 0 w 763"/>
                <a:gd name="T5" fmla="*/ 10 h 1240"/>
                <a:gd name="T6" fmla="*/ 16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6"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11101158"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11010166"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1091917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p:nvPr/>
          </p:nvSpPr>
          <p:spPr bwMode="auto">
            <a:xfrm>
              <a:off x="10828183"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1073719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10646200"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1055520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1046256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10373226"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10280580"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10191243"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6"/>
            <p:cNvSpPr/>
            <p:nvPr/>
          </p:nvSpPr>
          <p:spPr bwMode="auto">
            <a:xfrm>
              <a:off x="9904041" y="6792109"/>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7"/>
            <p:cNvSpPr/>
            <p:nvPr/>
          </p:nvSpPr>
          <p:spPr bwMode="auto">
            <a:xfrm>
              <a:off x="9913010" y="6630675"/>
              <a:ext cx="245514" cy="269056"/>
            </a:xfrm>
            <a:custGeom>
              <a:avLst/>
              <a:gdLst>
                <a:gd name="T0" fmla="*/ 219 w 219"/>
                <a:gd name="T1" fmla="*/ 240 h 240"/>
                <a:gd name="T2" fmla="*/ 209 w 219"/>
                <a:gd name="T3" fmla="*/ 119 h 240"/>
                <a:gd name="T4" fmla="*/ 198 w 219"/>
                <a:gd name="T5" fmla="*/ 0 h 240"/>
                <a:gd name="T6" fmla="*/ 99 w 219"/>
                <a:gd name="T7" fmla="*/ 69 h 240"/>
                <a:gd name="T8" fmla="*/ 0 w 219"/>
                <a:gd name="T9" fmla="*/ 138 h 240"/>
                <a:gd name="T10" fmla="*/ 110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9" y="119"/>
                  </a:lnTo>
                  <a:lnTo>
                    <a:pt x="198" y="0"/>
                  </a:lnTo>
                  <a:lnTo>
                    <a:pt x="99" y="69"/>
                  </a:lnTo>
                  <a:lnTo>
                    <a:pt x="0" y="138"/>
                  </a:lnTo>
                  <a:lnTo>
                    <a:pt x="110" y="190"/>
                  </a:lnTo>
                  <a:lnTo>
                    <a:pt x="219" y="24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8"/>
            <p:cNvSpPr/>
            <p:nvPr/>
          </p:nvSpPr>
          <p:spPr bwMode="auto">
            <a:xfrm>
              <a:off x="10143950" y="6622828"/>
              <a:ext cx="244393" cy="271299"/>
            </a:xfrm>
            <a:custGeom>
              <a:avLst/>
              <a:gdLst>
                <a:gd name="T0" fmla="*/ 0 w 218"/>
                <a:gd name="T1" fmla="*/ 0 h 242"/>
                <a:gd name="T2" fmla="*/ 110 w 218"/>
                <a:gd name="T3" fmla="*/ 51 h 242"/>
                <a:gd name="T4" fmla="*/ 218 w 218"/>
                <a:gd name="T5" fmla="*/ 102 h 242"/>
                <a:gd name="T6" fmla="*/ 121 w 218"/>
                <a:gd name="T7" fmla="*/ 171 h 242"/>
                <a:gd name="T8" fmla="*/ 22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0" y="51"/>
                  </a:lnTo>
                  <a:lnTo>
                    <a:pt x="218" y="102"/>
                  </a:lnTo>
                  <a:lnTo>
                    <a:pt x="121" y="171"/>
                  </a:lnTo>
                  <a:lnTo>
                    <a:pt x="22" y="242"/>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9"/>
            <p:cNvSpPr/>
            <p:nvPr/>
          </p:nvSpPr>
          <p:spPr bwMode="auto">
            <a:xfrm>
              <a:off x="10152918" y="6461394"/>
              <a:ext cx="244393" cy="269056"/>
            </a:xfrm>
            <a:custGeom>
              <a:avLst/>
              <a:gdLst>
                <a:gd name="T0" fmla="*/ 218 w 218"/>
                <a:gd name="T1" fmla="*/ 240 h 240"/>
                <a:gd name="T2" fmla="*/ 207 w 218"/>
                <a:gd name="T3" fmla="*/ 119 h 240"/>
                <a:gd name="T4" fmla="*/ 197 w 218"/>
                <a:gd name="T5" fmla="*/ 0 h 240"/>
                <a:gd name="T6" fmla="*/ 98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7" y="0"/>
                  </a:lnTo>
                  <a:lnTo>
                    <a:pt x="98" y="69"/>
                  </a:lnTo>
                  <a:lnTo>
                    <a:pt x="0" y="138"/>
                  </a:lnTo>
                  <a:lnTo>
                    <a:pt x="108" y="190"/>
                  </a:lnTo>
                  <a:lnTo>
                    <a:pt x="218" y="24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0"/>
            <p:cNvSpPr/>
            <p:nvPr/>
          </p:nvSpPr>
          <p:spPr bwMode="auto">
            <a:xfrm>
              <a:off x="10382737" y="6453547"/>
              <a:ext cx="245514" cy="271299"/>
            </a:xfrm>
            <a:custGeom>
              <a:avLst/>
              <a:gdLst>
                <a:gd name="T0" fmla="*/ 0 w 219"/>
                <a:gd name="T1" fmla="*/ 0 h 242"/>
                <a:gd name="T2" fmla="*/ 110 w 219"/>
                <a:gd name="T3" fmla="*/ 51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1"/>
                  </a:lnTo>
                  <a:lnTo>
                    <a:pt x="219" y="102"/>
                  </a:lnTo>
                  <a:lnTo>
                    <a:pt x="120" y="171"/>
                  </a:lnTo>
                  <a:lnTo>
                    <a:pt x="21" y="242"/>
                  </a:lnTo>
                  <a:lnTo>
                    <a:pt x="11"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1"/>
            <p:cNvSpPr/>
            <p:nvPr/>
          </p:nvSpPr>
          <p:spPr bwMode="auto">
            <a:xfrm>
              <a:off x="10391706" y="6289871"/>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2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2"/>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2"/>
            <p:cNvSpPr/>
            <p:nvPr/>
          </p:nvSpPr>
          <p:spPr bwMode="auto">
            <a:xfrm>
              <a:off x="10621525" y="6284266"/>
              <a:ext cx="245514" cy="271299"/>
            </a:xfrm>
            <a:custGeom>
              <a:avLst/>
              <a:gdLst>
                <a:gd name="T0" fmla="*/ 0 w 219"/>
                <a:gd name="T1" fmla="*/ 0 h 242"/>
                <a:gd name="T2" fmla="*/ 109 w 219"/>
                <a:gd name="T3" fmla="*/ 52 h 242"/>
                <a:gd name="T4" fmla="*/ 219 w 219"/>
                <a:gd name="T5" fmla="*/ 102 h 242"/>
                <a:gd name="T6" fmla="*/ 120 w 219"/>
                <a:gd name="T7" fmla="*/ 171 h 242"/>
                <a:gd name="T8" fmla="*/ 23 w 219"/>
                <a:gd name="T9" fmla="*/ 242 h 242"/>
                <a:gd name="T10" fmla="*/ 12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3" y="242"/>
                  </a:lnTo>
                  <a:lnTo>
                    <a:pt x="12"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3"/>
            <p:cNvSpPr/>
            <p:nvPr/>
          </p:nvSpPr>
          <p:spPr bwMode="auto">
            <a:xfrm>
              <a:off x="10630493" y="6120590"/>
              <a:ext cx="245514" cy="271299"/>
            </a:xfrm>
            <a:custGeom>
              <a:avLst/>
              <a:gdLst>
                <a:gd name="T0" fmla="*/ 219 w 219"/>
                <a:gd name="T1" fmla="*/ 242 h 242"/>
                <a:gd name="T2" fmla="*/ 209 w 219"/>
                <a:gd name="T3" fmla="*/ 121 h 242"/>
                <a:gd name="T4" fmla="*/ 198 w 219"/>
                <a:gd name="T5" fmla="*/ 0 h 242"/>
                <a:gd name="T6" fmla="*/ 99 w 219"/>
                <a:gd name="T7" fmla="*/ 71 h 242"/>
                <a:gd name="T8" fmla="*/ 0 w 219"/>
                <a:gd name="T9" fmla="*/ 140 h 242"/>
                <a:gd name="T10" fmla="*/ 110 w 219"/>
                <a:gd name="T11" fmla="*/ 192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9" y="121"/>
                  </a:lnTo>
                  <a:lnTo>
                    <a:pt x="198" y="0"/>
                  </a:lnTo>
                  <a:lnTo>
                    <a:pt x="99" y="71"/>
                  </a:lnTo>
                  <a:lnTo>
                    <a:pt x="0" y="140"/>
                  </a:lnTo>
                  <a:lnTo>
                    <a:pt x="110" y="192"/>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4"/>
            <p:cNvSpPr/>
            <p:nvPr/>
          </p:nvSpPr>
          <p:spPr bwMode="auto">
            <a:xfrm>
              <a:off x="10861433" y="6114984"/>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5"/>
            <p:cNvSpPr/>
            <p:nvPr/>
          </p:nvSpPr>
          <p:spPr bwMode="auto">
            <a:xfrm>
              <a:off x="10870402" y="5951308"/>
              <a:ext cx="244393" cy="271299"/>
            </a:xfrm>
            <a:custGeom>
              <a:avLst/>
              <a:gdLst>
                <a:gd name="T0" fmla="*/ 218 w 218"/>
                <a:gd name="T1" fmla="*/ 242 h 242"/>
                <a:gd name="T2" fmla="*/ 207 w 218"/>
                <a:gd name="T3" fmla="*/ 121 h 242"/>
                <a:gd name="T4" fmla="*/ 197 w 218"/>
                <a:gd name="T5" fmla="*/ 0 h 242"/>
                <a:gd name="T6" fmla="*/ 99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7" y="0"/>
                  </a:lnTo>
                  <a:lnTo>
                    <a:pt x="99" y="71"/>
                  </a:lnTo>
                  <a:lnTo>
                    <a:pt x="0" y="140"/>
                  </a:lnTo>
                  <a:lnTo>
                    <a:pt x="110" y="191"/>
                  </a:lnTo>
                  <a:lnTo>
                    <a:pt x="218"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6"/>
            <p:cNvSpPr/>
            <p:nvPr/>
          </p:nvSpPr>
          <p:spPr bwMode="auto">
            <a:xfrm>
              <a:off x="11100222" y="5945703"/>
              <a:ext cx="245514" cy="271299"/>
            </a:xfrm>
            <a:custGeom>
              <a:avLst/>
              <a:gdLst>
                <a:gd name="T0" fmla="*/ 0 w 219"/>
                <a:gd name="T1" fmla="*/ 0 h 242"/>
                <a:gd name="T2" fmla="*/ 110 w 219"/>
                <a:gd name="T3" fmla="*/ 52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1"/>
                  </a:lnTo>
                  <a:lnTo>
                    <a:pt x="21" y="242"/>
                  </a:lnTo>
                  <a:lnTo>
                    <a:pt x="11"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7"/>
            <p:cNvSpPr/>
            <p:nvPr/>
          </p:nvSpPr>
          <p:spPr bwMode="auto">
            <a:xfrm>
              <a:off x="11109190" y="5782027"/>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8"/>
            <p:cNvSpPr/>
            <p:nvPr/>
          </p:nvSpPr>
          <p:spPr bwMode="auto">
            <a:xfrm>
              <a:off x="12535189" y="4930016"/>
              <a:ext cx="246635" cy="271299"/>
            </a:xfrm>
            <a:custGeom>
              <a:avLst/>
              <a:gdLst>
                <a:gd name="T0" fmla="*/ 0 w 220"/>
                <a:gd name="T1" fmla="*/ 0 h 242"/>
                <a:gd name="T2" fmla="*/ 12 w 220"/>
                <a:gd name="T3" fmla="*/ 121 h 242"/>
                <a:gd name="T4" fmla="*/ 23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2" y="121"/>
                  </a:lnTo>
                  <a:lnTo>
                    <a:pt x="23" y="242"/>
                  </a:lnTo>
                  <a:lnTo>
                    <a:pt x="121" y="172"/>
                  </a:lnTo>
                  <a:lnTo>
                    <a:pt x="220" y="102"/>
                  </a:lnTo>
                  <a:lnTo>
                    <a:pt x="110" y="5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69"/>
            <p:cNvSpPr/>
            <p:nvPr/>
          </p:nvSpPr>
          <p:spPr bwMode="auto">
            <a:xfrm>
              <a:off x="12305370" y="4936742"/>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0"/>
            <p:cNvSpPr/>
            <p:nvPr/>
          </p:nvSpPr>
          <p:spPr bwMode="auto">
            <a:xfrm>
              <a:off x="12296401" y="5099296"/>
              <a:ext cx="246635" cy="271299"/>
            </a:xfrm>
            <a:custGeom>
              <a:avLst/>
              <a:gdLst>
                <a:gd name="T0" fmla="*/ 0 w 220"/>
                <a:gd name="T1" fmla="*/ 0 h 242"/>
                <a:gd name="T2" fmla="*/ 11 w 220"/>
                <a:gd name="T3" fmla="*/ 121 h 242"/>
                <a:gd name="T4" fmla="*/ 22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2"/>
                  </a:lnTo>
                  <a:lnTo>
                    <a:pt x="220" y="102"/>
                  </a:lnTo>
                  <a:lnTo>
                    <a:pt x="110" y="52"/>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1"/>
            <p:cNvSpPr/>
            <p:nvPr/>
          </p:nvSpPr>
          <p:spPr bwMode="auto">
            <a:xfrm>
              <a:off x="12066583" y="5106023"/>
              <a:ext cx="245514" cy="271299"/>
            </a:xfrm>
            <a:custGeom>
              <a:avLst/>
              <a:gdLst>
                <a:gd name="T0" fmla="*/ 219 w 219"/>
                <a:gd name="T1" fmla="*/ 242 h 242"/>
                <a:gd name="T2" fmla="*/ 109 w 219"/>
                <a:gd name="T3" fmla="*/ 190 h 242"/>
                <a:gd name="T4" fmla="*/ 0 w 219"/>
                <a:gd name="T5" fmla="*/ 140 h 242"/>
                <a:gd name="T6" fmla="*/ 98 w 219"/>
                <a:gd name="T7" fmla="*/ 70 h 242"/>
                <a:gd name="T8" fmla="*/ 197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8" y="70"/>
                  </a:lnTo>
                  <a:lnTo>
                    <a:pt x="197"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2"/>
            <p:cNvSpPr/>
            <p:nvPr/>
          </p:nvSpPr>
          <p:spPr bwMode="auto">
            <a:xfrm>
              <a:off x="12057614" y="5268578"/>
              <a:ext cx="244393" cy="271299"/>
            </a:xfrm>
            <a:custGeom>
              <a:avLst/>
              <a:gdLst>
                <a:gd name="T0" fmla="*/ 0 w 218"/>
                <a:gd name="T1" fmla="*/ 0 h 242"/>
                <a:gd name="T2" fmla="*/ 11 w 218"/>
                <a:gd name="T3" fmla="*/ 121 h 242"/>
                <a:gd name="T4" fmla="*/ 22 w 218"/>
                <a:gd name="T5" fmla="*/ 242 h 242"/>
                <a:gd name="T6" fmla="*/ 121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1"/>
                  </a:lnTo>
                  <a:lnTo>
                    <a:pt x="218" y="102"/>
                  </a:lnTo>
                  <a:lnTo>
                    <a:pt x="110" y="52"/>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3"/>
            <p:cNvSpPr/>
            <p:nvPr/>
          </p:nvSpPr>
          <p:spPr bwMode="auto">
            <a:xfrm>
              <a:off x="11826674" y="5275304"/>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4"/>
            <p:cNvSpPr/>
            <p:nvPr/>
          </p:nvSpPr>
          <p:spPr bwMode="auto">
            <a:xfrm>
              <a:off x="11817705" y="5437859"/>
              <a:ext cx="245514" cy="271299"/>
            </a:xfrm>
            <a:custGeom>
              <a:avLst/>
              <a:gdLst>
                <a:gd name="T0" fmla="*/ 0 w 219"/>
                <a:gd name="T1" fmla="*/ 0 h 242"/>
                <a:gd name="T2" fmla="*/ 11 w 219"/>
                <a:gd name="T3" fmla="*/ 121 h 242"/>
                <a:gd name="T4" fmla="*/ 22 w 219"/>
                <a:gd name="T5" fmla="*/ 242 h 242"/>
                <a:gd name="T6" fmla="*/ 121 w 219"/>
                <a:gd name="T7" fmla="*/ 171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2" y="242"/>
                  </a:lnTo>
                  <a:lnTo>
                    <a:pt x="121" y="171"/>
                  </a:lnTo>
                  <a:lnTo>
                    <a:pt x="219" y="102"/>
                  </a:lnTo>
                  <a:lnTo>
                    <a:pt x="110" y="52"/>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5"/>
            <p:cNvSpPr/>
            <p:nvPr/>
          </p:nvSpPr>
          <p:spPr bwMode="auto">
            <a:xfrm>
              <a:off x="11587886" y="5444586"/>
              <a:ext cx="246635" cy="271299"/>
            </a:xfrm>
            <a:custGeom>
              <a:avLst/>
              <a:gdLst>
                <a:gd name="T0" fmla="*/ 220 w 220"/>
                <a:gd name="T1" fmla="*/ 242 h 242"/>
                <a:gd name="T2" fmla="*/ 110 w 220"/>
                <a:gd name="T3" fmla="*/ 190 h 242"/>
                <a:gd name="T4" fmla="*/ 0 w 220"/>
                <a:gd name="T5" fmla="*/ 140 h 242"/>
                <a:gd name="T6" fmla="*/ 99 w 220"/>
                <a:gd name="T7" fmla="*/ 70 h 242"/>
                <a:gd name="T8" fmla="*/ 197 w 220"/>
                <a:gd name="T9" fmla="*/ 0 h 242"/>
                <a:gd name="T10" fmla="*/ 208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7" y="0"/>
                  </a:lnTo>
                  <a:lnTo>
                    <a:pt x="208"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6"/>
            <p:cNvSpPr/>
            <p:nvPr/>
          </p:nvSpPr>
          <p:spPr bwMode="auto">
            <a:xfrm>
              <a:off x="11578918" y="5607141"/>
              <a:ext cx="246635" cy="271299"/>
            </a:xfrm>
            <a:custGeom>
              <a:avLst/>
              <a:gdLst>
                <a:gd name="T0" fmla="*/ 0 w 220"/>
                <a:gd name="T1" fmla="*/ 0 h 242"/>
                <a:gd name="T2" fmla="*/ 11 w 220"/>
                <a:gd name="T3" fmla="*/ 121 h 242"/>
                <a:gd name="T4" fmla="*/ 22 w 220"/>
                <a:gd name="T5" fmla="*/ 242 h 242"/>
                <a:gd name="T6" fmla="*/ 121 w 220"/>
                <a:gd name="T7" fmla="*/ 171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1"/>
                  </a:lnTo>
                  <a:lnTo>
                    <a:pt x="220" y="102"/>
                  </a:lnTo>
                  <a:lnTo>
                    <a:pt x="110" y="52"/>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7"/>
            <p:cNvSpPr/>
            <p:nvPr/>
          </p:nvSpPr>
          <p:spPr bwMode="auto">
            <a:xfrm>
              <a:off x="11347977" y="5612745"/>
              <a:ext cx="245514" cy="272420"/>
            </a:xfrm>
            <a:custGeom>
              <a:avLst/>
              <a:gdLst>
                <a:gd name="T0" fmla="*/ 219 w 219"/>
                <a:gd name="T1" fmla="*/ 243 h 243"/>
                <a:gd name="T2" fmla="*/ 110 w 219"/>
                <a:gd name="T3" fmla="*/ 191 h 243"/>
                <a:gd name="T4" fmla="*/ 0 w 219"/>
                <a:gd name="T5" fmla="*/ 141 h 243"/>
                <a:gd name="T6" fmla="*/ 99 w 219"/>
                <a:gd name="T7" fmla="*/ 71 h 243"/>
                <a:gd name="T8" fmla="*/ 198 w 219"/>
                <a:gd name="T9" fmla="*/ 0 h 243"/>
                <a:gd name="T10" fmla="*/ 209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10" y="191"/>
                  </a:lnTo>
                  <a:lnTo>
                    <a:pt x="0" y="141"/>
                  </a:lnTo>
                  <a:lnTo>
                    <a:pt x="99" y="71"/>
                  </a:lnTo>
                  <a:lnTo>
                    <a:pt x="198" y="0"/>
                  </a:lnTo>
                  <a:lnTo>
                    <a:pt x="209" y="122"/>
                  </a:lnTo>
                  <a:lnTo>
                    <a:pt x="219" y="243"/>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8"/>
            <p:cNvSpPr/>
            <p:nvPr/>
          </p:nvSpPr>
          <p:spPr bwMode="auto">
            <a:xfrm>
              <a:off x="11340130" y="5776422"/>
              <a:ext cx="244393" cy="271299"/>
            </a:xfrm>
            <a:custGeom>
              <a:avLst/>
              <a:gdLst>
                <a:gd name="T0" fmla="*/ 0 w 218"/>
                <a:gd name="T1" fmla="*/ 0 h 242"/>
                <a:gd name="T2" fmla="*/ 11 w 218"/>
                <a:gd name="T3" fmla="*/ 121 h 242"/>
                <a:gd name="T4" fmla="*/ 22 w 218"/>
                <a:gd name="T5" fmla="*/ 242 h 242"/>
                <a:gd name="T6" fmla="*/ 119 w 218"/>
                <a:gd name="T7" fmla="*/ 171 h 242"/>
                <a:gd name="T8" fmla="*/ 218 w 218"/>
                <a:gd name="T9" fmla="*/ 102 h 242"/>
                <a:gd name="T10" fmla="*/ 108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19" y="171"/>
                  </a:lnTo>
                  <a:lnTo>
                    <a:pt x="218" y="102"/>
                  </a:lnTo>
                  <a:lnTo>
                    <a:pt x="108" y="52"/>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9"/>
            <p:cNvSpPr/>
            <p:nvPr/>
          </p:nvSpPr>
          <p:spPr bwMode="auto">
            <a:xfrm>
              <a:off x="9497094" y="6020815"/>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0"/>
            <p:cNvSpPr/>
            <p:nvPr/>
          </p:nvSpPr>
          <p:spPr bwMode="auto">
            <a:xfrm>
              <a:off x="9726912" y="6012967"/>
              <a:ext cx="246635" cy="271299"/>
            </a:xfrm>
            <a:custGeom>
              <a:avLst/>
              <a:gdLst>
                <a:gd name="T0" fmla="*/ 0 w 220"/>
                <a:gd name="T1" fmla="*/ 0 h 242"/>
                <a:gd name="T2" fmla="*/ 110 w 220"/>
                <a:gd name="T3" fmla="*/ 51 h 242"/>
                <a:gd name="T4" fmla="*/ 220 w 220"/>
                <a:gd name="T5" fmla="*/ 102 h 242"/>
                <a:gd name="T6" fmla="*/ 121 w 220"/>
                <a:gd name="T7" fmla="*/ 171 h 242"/>
                <a:gd name="T8" fmla="*/ 23 w 220"/>
                <a:gd name="T9" fmla="*/ 242 h 242"/>
                <a:gd name="T10" fmla="*/ 12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1"/>
                  </a:lnTo>
                  <a:lnTo>
                    <a:pt x="220" y="102"/>
                  </a:lnTo>
                  <a:lnTo>
                    <a:pt x="121" y="171"/>
                  </a:lnTo>
                  <a:lnTo>
                    <a:pt x="23" y="242"/>
                  </a:lnTo>
                  <a:lnTo>
                    <a:pt x="12"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1"/>
            <p:cNvSpPr/>
            <p:nvPr/>
          </p:nvSpPr>
          <p:spPr bwMode="auto">
            <a:xfrm>
              <a:off x="9735881" y="5851534"/>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2"/>
            <p:cNvSpPr/>
            <p:nvPr/>
          </p:nvSpPr>
          <p:spPr bwMode="auto">
            <a:xfrm>
              <a:off x="9967942" y="5843686"/>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3"/>
            <p:cNvSpPr/>
            <p:nvPr/>
          </p:nvSpPr>
          <p:spPr bwMode="auto">
            <a:xfrm>
              <a:off x="9976911" y="5682252"/>
              <a:ext cx="244393" cy="269056"/>
            </a:xfrm>
            <a:custGeom>
              <a:avLst/>
              <a:gdLst>
                <a:gd name="T0" fmla="*/ 218 w 218"/>
                <a:gd name="T1" fmla="*/ 240 h 240"/>
                <a:gd name="T2" fmla="*/ 207 w 218"/>
                <a:gd name="T3" fmla="*/ 119 h 240"/>
                <a:gd name="T4" fmla="*/ 196 w 218"/>
                <a:gd name="T5" fmla="*/ 0 h 240"/>
                <a:gd name="T6" fmla="*/ 99 w 218"/>
                <a:gd name="T7" fmla="*/ 69 h 240"/>
                <a:gd name="T8" fmla="*/ 0 w 218"/>
                <a:gd name="T9" fmla="*/ 138 h 240"/>
                <a:gd name="T10" fmla="*/ 109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9" y="69"/>
                  </a:lnTo>
                  <a:lnTo>
                    <a:pt x="0" y="138"/>
                  </a:lnTo>
                  <a:lnTo>
                    <a:pt x="109" y="190"/>
                  </a:lnTo>
                  <a:lnTo>
                    <a:pt x="218" y="24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4"/>
            <p:cNvSpPr/>
            <p:nvPr/>
          </p:nvSpPr>
          <p:spPr bwMode="auto">
            <a:xfrm>
              <a:off x="10205609" y="5674405"/>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5"/>
            <p:cNvSpPr/>
            <p:nvPr/>
          </p:nvSpPr>
          <p:spPr bwMode="auto">
            <a:xfrm>
              <a:off x="10215698" y="5512971"/>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6"/>
            <p:cNvSpPr/>
            <p:nvPr/>
          </p:nvSpPr>
          <p:spPr bwMode="auto">
            <a:xfrm>
              <a:off x="10446638" y="5505123"/>
              <a:ext cx="244393" cy="271299"/>
            </a:xfrm>
            <a:custGeom>
              <a:avLst/>
              <a:gdLst>
                <a:gd name="T0" fmla="*/ 0 w 218"/>
                <a:gd name="T1" fmla="*/ 0 h 242"/>
                <a:gd name="T2" fmla="*/ 108 w 218"/>
                <a:gd name="T3" fmla="*/ 52 h 242"/>
                <a:gd name="T4" fmla="*/ 218 w 218"/>
                <a:gd name="T5" fmla="*/ 102 h 242"/>
                <a:gd name="T6" fmla="*/ 120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20" y="171"/>
                  </a:lnTo>
                  <a:lnTo>
                    <a:pt x="21" y="242"/>
                  </a:lnTo>
                  <a:lnTo>
                    <a:pt x="11"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7"/>
            <p:cNvSpPr/>
            <p:nvPr/>
          </p:nvSpPr>
          <p:spPr bwMode="auto">
            <a:xfrm>
              <a:off x="10455607" y="53414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2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2"/>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8"/>
            <p:cNvSpPr/>
            <p:nvPr/>
          </p:nvSpPr>
          <p:spPr bwMode="auto">
            <a:xfrm>
              <a:off x="10685426" y="5335842"/>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89"/>
            <p:cNvSpPr/>
            <p:nvPr/>
          </p:nvSpPr>
          <p:spPr bwMode="auto">
            <a:xfrm>
              <a:off x="10694395" y="5172166"/>
              <a:ext cx="245514" cy="272420"/>
            </a:xfrm>
            <a:custGeom>
              <a:avLst/>
              <a:gdLst>
                <a:gd name="T0" fmla="*/ 219 w 219"/>
                <a:gd name="T1" fmla="*/ 243 h 243"/>
                <a:gd name="T2" fmla="*/ 209 w 219"/>
                <a:gd name="T3" fmla="*/ 121 h 243"/>
                <a:gd name="T4" fmla="*/ 196 w 219"/>
                <a:gd name="T5" fmla="*/ 0 h 243"/>
                <a:gd name="T6" fmla="*/ 99 w 219"/>
                <a:gd name="T7" fmla="*/ 71 h 243"/>
                <a:gd name="T8" fmla="*/ 0 w 219"/>
                <a:gd name="T9" fmla="*/ 141 h 243"/>
                <a:gd name="T10" fmla="*/ 110 w 219"/>
                <a:gd name="T11" fmla="*/ 191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209" y="121"/>
                  </a:lnTo>
                  <a:lnTo>
                    <a:pt x="196" y="0"/>
                  </a:lnTo>
                  <a:lnTo>
                    <a:pt x="99" y="71"/>
                  </a:lnTo>
                  <a:lnTo>
                    <a:pt x="0" y="141"/>
                  </a:lnTo>
                  <a:lnTo>
                    <a:pt x="110" y="191"/>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0"/>
            <p:cNvSpPr/>
            <p:nvPr/>
          </p:nvSpPr>
          <p:spPr bwMode="auto">
            <a:xfrm>
              <a:off x="10923093" y="516656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1"/>
            <p:cNvSpPr/>
            <p:nvPr/>
          </p:nvSpPr>
          <p:spPr bwMode="auto">
            <a:xfrm>
              <a:off x="12129362" y="4157599"/>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2"/>
            <p:cNvSpPr/>
            <p:nvPr/>
          </p:nvSpPr>
          <p:spPr bwMode="auto">
            <a:xfrm>
              <a:off x="12120394" y="4320154"/>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3"/>
            <p:cNvSpPr/>
            <p:nvPr/>
          </p:nvSpPr>
          <p:spPr bwMode="auto">
            <a:xfrm>
              <a:off x="11890575" y="4326881"/>
              <a:ext cx="244393" cy="271299"/>
            </a:xfrm>
            <a:custGeom>
              <a:avLst/>
              <a:gdLst>
                <a:gd name="T0" fmla="*/ 218 w 218"/>
                <a:gd name="T1" fmla="*/ 242 h 242"/>
                <a:gd name="T2" fmla="*/ 110 w 218"/>
                <a:gd name="T3" fmla="*/ 190 h 242"/>
                <a:gd name="T4" fmla="*/ 0 w 218"/>
                <a:gd name="T5" fmla="*/ 140 h 242"/>
                <a:gd name="T6" fmla="*/ 99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9" y="70"/>
                  </a:lnTo>
                  <a:lnTo>
                    <a:pt x="197" y="0"/>
                  </a:lnTo>
                  <a:lnTo>
                    <a:pt x="207" y="121"/>
                  </a:lnTo>
                  <a:lnTo>
                    <a:pt x="218"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4"/>
            <p:cNvSpPr/>
            <p:nvPr/>
          </p:nvSpPr>
          <p:spPr bwMode="auto">
            <a:xfrm>
              <a:off x="11881606" y="4489435"/>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5"/>
            <p:cNvSpPr/>
            <p:nvPr/>
          </p:nvSpPr>
          <p:spPr bwMode="auto">
            <a:xfrm>
              <a:off x="11650666" y="4496161"/>
              <a:ext cx="245514" cy="271299"/>
            </a:xfrm>
            <a:custGeom>
              <a:avLst/>
              <a:gdLst>
                <a:gd name="T0" fmla="*/ 219 w 219"/>
                <a:gd name="T1" fmla="*/ 242 h 242"/>
                <a:gd name="T2" fmla="*/ 109 w 219"/>
                <a:gd name="T3" fmla="*/ 190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9" y="70"/>
                  </a:lnTo>
                  <a:lnTo>
                    <a:pt x="198" y="0"/>
                  </a:lnTo>
                  <a:lnTo>
                    <a:pt x="208" y="121"/>
                  </a:lnTo>
                  <a:lnTo>
                    <a:pt x="219"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6"/>
            <p:cNvSpPr/>
            <p:nvPr/>
          </p:nvSpPr>
          <p:spPr bwMode="auto">
            <a:xfrm>
              <a:off x="11641697" y="4658717"/>
              <a:ext cx="245514" cy="271299"/>
            </a:xfrm>
            <a:custGeom>
              <a:avLst/>
              <a:gdLst>
                <a:gd name="T0" fmla="*/ 0 w 219"/>
                <a:gd name="T1" fmla="*/ 0 h 242"/>
                <a:gd name="T2" fmla="*/ 12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2" y="121"/>
                  </a:lnTo>
                  <a:lnTo>
                    <a:pt x="23" y="242"/>
                  </a:lnTo>
                  <a:lnTo>
                    <a:pt x="120" y="172"/>
                  </a:lnTo>
                  <a:lnTo>
                    <a:pt x="219" y="102"/>
                  </a:lnTo>
                  <a:lnTo>
                    <a:pt x="109"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7"/>
            <p:cNvSpPr/>
            <p:nvPr/>
          </p:nvSpPr>
          <p:spPr bwMode="auto">
            <a:xfrm>
              <a:off x="11411879" y="4665443"/>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8"/>
            <p:cNvSpPr/>
            <p:nvPr/>
          </p:nvSpPr>
          <p:spPr bwMode="auto">
            <a:xfrm>
              <a:off x="11402910" y="4827998"/>
              <a:ext cx="245514" cy="271299"/>
            </a:xfrm>
            <a:custGeom>
              <a:avLst/>
              <a:gdLst>
                <a:gd name="T0" fmla="*/ 0 w 219"/>
                <a:gd name="T1" fmla="*/ 0 h 242"/>
                <a:gd name="T2" fmla="*/ 10 w 219"/>
                <a:gd name="T3" fmla="*/ 121 h 242"/>
                <a:gd name="T4" fmla="*/ 21 w 219"/>
                <a:gd name="T5" fmla="*/ 242 h 242"/>
                <a:gd name="T6" fmla="*/ 120 w 219"/>
                <a:gd name="T7" fmla="*/ 171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1"/>
                  </a:lnTo>
                  <a:lnTo>
                    <a:pt x="219" y="102"/>
                  </a:lnTo>
                  <a:lnTo>
                    <a:pt x="109"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99"/>
            <p:cNvSpPr/>
            <p:nvPr/>
          </p:nvSpPr>
          <p:spPr bwMode="auto">
            <a:xfrm>
              <a:off x="11173091" y="4834724"/>
              <a:ext cx="244393" cy="271299"/>
            </a:xfrm>
            <a:custGeom>
              <a:avLst/>
              <a:gdLst>
                <a:gd name="T0" fmla="*/ 218 w 218"/>
                <a:gd name="T1" fmla="*/ 242 h 242"/>
                <a:gd name="T2" fmla="*/ 108 w 218"/>
                <a:gd name="T3" fmla="*/ 190 h 242"/>
                <a:gd name="T4" fmla="*/ 0 w 218"/>
                <a:gd name="T5" fmla="*/ 140 h 242"/>
                <a:gd name="T6" fmla="*/ 97 w 218"/>
                <a:gd name="T7" fmla="*/ 70 h 242"/>
                <a:gd name="T8" fmla="*/ 196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7" y="70"/>
                  </a:lnTo>
                  <a:lnTo>
                    <a:pt x="196" y="0"/>
                  </a:lnTo>
                  <a:lnTo>
                    <a:pt x="207" y="121"/>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0"/>
            <p:cNvSpPr/>
            <p:nvPr/>
          </p:nvSpPr>
          <p:spPr bwMode="auto">
            <a:xfrm>
              <a:off x="11164122" y="4997280"/>
              <a:ext cx="244393" cy="271299"/>
            </a:xfrm>
            <a:custGeom>
              <a:avLst/>
              <a:gdLst>
                <a:gd name="T0" fmla="*/ 0 w 218"/>
                <a:gd name="T1" fmla="*/ 0 h 242"/>
                <a:gd name="T2" fmla="*/ 11 w 218"/>
                <a:gd name="T3" fmla="*/ 121 h 242"/>
                <a:gd name="T4" fmla="*/ 21 w 218"/>
                <a:gd name="T5" fmla="*/ 242 h 242"/>
                <a:gd name="T6" fmla="*/ 120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1" y="242"/>
                  </a:lnTo>
                  <a:lnTo>
                    <a:pt x="120" y="171"/>
                  </a:lnTo>
                  <a:lnTo>
                    <a:pt x="218" y="102"/>
                  </a:lnTo>
                  <a:lnTo>
                    <a:pt x="110"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1"/>
            <p:cNvSpPr/>
            <p:nvPr/>
          </p:nvSpPr>
          <p:spPr bwMode="auto">
            <a:xfrm>
              <a:off x="10933182" y="5002885"/>
              <a:ext cx="245514" cy="272420"/>
            </a:xfrm>
            <a:custGeom>
              <a:avLst/>
              <a:gdLst>
                <a:gd name="T0" fmla="*/ 219 w 219"/>
                <a:gd name="T1" fmla="*/ 243 h 243"/>
                <a:gd name="T2" fmla="*/ 109 w 219"/>
                <a:gd name="T3" fmla="*/ 191 h 243"/>
                <a:gd name="T4" fmla="*/ 0 w 219"/>
                <a:gd name="T5" fmla="*/ 141 h 243"/>
                <a:gd name="T6" fmla="*/ 99 w 219"/>
                <a:gd name="T7" fmla="*/ 71 h 243"/>
                <a:gd name="T8" fmla="*/ 198 w 219"/>
                <a:gd name="T9" fmla="*/ 0 h 243"/>
                <a:gd name="T10" fmla="*/ 208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09" y="191"/>
                  </a:lnTo>
                  <a:lnTo>
                    <a:pt x="0" y="141"/>
                  </a:lnTo>
                  <a:lnTo>
                    <a:pt x="99" y="71"/>
                  </a:lnTo>
                  <a:lnTo>
                    <a:pt x="198" y="0"/>
                  </a:lnTo>
                  <a:lnTo>
                    <a:pt x="208" y="122"/>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2"/>
            <p:cNvSpPr/>
            <p:nvPr/>
          </p:nvSpPr>
          <p:spPr bwMode="auto">
            <a:xfrm>
              <a:off x="10179824" y="5993909"/>
              <a:ext cx="246635" cy="272420"/>
            </a:xfrm>
            <a:custGeom>
              <a:avLst/>
              <a:gdLst>
                <a:gd name="T0" fmla="*/ 0 w 220"/>
                <a:gd name="T1" fmla="*/ 0 h 243"/>
                <a:gd name="T2" fmla="*/ 110 w 220"/>
                <a:gd name="T3" fmla="*/ 51 h 243"/>
                <a:gd name="T4" fmla="*/ 220 w 220"/>
                <a:gd name="T5" fmla="*/ 102 h 243"/>
                <a:gd name="T6" fmla="*/ 121 w 220"/>
                <a:gd name="T7" fmla="*/ 172 h 243"/>
                <a:gd name="T8" fmla="*/ 22 w 220"/>
                <a:gd name="T9" fmla="*/ 243 h 243"/>
                <a:gd name="T10" fmla="*/ 11 w 220"/>
                <a:gd name="T11" fmla="*/ 121 h 243"/>
                <a:gd name="T12" fmla="*/ 0 w 220"/>
                <a:gd name="T13" fmla="*/ 0 h 243"/>
              </a:gdLst>
              <a:ahLst/>
              <a:cxnLst>
                <a:cxn ang="0">
                  <a:pos x="T0" y="T1"/>
                </a:cxn>
                <a:cxn ang="0">
                  <a:pos x="T2" y="T3"/>
                </a:cxn>
                <a:cxn ang="0">
                  <a:pos x="T4" y="T5"/>
                </a:cxn>
                <a:cxn ang="0">
                  <a:pos x="T6" y="T7"/>
                </a:cxn>
                <a:cxn ang="0">
                  <a:pos x="T8" y="T9"/>
                </a:cxn>
                <a:cxn ang="0">
                  <a:pos x="T10" y="T11"/>
                </a:cxn>
                <a:cxn ang="0">
                  <a:pos x="T12" y="T13"/>
                </a:cxn>
              </a:cxnLst>
              <a:rect l="0" t="0" r="r" b="b"/>
              <a:pathLst>
                <a:path w="220" h="243">
                  <a:moveTo>
                    <a:pt x="0" y="0"/>
                  </a:moveTo>
                  <a:lnTo>
                    <a:pt x="110" y="51"/>
                  </a:lnTo>
                  <a:lnTo>
                    <a:pt x="220" y="102"/>
                  </a:lnTo>
                  <a:lnTo>
                    <a:pt x="121" y="172"/>
                  </a:lnTo>
                  <a:lnTo>
                    <a:pt x="22" y="243"/>
                  </a:lnTo>
                  <a:lnTo>
                    <a:pt x="11"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3"/>
            <p:cNvSpPr/>
            <p:nvPr/>
          </p:nvSpPr>
          <p:spPr bwMode="auto">
            <a:xfrm>
              <a:off x="10188792" y="5831354"/>
              <a:ext cx="246635" cy="271299"/>
            </a:xfrm>
            <a:custGeom>
              <a:avLst/>
              <a:gdLst>
                <a:gd name="T0" fmla="*/ 220 w 220"/>
                <a:gd name="T1" fmla="*/ 242 h 242"/>
                <a:gd name="T2" fmla="*/ 208 w 220"/>
                <a:gd name="T3" fmla="*/ 121 h 242"/>
                <a:gd name="T4" fmla="*/ 197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8" y="121"/>
                  </a:lnTo>
                  <a:lnTo>
                    <a:pt x="197" y="0"/>
                  </a:lnTo>
                  <a:lnTo>
                    <a:pt x="99" y="71"/>
                  </a:lnTo>
                  <a:lnTo>
                    <a:pt x="0" y="140"/>
                  </a:lnTo>
                  <a:lnTo>
                    <a:pt x="110" y="190"/>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4"/>
            <p:cNvSpPr/>
            <p:nvPr/>
          </p:nvSpPr>
          <p:spPr bwMode="auto">
            <a:xfrm>
              <a:off x="10418612" y="5825748"/>
              <a:ext cx="246635" cy="269056"/>
            </a:xfrm>
            <a:custGeom>
              <a:avLst/>
              <a:gdLst>
                <a:gd name="T0" fmla="*/ 0 w 220"/>
                <a:gd name="T1" fmla="*/ 0 h 240"/>
                <a:gd name="T2" fmla="*/ 110 w 220"/>
                <a:gd name="T3" fmla="*/ 50 h 240"/>
                <a:gd name="T4" fmla="*/ 220 w 220"/>
                <a:gd name="T5" fmla="*/ 101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1"/>
                  </a:lnTo>
                  <a:lnTo>
                    <a:pt x="121" y="171"/>
                  </a:lnTo>
                  <a:lnTo>
                    <a:pt x="22" y="240"/>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5"/>
            <p:cNvSpPr/>
            <p:nvPr/>
          </p:nvSpPr>
          <p:spPr bwMode="auto">
            <a:xfrm>
              <a:off x="10427580" y="5662072"/>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0"/>
                  </a:lnTo>
                  <a:lnTo>
                    <a:pt x="220"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6"/>
            <p:cNvSpPr/>
            <p:nvPr/>
          </p:nvSpPr>
          <p:spPr bwMode="auto">
            <a:xfrm>
              <a:off x="10659641" y="5656467"/>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7"/>
            <p:cNvSpPr/>
            <p:nvPr/>
          </p:nvSpPr>
          <p:spPr bwMode="auto">
            <a:xfrm>
              <a:off x="10668610" y="5492792"/>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0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0"/>
                  </a:lnTo>
                  <a:lnTo>
                    <a:pt x="218"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8"/>
            <p:cNvSpPr/>
            <p:nvPr/>
          </p:nvSpPr>
          <p:spPr bwMode="auto">
            <a:xfrm>
              <a:off x="10897308" y="5487186"/>
              <a:ext cx="246635" cy="269056"/>
            </a:xfrm>
            <a:custGeom>
              <a:avLst/>
              <a:gdLst>
                <a:gd name="T0" fmla="*/ 0 w 220"/>
                <a:gd name="T1" fmla="*/ 0 h 240"/>
                <a:gd name="T2" fmla="*/ 110 w 220"/>
                <a:gd name="T3" fmla="*/ 50 h 240"/>
                <a:gd name="T4" fmla="*/ 220 w 220"/>
                <a:gd name="T5" fmla="*/ 102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2" y="240"/>
                  </a:lnTo>
                  <a:lnTo>
                    <a:pt x="11"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09"/>
            <p:cNvSpPr/>
            <p:nvPr/>
          </p:nvSpPr>
          <p:spPr bwMode="auto">
            <a:xfrm>
              <a:off x="10907398" y="5323510"/>
              <a:ext cx="245514" cy="271299"/>
            </a:xfrm>
            <a:custGeom>
              <a:avLst/>
              <a:gdLst>
                <a:gd name="T0" fmla="*/ 219 w 219"/>
                <a:gd name="T1" fmla="*/ 242 h 242"/>
                <a:gd name="T2" fmla="*/ 208 w 219"/>
                <a:gd name="T3" fmla="*/ 121 h 242"/>
                <a:gd name="T4" fmla="*/ 198 w 219"/>
                <a:gd name="T5" fmla="*/ 0 h 242"/>
                <a:gd name="T6" fmla="*/ 99 w 219"/>
                <a:gd name="T7" fmla="*/ 71 h 242"/>
                <a:gd name="T8" fmla="*/ 0 w 219"/>
                <a:gd name="T9" fmla="*/ 140 h 242"/>
                <a:gd name="T10" fmla="*/ 109 w 219"/>
                <a:gd name="T11" fmla="*/ 190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8" y="121"/>
                  </a:lnTo>
                  <a:lnTo>
                    <a:pt x="198" y="0"/>
                  </a:lnTo>
                  <a:lnTo>
                    <a:pt x="99" y="71"/>
                  </a:lnTo>
                  <a:lnTo>
                    <a:pt x="0" y="140"/>
                  </a:lnTo>
                  <a:lnTo>
                    <a:pt x="109" y="190"/>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0"/>
            <p:cNvSpPr/>
            <p:nvPr/>
          </p:nvSpPr>
          <p:spPr bwMode="auto">
            <a:xfrm>
              <a:off x="11136096" y="5317905"/>
              <a:ext cx="246635" cy="269056"/>
            </a:xfrm>
            <a:custGeom>
              <a:avLst/>
              <a:gdLst>
                <a:gd name="T0" fmla="*/ 0 w 220"/>
                <a:gd name="T1" fmla="*/ 0 h 240"/>
                <a:gd name="T2" fmla="*/ 110 w 220"/>
                <a:gd name="T3" fmla="*/ 50 h 240"/>
                <a:gd name="T4" fmla="*/ 220 w 220"/>
                <a:gd name="T5" fmla="*/ 102 h 240"/>
                <a:gd name="T6" fmla="*/ 121 w 220"/>
                <a:gd name="T7" fmla="*/ 171 h 240"/>
                <a:gd name="T8" fmla="*/ 23 w 220"/>
                <a:gd name="T9" fmla="*/ 240 h 240"/>
                <a:gd name="T10" fmla="*/ 13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3" y="240"/>
                  </a:lnTo>
                  <a:lnTo>
                    <a:pt x="13"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1"/>
            <p:cNvSpPr/>
            <p:nvPr/>
          </p:nvSpPr>
          <p:spPr bwMode="auto">
            <a:xfrm>
              <a:off x="11145065" y="5154229"/>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2"/>
            <p:cNvSpPr/>
            <p:nvPr/>
          </p:nvSpPr>
          <p:spPr bwMode="auto">
            <a:xfrm>
              <a:off x="11377125" y="5148623"/>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3"/>
            <p:cNvSpPr/>
            <p:nvPr/>
          </p:nvSpPr>
          <p:spPr bwMode="auto">
            <a:xfrm>
              <a:off x="11386094" y="49849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10" y="191"/>
                  </a:lnTo>
                  <a:lnTo>
                    <a:pt x="218"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4"/>
            <p:cNvSpPr/>
            <p:nvPr/>
          </p:nvSpPr>
          <p:spPr bwMode="auto">
            <a:xfrm>
              <a:off x="12812093" y="4132935"/>
              <a:ext cx="245514" cy="270178"/>
            </a:xfrm>
            <a:custGeom>
              <a:avLst/>
              <a:gdLst>
                <a:gd name="T0" fmla="*/ 0 w 219"/>
                <a:gd name="T1" fmla="*/ 0 h 241"/>
                <a:gd name="T2" fmla="*/ 11 w 219"/>
                <a:gd name="T3" fmla="*/ 121 h 241"/>
                <a:gd name="T4" fmla="*/ 21 w 219"/>
                <a:gd name="T5" fmla="*/ 241 h 241"/>
                <a:gd name="T6" fmla="*/ 120 w 219"/>
                <a:gd name="T7" fmla="*/ 171 h 241"/>
                <a:gd name="T8" fmla="*/ 219 w 219"/>
                <a:gd name="T9" fmla="*/ 102 h 241"/>
                <a:gd name="T10" fmla="*/ 110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1" y="121"/>
                  </a:lnTo>
                  <a:lnTo>
                    <a:pt x="21" y="241"/>
                  </a:lnTo>
                  <a:lnTo>
                    <a:pt x="120" y="171"/>
                  </a:lnTo>
                  <a:lnTo>
                    <a:pt x="219" y="102"/>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5"/>
            <p:cNvSpPr/>
            <p:nvPr/>
          </p:nvSpPr>
          <p:spPr bwMode="auto">
            <a:xfrm>
              <a:off x="12582274" y="4138541"/>
              <a:ext cx="244393" cy="270178"/>
            </a:xfrm>
            <a:custGeom>
              <a:avLst/>
              <a:gdLst>
                <a:gd name="T0" fmla="*/ 218 w 218"/>
                <a:gd name="T1" fmla="*/ 241 h 241"/>
                <a:gd name="T2" fmla="*/ 108 w 218"/>
                <a:gd name="T3" fmla="*/ 191 h 241"/>
                <a:gd name="T4" fmla="*/ 0 w 218"/>
                <a:gd name="T5" fmla="*/ 140 h 241"/>
                <a:gd name="T6" fmla="*/ 98 w 218"/>
                <a:gd name="T7" fmla="*/ 70 h 241"/>
                <a:gd name="T8" fmla="*/ 197 w 218"/>
                <a:gd name="T9" fmla="*/ 0 h 241"/>
                <a:gd name="T10" fmla="*/ 207 w 218"/>
                <a:gd name="T11" fmla="*/ 121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108" y="191"/>
                  </a:lnTo>
                  <a:lnTo>
                    <a:pt x="0" y="140"/>
                  </a:lnTo>
                  <a:lnTo>
                    <a:pt x="98" y="70"/>
                  </a:lnTo>
                  <a:lnTo>
                    <a:pt x="197" y="0"/>
                  </a:lnTo>
                  <a:lnTo>
                    <a:pt x="207" y="121"/>
                  </a:lnTo>
                  <a:lnTo>
                    <a:pt x="218" y="241"/>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6"/>
            <p:cNvSpPr/>
            <p:nvPr/>
          </p:nvSpPr>
          <p:spPr bwMode="auto">
            <a:xfrm>
              <a:off x="12573305" y="4302217"/>
              <a:ext cx="244393" cy="270178"/>
            </a:xfrm>
            <a:custGeom>
              <a:avLst/>
              <a:gdLst>
                <a:gd name="T0" fmla="*/ 0 w 218"/>
                <a:gd name="T1" fmla="*/ 0 h 241"/>
                <a:gd name="T2" fmla="*/ 11 w 218"/>
                <a:gd name="T3" fmla="*/ 121 h 241"/>
                <a:gd name="T4" fmla="*/ 21 w 218"/>
                <a:gd name="T5" fmla="*/ 241 h 241"/>
                <a:gd name="T6" fmla="*/ 120 w 218"/>
                <a:gd name="T7" fmla="*/ 171 h 241"/>
                <a:gd name="T8" fmla="*/ 218 w 218"/>
                <a:gd name="T9" fmla="*/ 102 h 241"/>
                <a:gd name="T10" fmla="*/ 110 w 218"/>
                <a:gd name="T11" fmla="*/ 50 h 241"/>
                <a:gd name="T12" fmla="*/ 0 w 218"/>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0" y="0"/>
                  </a:moveTo>
                  <a:lnTo>
                    <a:pt x="11" y="121"/>
                  </a:lnTo>
                  <a:lnTo>
                    <a:pt x="21" y="241"/>
                  </a:lnTo>
                  <a:lnTo>
                    <a:pt x="120" y="171"/>
                  </a:lnTo>
                  <a:lnTo>
                    <a:pt x="218" y="102"/>
                  </a:lnTo>
                  <a:lnTo>
                    <a:pt x="110" y="50"/>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7"/>
            <p:cNvSpPr/>
            <p:nvPr/>
          </p:nvSpPr>
          <p:spPr bwMode="auto">
            <a:xfrm>
              <a:off x="12342365" y="4307822"/>
              <a:ext cx="245514" cy="271299"/>
            </a:xfrm>
            <a:custGeom>
              <a:avLst/>
              <a:gdLst>
                <a:gd name="T0" fmla="*/ 219 w 219"/>
                <a:gd name="T1" fmla="*/ 242 h 242"/>
                <a:gd name="T2" fmla="*/ 109 w 219"/>
                <a:gd name="T3" fmla="*/ 191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0"/>
                  </a:lnTo>
                  <a:lnTo>
                    <a:pt x="198"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8"/>
            <p:cNvSpPr/>
            <p:nvPr/>
          </p:nvSpPr>
          <p:spPr bwMode="auto">
            <a:xfrm>
              <a:off x="12333397" y="4471498"/>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9"/>
            <p:cNvSpPr/>
            <p:nvPr/>
          </p:nvSpPr>
          <p:spPr bwMode="auto">
            <a:xfrm>
              <a:off x="12103578" y="4477103"/>
              <a:ext cx="245514" cy="271299"/>
            </a:xfrm>
            <a:custGeom>
              <a:avLst/>
              <a:gdLst>
                <a:gd name="T0" fmla="*/ 219 w 219"/>
                <a:gd name="T1" fmla="*/ 242 h 242"/>
                <a:gd name="T2" fmla="*/ 110 w 219"/>
                <a:gd name="T3" fmla="*/ 191 h 242"/>
                <a:gd name="T4" fmla="*/ 0 w 219"/>
                <a:gd name="T5" fmla="*/ 140 h 242"/>
                <a:gd name="T6" fmla="*/ 99 w 219"/>
                <a:gd name="T7" fmla="*/ 70 h 242"/>
                <a:gd name="T8" fmla="*/ 196 w 219"/>
                <a:gd name="T9" fmla="*/ 0 h 242"/>
                <a:gd name="T10" fmla="*/ 207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1"/>
                  </a:lnTo>
                  <a:lnTo>
                    <a:pt x="0" y="140"/>
                  </a:lnTo>
                  <a:lnTo>
                    <a:pt x="99" y="70"/>
                  </a:lnTo>
                  <a:lnTo>
                    <a:pt x="196" y="0"/>
                  </a:lnTo>
                  <a:lnTo>
                    <a:pt x="207" y="121"/>
                  </a:lnTo>
                  <a:lnTo>
                    <a:pt x="219"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0"/>
            <p:cNvSpPr/>
            <p:nvPr/>
          </p:nvSpPr>
          <p:spPr bwMode="auto">
            <a:xfrm>
              <a:off x="12094609" y="4640780"/>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1"/>
            <p:cNvSpPr/>
            <p:nvPr/>
          </p:nvSpPr>
          <p:spPr bwMode="auto">
            <a:xfrm>
              <a:off x="11862548" y="4646385"/>
              <a:ext cx="246635" cy="271299"/>
            </a:xfrm>
            <a:custGeom>
              <a:avLst/>
              <a:gdLst>
                <a:gd name="T0" fmla="*/ 220 w 220"/>
                <a:gd name="T1" fmla="*/ 242 h 242"/>
                <a:gd name="T2" fmla="*/ 110 w 220"/>
                <a:gd name="T3" fmla="*/ 191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8" y="0"/>
                  </a:lnTo>
                  <a:lnTo>
                    <a:pt x="209"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22"/>
            <p:cNvSpPr/>
            <p:nvPr/>
          </p:nvSpPr>
          <p:spPr bwMode="auto">
            <a:xfrm>
              <a:off x="11855822" y="4810061"/>
              <a:ext cx="244393" cy="269056"/>
            </a:xfrm>
            <a:custGeom>
              <a:avLst/>
              <a:gdLst>
                <a:gd name="T0" fmla="*/ 0 w 218"/>
                <a:gd name="T1" fmla="*/ 0 h 240"/>
                <a:gd name="T2" fmla="*/ 11 w 218"/>
                <a:gd name="T3" fmla="*/ 121 h 240"/>
                <a:gd name="T4" fmla="*/ 21 w 218"/>
                <a:gd name="T5" fmla="*/ 240 h 240"/>
                <a:gd name="T6" fmla="*/ 119 w 218"/>
                <a:gd name="T7" fmla="*/ 171 h 240"/>
                <a:gd name="T8" fmla="*/ 218 w 218"/>
                <a:gd name="T9" fmla="*/ 102 h 240"/>
                <a:gd name="T10" fmla="*/ 108 w 218"/>
                <a:gd name="T11" fmla="*/ 50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1" y="121"/>
                  </a:lnTo>
                  <a:lnTo>
                    <a:pt x="21" y="240"/>
                  </a:lnTo>
                  <a:lnTo>
                    <a:pt x="119" y="171"/>
                  </a:lnTo>
                  <a:lnTo>
                    <a:pt x="218" y="102"/>
                  </a:lnTo>
                  <a:lnTo>
                    <a:pt x="108" y="50"/>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23"/>
            <p:cNvSpPr/>
            <p:nvPr/>
          </p:nvSpPr>
          <p:spPr bwMode="auto">
            <a:xfrm>
              <a:off x="11624882" y="4815666"/>
              <a:ext cx="245514" cy="271299"/>
            </a:xfrm>
            <a:custGeom>
              <a:avLst/>
              <a:gdLst>
                <a:gd name="T0" fmla="*/ 219 w 219"/>
                <a:gd name="T1" fmla="*/ 242 h 242"/>
                <a:gd name="T2" fmla="*/ 109 w 219"/>
                <a:gd name="T3" fmla="*/ 191 h 242"/>
                <a:gd name="T4" fmla="*/ 0 w 219"/>
                <a:gd name="T5" fmla="*/ 140 h 242"/>
                <a:gd name="T6" fmla="*/ 99 w 219"/>
                <a:gd name="T7" fmla="*/ 71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1"/>
                  </a:lnTo>
                  <a:lnTo>
                    <a:pt x="198" y="0"/>
                  </a:lnTo>
                  <a:lnTo>
                    <a:pt x="208" y="121"/>
                  </a:lnTo>
                  <a:lnTo>
                    <a:pt x="219"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24"/>
            <p:cNvSpPr/>
            <p:nvPr/>
          </p:nvSpPr>
          <p:spPr bwMode="auto">
            <a:xfrm>
              <a:off x="11614792" y="4979342"/>
              <a:ext cx="246635" cy="269056"/>
            </a:xfrm>
            <a:custGeom>
              <a:avLst/>
              <a:gdLst>
                <a:gd name="T0" fmla="*/ 0 w 220"/>
                <a:gd name="T1" fmla="*/ 0 h 240"/>
                <a:gd name="T2" fmla="*/ 11 w 220"/>
                <a:gd name="T3" fmla="*/ 121 h 240"/>
                <a:gd name="T4" fmla="*/ 22 w 220"/>
                <a:gd name="T5" fmla="*/ 240 h 240"/>
                <a:gd name="T6" fmla="*/ 121 w 220"/>
                <a:gd name="T7" fmla="*/ 171 h 240"/>
                <a:gd name="T8" fmla="*/ 220 w 220"/>
                <a:gd name="T9" fmla="*/ 102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21"/>
                  </a:lnTo>
                  <a:lnTo>
                    <a:pt x="22" y="240"/>
                  </a:lnTo>
                  <a:lnTo>
                    <a:pt x="121" y="171"/>
                  </a:lnTo>
                  <a:lnTo>
                    <a:pt x="220" y="102"/>
                  </a:lnTo>
                  <a:lnTo>
                    <a:pt x="110" y="50"/>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25"/>
            <p:cNvSpPr/>
            <p:nvPr/>
          </p:nvSpPr>
          <p:spPr bwMode="auto">
            <a:xfrm>
              <a:off x="9960094" y="6296597"/>
              <a:ext cx="244393" cy="269056"/>
            </a:xfrm>
            <a:custGeom>
              <a:avLst/>
              <a:gdLst>
                <a:gd name="T0" fmla="*/ 218 w 218"/>
                <a:gd name="T1" fmla="*/ 240 h 240"/>
                <a:gd name="T2" fmla="*/ 207 w 218"/>
                <a:gd name="T3" fmla="*/ 119 h 240"/>
                <a:gd name="T4" fmla="*/ 196 w 218"/>
                <a:gd name="T5" fmla="*/ 0 h 240"/>
                <a:gd name="T6" fmla="*/ 97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7" y="69"/>
                  </a:lnTo>
                  <a:lnTo>
                    <a:pt x="0" y="138"/>
                  </a:lnTo>
                  <a:lnTo>
                    <a:pt x="108" y="190"/>
                  </a:lnTo>
                  <a:lnTo>
                    <a:pt x="218"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26"/>
            <p:cNvSpPr/>
            <p:nvPr/>
          </p:nvSpPr>
          <p:spPr bwMode="auto">
            <a:xfrm>
              <a:off x="10188792" y="628875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27"/>
            <p:cNvSpPr/>
            <p:nvPr/>
          </p:nvSpPr>
          <p:spPr bwMode="auto">
            <a:xfrm>
              <a:off x="10198882" y="6127316"/>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8"/>
            <p:cNvSpPr/>
            <p:nvPr/>
          </p:nvSpPr>
          <p:spPr bwMode="auto">
            <a:xfrm>
              <a:off x="10427580" y="6119468"/>
              <a:ext cx="246635" cy="271299"/>
            </a:xfrm>
            <a:custGeom>
              <a:avLst/>
              <a:gdLst>
                <a:gd name="T0" fmla="*/ 0 w 220"/>
                <a:gd name="T1" fmla="*/ 0 h 242"/>
                <a:gd name="T2" fmla="*/ 110 w 220"/>
                <a:gd name="T3" fmla="*/ 52 h 242"/>
                <a:gd name="T4" fmla="*/ 220 w 220"/>
                <a:gd name="T5" fmla="*/ 102 h 242"/>
                <a:gd name="T6" fmla="*/ 121 w 220"/>
                <a:gd name="T7" fmla="*/ 171 h 242"/>
                <a:gd name="T8" fmla="*/ 23 w 220"/>
                <a:gd name="T9" fmla="*/ 242 h 242"/>
                <a:gd name="T10" fmla="*/ 13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3" y="242"/>
                  </a:lnTo>
                  <a:lnTo>
                    <a:pt x="13"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29"/>
            <p:cNvSpPr/>
            <p:nvPr/>
          </p:nvSpPr>
          <p:spPr bwMode="auto">
            <a:xfrm>
              <a:off x="10437670" y="5958034"/>
              <a:ext cx="245514" cy="270178"/>
            </a:xfrm>
            <a:custGeom>
              <a:avLst/>
              <a:gdLst>
                <a:gd name="T0" fmla="*/ 219 w 219"/>
                <a:gd name="T1" fmla="*/ 241 h 241"/>
                <a:gd name="T2" fmla="*/ 208 w 219"/>
                <a:gd name="T3" fmla="*/ 119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19"/>
                  </a:lnTo>
                  <a:lnTo>
                    <a:pt x="198" y="0"/>
                  </a:lnTo>
                  <a:lnTo>
                    <a:pt x="99" y="69"/>
                  </a:lnTo>
                  <a:lnTo>
                    <a:pt x="0" y="139"/>
                  </a:lnTo>
                  <a:lnTo>
                    <a:pt x="109" y="190"/>
                  </a:lnTo>
                  <a:lnTo>
                    <a:pt x="219" y="241"/>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30"/>
            <p:cNvSpPr/>
            <p:nvPr/>
          </p:nvSpPr>
          <p:spPr bwMode="auto">
            <a:xfrm>
              <a:off x="10668610" y="5950188"/>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1"/>
            <p:cNvSpPr/>
            <p:nvPr/>
          </p:nvSpPr>
          <p:spPr bwMode="auto">
            <a:xfrm>
              <a:off x="10677578" y="5788754"/>
              <a:ext cx="244393" cy="270178"/>
            </a:xfrm>
            <a:custGeom>
              <a:avLst/>
              <a:gdLst>
                <a:gd name="T0" fmla="*/ 218 w 218"/>
                <a:gd name="T1" fmla="*/ 241 h 241"/>
                <a:gd name="T2" fmla="*/ 207 w 218"/>
                <a:gd name="T3" fmla="*/ 120 h 241"/>
                <a:gd name="T4" fmla="*/ 196 w 218"/>
                <a:gd name="T5" fmla="*/ 0 h 241"/>
                <a:gd name="T6" fmla="*/ 99 w 218"/>
                <a:gd name="T7" fmla="*/ 69 h 241"/>
                <a:gd name="T8" fmla="*/ 0 w 218"/>
                <a:gd name="T9" fmla="*/ 139 h 241"/>
                <a:gd name="T10" fmla="*/ 110 w 218"/>
                <a:gd name="T11" fmla="*/ 190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207" y="120"/>
                  </a:lnTo>
                  <a:lnTo>
                    <a:pt x="196" y="0"/>
                  </a:lnTo>
                  <a:lnTo>
                    <a:pt x="99" y="69"/>
                  </a:lnTo>
                  <a:lnTo>
                    <a:pt x="0" y="139"/>
                  </a:lnTo>
                  <a:lnTo>
                    <a:pt x="110" y="190"/>
                  </a:lnTo>
                  <a:lnTo>
                    <a:pt x="218" y="241"/>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2"/>
            <p:cNvSpPr/>
            <p:nvPr/>
          </p:nvSpPr>
          <p:spPr bwMode="auto">
            <a:xfrm>
              <a:off x="10907398" y="5780906"/>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33"/>
            <p:cNvSpPr/>
            <p:nvPr/>
          </p:nvSpPr>
          <p:spPr bwMode="auto">
            <a:xfrm>
              <a:off x="10916367" y="5619472"/>
              <a:ext cx="245514" cy="270178"/>
            </a:xfrm>
            <a:custGeom>
              <a:avLst/>
              <a:gdLst>
                <a:gd name="T0" fmla="*/ 219 w 219"/>
                <a:gd name="T1" fmla="*/ 241 h 241"/>
                <a:gd name="T2" fmla="*/ 209 w 219"/>
                <a:gd name="T3" fmla="*/ 120 h 241"/>
                <a:gd name="T4" fmla="*/ 198 w 219"/>
                <a:gd name="T5" fmla="*/ 0 h 241"/>
                <a:gd name="T6" fmla="*/ 99 w 219"/>
                <a:gd name="T7" fmla="*/ 69 h 241"/>
                <a:gd name="T8" fmla="*/ 0 w 219"/>
                <a:gd name="T9" fmla="*/ 139 h 241"/>
                <a:gd name="T10" fmla="*/ 110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9" y="120"/>
                  </a:lnTo>
                  <a:lnTo>
                    <a:pt x="198" y="0"/>
                  </a:lnTo>
                  <a:lnTo>
                    <a:pt x="99" y="69"/>
                  </a:lnTo>
                  <a:lnTo>
                    <a:pt x="0" y="139"/>
                  </a:lnTo>
                  <a:lnTo>
                    <a:pt x="110" y="190"/>
                  </a:lnTo>
                  <a:lnTo>
                    <a:pt x="219" y="241"/>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34"/>
            <p:cNvSpPr/>
            <p:nvPr/>
          </p:nvSpPr>
          <p:spPr bwMode="auto">
            <a:xfrm>
              <a:off x="11147306" y="5611625"/>
              <a:ext cx="244393" cy="271299"/>
            </a:xfrm>
            <a:custGeom>
              <a:avLst/>
              <a:gdLst>
                <a:gd name="T0" fmla="*/ 0 w 218"/>
                <a:gd name="T1" fmla="*/ 0 h 242"/>
                <a:gd name="T2" fmla="*/ 108 w 218"/>
                <a:gd name="T3" fmla="*/ 52 h 242"/>
                <a:gd name="T4" fmla="*/ 218 w 218"/>
                <a:gd name="T5" fmla="*/ 102 h 242"/>
                <a:gd name="T6" fmla="*/ 119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19" y="171"/>
                  </a:lnTo>
                  <a:lnTo>
                    <a:pt x="21" y="242"/>
                  </a:lnTo>
                  <a:lnTo>
                    <a:pt x="11"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35"/>
            <p:cNvSpPr/>
            <p:nvPr/>
          </p:nvSpPr>
          <p:spPr bwMode="auto">
            <a:xfrm>
              <a:off x="11155153" y="5450191"/>
              <a:ext cx="245514" cy="270178"/>
            </a:xfrm>
            <a:custGeom>
              <a:avLst/>
              <a:gdLst>
                <a:gd name="T0" fmla="*/ 219 w 219"/>
                <a:gd name="T1" fmla="*/ 241 h 241"/>
                <a:gd name="T2" fmla="*/ 208 w 219"/>
                <a:gd name="T3" fmla="*/ 120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20"/>
                  </a:lnTo>
                  <a:lnTo>
                    <a:pt x="198" y="0"/>
                  </a:lnTo>
                  <a:lnTo>
                    <a:pt x="99" y="69"/>
                  </a:lnTo>
                  <a:lnTo>
                    <a:pt x="0" y="139"/>
                  </a:lnTo>
                  <a:lnTo>
                    <a:pt x="109" y="190"/>
                  </a:lnTo>
                  <a:lnTo>
                    <a:pt x="219" y="241"/>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36"/>
            <p:cNvSpPr/>
            <p:nvPr/>
          </p:nvSpPr>
          <p:spPr bwMode="auto">
            <a:xfrm>
              <a:off x="11386094" y="5442343"/>
              <a:ext cx="245514" cy="271299"/>
            </a:xfrm>
            <a:custGeom>
              <a:avLst/>
              <a:gdLst>
                <a:gd name="T0" fmla="*/ 0 w 219"/>
                <a:gd name="T1" fmla="*/ 0 h 242"/>
                <a:gd name="T2" fmla="*/ 110 w 219"/>
                <a:gd name="T3" fmla="*/ 52 h 242"/>
                <a:gd name="T4" fmla="*/ 219 w 219"/>
                <a:gd name="T5" fmla="*/ 102 h 242"/>
                <a:gd name="T6" fmla="*/ 120 w 219"/>
                <a:gd name="T7" fmla="*/ 172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2"/>
                  </a:lnTo>
                  <a:lnTo>
                    <a:pt x="21"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7"/>
            <p:cNvSpPr/>
            <p:nvPr/>
          </p:nvSpPr>
          <p:spPr bwMode="auto">
            <a:xfrm>
              <a:off x="12591243" y="4433382"/>
              <a:ext cx="244393" cy="271299"/>
            </a:xfrm>
            <a:custGeom>
              <a:avLst/>
              <a:gdLst>
                <a:gd name="T0" fmla="*/ 218 w 218"/>
                <a:gd name="T1" fmla="*/ 242 h 242"/>
                <a:gd name="T2" fmla="*/ 110 w 218"/>
                <a:gd name="T3" fmla="*/ 190 h 242"/>
                <a:gd name="T4" fmla="*/ 0 w 218"/>
                <a:gd name="T5" fmla="*/ 140 h 242"/>
                <a:gd name="T6" fmla="*/ 98 w 218"/>
                <a:gd name="T7" fmla="*/ 71 h 242"/>
                <a:gd name="T8" fmla="*/ 197 w 218"/>
                <a:gd name="T9" fmla="*/ 0 h 242"/>
                <a:gd name="T10" fmla="*/ 208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8" y="71"/>
                  </a:lnTo>
                  <a:lnTo>
                    <a:pt x="197" y="0"/>
                  </a:lnTo>
                  <a:lnTo>
                    <a:pt x="208" y="121"/>
                  </a:lnTo>
                  <a:lnTo>
                    <a:pt x="218"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38"/>
            <p:cNvSpPr/>
            <p:nvPr/>
          </p:nvSpPr>
          <p:spPr bwMode="auto">
            <a:xfrm>
              <a:off x="12582274" y="4595937"/>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39"/>
            <p:cNvSpPr/>
            <p:nvPr/>
          </p:nvSpPr>
          <p:spPr bwMode="auto">
            <a:xfrm>
              <a:off x="12351334" y="4602663"/>
              <a:ext cx="245514" cy="271299"/>
            </a:xfrm>
            <a:custGeom>
              <a:avLst/>
              <a:gdLst>
                <a:gd name="T0" fmla="*/ 219 w 219"/>
                <a:gd name="T1" fmla="*/ 242 h 242"/>
                <a:gd name="T2" fmla="*/ 110 w 219"/>
                <a:gd name="T3" fmla="*/ 190 h 242"/>
                <a:gd name="T4" fmla="*/ 0 w 219"/>
                <a:gd name="T5" fmla="*/ 140 h 242"/>
                <a:gd name="T6" fmla="*/ 99 w 219"/>
                <a:gd name="T7" fmla="*/ 71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1"/>
                  </a:lnTo>
                  <a:lnTo>
                    <a:pt x="198" y="0"/>
                  </a:lnTo>
                  <a:lnTo>
                    <a:pt x="209" y="121"/>
                  </a:lnTo>
                  <a:lnTo>
                    <a:pt x="219"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40"/>
            <p:cNvSpPr/>
            <p:nvPr/>
          </p:nvSpPr>
          <p:spPr bwMode="auto">
            <a:xfrm>
              <a:off x="12342365" y="4765218"/>
              <a:ext cx="245514" cy="271299"/>
            </a:xfrm>
            <a:custGeom>
              <a:avLst/>
              <a:gdLst>
                <a:gd name="T0" fmla="*/ 0 w 219"/>
                <a:gd name="T1" fmla="*/ 0 h 242"/>
                <a:gd name="T2" fmla="*/ 10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3" y="242"/>
                  </a:lnTo>
                  <a:lnTo>
                    <a:pt x="120" y="172"/>
                  </a:lnTo>
                  <a:lnTo>
                    <a:pt x="219" y="102"/>
                  </a:lnTo>
                  <a:lnTo>
                    <a:pt x="109"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1"/>
            <p:cNvSpPr/>
            <p:nvPr/>
          </p:nvSpPr>
          <p:spPr bwMode="auto">
            <a:xfrm>
              <a:off x="12112546" y="4771944"/>
              <a:ext cx="246635" cy="271299"/>
            </a:xfrm>
            <a:custGeom>
              <a:avLst/>
              <a:gdLst>
                <a:gd name="T0" fmla="*/ 220 w 220"/>
                <a:gd name="T1" fmla="*/ 242 h 242"/>
                <a:gd name="T2" fmla="*/ 110 w 220"/>
                <a:gd name="T3" fmla="*/ 190 h 242"/>
                <a:gd name="T4" fmla="*/ 0 w 220"/>
                <a:gd name="T5" fmla="*/ 140 h 242"/>
                <a:gd name="T6" fmla="*/ 99 w 220"/>
                <a:gd name="T7" fmla="*/ 71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1"/>
                  </a:lnTo>
                  <a:lnTo>
                    <a:pt x="198" y="0"/>
                  </a:lnTo>
                  <a:lnTo>
                    <a:pt x="209" y="121"/>
                  </a:lnTo>
                  <a:lnTo>
                    <a:pt x="220"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42"/>
            <p:cNvSpPr/>
            <p:nvPr/>
          </p:nvSpPr>
          <p:spPr bwMode="auto">
            <a:xfrm>
              <a:off x="12103578" y="4934499"/>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43"/>
            <p:cNvSpPr/>
            <p:nvPr/>
          </p:nvSpPr>
          <p:spPr bwMode="auto">
            <a:xfrm>
              <a:off x="11873759" y="4941226"/>
              <a:ext cx="244393" cy="271299"/>
            </a:xfrm>
            <a:custGeom>
              <a:avLst/>
              <a:gdLst>
                <a:gd name="T0" fmla="*/ 218 w 218"/>
                <a:gd name="T1" fmla="*/ 242 h 242"/>
                <a:gd name="T2" fmla="*/ 108 w 218"/>
                <a:gd name="T3" fmla="*/ 190 h 242"/>
                <a:gd name="T4" fmla="*/ 0 w 218"/>
                <a:gd name="T5" fmla="*/ 140 h 242"/>
                <a:gd name="T6" fmla="*/ 98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8" y="70"/>
                  </a:lnTo>
                  <a:lnTo>
                    <a:pt x="197" y="0"/>
                  </a:lnTo>
                  <a:lnTo>
                    <a:pt x="207" y="121"/>
                  </a:lnTo>
                  <a:lnTo>
                    <a:pt x="218"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44"/>
            <p:cNvSpPr/>
            <p:nvPr/>
          </p:nvSpPr>
          <p:spPr bwMode="auto">
            <a:xfrm>
              <a:off x="11864790" y="5103780"/>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45"/>
            <p:cNvSpPr/>
            <p:nvPr/>
          </p:nvSpPr>
          <p:spPr bwMode="auto">
            <a:xfrm>
              <a:off x="11633850" y="5110507"/>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46"/>
            <p:cNvSpPr/>
            <p:nvPr/>
          </p:nvSpPr>
          <p:spPr bwMode="auto">
            <a:xfrm>
              <a:off x="11624882" y="5273062"/>
              <a:ext cx="245514" cy="271299"/>
            </a:xfrm>
            <a:custGeom>
              <a:avLst/>
              <a:gdLst>
                <a:gd name="T0" fmla="*/ 0 w 219"/>
                <a:gd name="T1" fmla="*/ 0 h 242"/>
                <a:gd name="T2" fmla="*/ 10 w 219"/>
                <a:gd name="T3" fmla="*/ 121 h 242"/>
                <a:gd name="T4" fmla="*/ 21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2"/>
                  </a:lnTo>
                  <a:lnTo>
                    <a:pt x="219" y="102"/>
                  </a:lnTo>
                  <a:lnTo>
                    <a:pt x="109"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47"/>
            <p:cNvSpPr/>
            <p:nvPr/>
          </p:nvSpPr>
          <p:spPr bwMode="auto">
            <a:xfrm>
              <a:off x="11395062" y="5279789"/>
              <a:ext cx="246635" cy="271299"/>
            </a:xfrm>
            <a:custGeom>
              <a:avLst/>
              <a:gdLst>
                <a:gd name="T0" fmla="*/ 220 w 220"/>
                <a:gd name="T1" fmla="*/ 242 h 242"/>
                <a:gd name="T2" fmla="*/ 110 w 220"/>
                <a:gd name="T3" fmla="*/ 191 h 242"/>
                <a:gd name="T4" fmla="*/ 0 w 220"/>
                <a:gd name="T5" fmla="*/ 140 h 242"/>
                <a:gd name="T6" fmla="*/ 99 w 220"/>
                <a:gd name="T7" fmla="*/ 70 h 242"/>
                <a:gd name="T8" fmla="*/ 196 w 220"/>
                <a:gd name="T9" fmla="*/ 0 h 242"/>
                <a:gd name="T10" fmla="*/ 207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6" y="0"/>
                  </a:lnTo>
                  <a:lnTo>
                    <a:pt x="207" y="121"/>
                  </a:lnTo>
                  <a:lnTo>
                    <a:pt x="220" y="242"/>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60"/>
            <p:cNvSpPr/>
            <p:nvPr/>
          </p:nvSpPr>
          <p:spPr bwMode="auto">
            <a:xfrm>
              <a:off x="12387208" y="3831368"/>
              <a:ext cx="246635" cy="269056"/>
            </a:xfrm>
            <a:custGeom>
              <a:avLst/>
              <a:gdLst>
                <a:gd name="T0" fmla="*/ 0 w 220"/>
                <a:gd name="T1" fmla="*/ 0 h 240"/>
                <a:gd name="T2" fmla="*/ 11 w 220"/>
                <a:gd name="T3" fmla="*/ 119 h 240"/>
                <a:gd name="T4" fmla="*/ 22 w 220"/>
                <a:gd name="T5" fmla="*/ 240 h 240"/>
                <a:gd name="T6" fmla="*/ 121 w 220"/>
                <a:gd name="T7" fmla="*/ 171 h 240"/>
                <a:gd name="T8" fmla="*/ 220 w 220"/>
                <a:gd name="T9" fmla="*/ 100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19"/>
                  </a:lnTo>
                  <a:lnTo>
                    <a:pt x="22" y="240"/>
                  </a:lnTo>
                  <a:lnTo>
                    <a:pt x="121" y="171"/>
                  </a:lnTo>
                  <a:lnTo>
                    <a:pt x="220" y="100"/>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71"/>
            <p:cNvSpPr/>
            <p:nvPr/>
          </p:nvSpPr>
          <p:spPr bwMode="auto">
            <a:xfrm>
              <a:off x="10621525" y="5801085"/>
              <a:ext cx="1321740" cy="962998"/>
            </a:xfrm>
            <a:custGeom>
              <a:avLst/>
              <a:gdLst>
                <a:gd name="T0" fmla="*/ 9 w 1179"/>
                <a:gd name="T1" fmla="*/ 859 h 859"/>
                <a:gd name="T2" fmla="*/ 0 w 1179"/>
                <a:gd name="T3" fmla="*/ 846 h 859"/>
                <a:gd name="T4" fmla="*/ 1179 w 1179"/>
                <a:gd name="T5" fmla="*/ 0 h 859"/>
                <a:gd name="T6" fmla="*/ 1179 w 1179"/>
                <a:gd name="T7" fmla="*/ 216 h 859"/>
                <a:gd name="T8" fmla="*/ 1163 w 1179"/>
                <a:gd name="T9" fmla="*/ 216 h 859"/>
                <a:gd name="T10" fmla="*/ 1163 w 1179"/>
                <a:gd name="T11" fmla="*/ 32 h 859"/>
                <a:gd name="T12" fmla="*/ 9 w 1179"/>
                <a:gd name="T13" fmla="*/ 859 h 859"/>
              </a:gdLst>
              <a:ahLst/>
              <a:cxnLst>
                <a:cxn ang="0">
                  <a:pos x="T0" y="T1"/>
                </a:cxn>
                <a:cxn ang="0">
                  <a:pos x="T2" y="T3"/>
                </a:cxn>
                <a:cxn ang="0">
                  <a:pos x="T4" y="T5"/>
                </a:cxn>
                <a:cxn ang="0">
                  <a:pos x="T6" y="T7"/>
                </a:cxn>
                <a:cxn ang="0">
                  <a:pos x="T8" y="T9"/>
                </a:cxn>
                <a:cxn ang="0">
                  <a:pos x="T10" y="T11"/>
                </a:cxn>
                <a:cxn ang="0">
                  <a:pos x="T12" y="T13"/>
                </a:cxn>
              </a:cxnLst>
              <a:rect l="0" t="0" r="r" b="b"/>
              <a:pathLst>
                <a:path w="1179" h="859">
                  <a:moveTo>
                    <a:pt x="9" y="859"/>
                  </a:moveTo>
                  <a:lnTo>
                    <a:pt x="0" y="846"/>
                  </a:lnTo>
                  <a:lnTo>
                    <a:pt x="1179" y="0"/>
                  </a:lnTo>
                  <a:lnTo>
                    <a:pt x="1179" y="216"/>
                  </a:lnTo>
                  <a:lnTo>
                    <a:pt x="1163" y="216"/>
                  </a:lnTo>
                  <a:lnTo>
                    <a:pt x="1163" y="32"/>
                  </a:lnTo>
                  <a:lnTo>
                    <a:pt x="9" y="85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9284636" y="0"/>
              <a:ext cx="2918347" cy="3518892"/>
            </a:xfrm>
            <a:custGeom>
              <a:avLst/>
              <a:gdLst>
                <a:gd name="T0" fmla="*/ 0 w 1764"/>
                <a:gd name="T1" fmla="*/ 2127 h 2127"/>
                <a:gd name="T2" fmla="*/ 1764 w 1764"/>
                <a:gd name="T3" fmla="*/ 1079 h 2127"/>
                <a:gd name="T4" fmla="*/ 1764 w 1764"/>
                <a:gd name="T5" fmla="*/ 0 h 2127"/>
                <a:gd name="T6" fmla="*/ 0 w 1764"/>
                <a:gd name="T7" fmla="*/ 1044 h 2127"/>
                <a:gd name="T8" fmla="*/ 0 w 1764"/>
                <a:gd name="T9" fmla="*/ 2127 h 2127"/>
              </a:gdLst>
              <a:ahLst/>
              <a:cxnLst>
                <a:cxn ang="0">
                  <a:pos x="T0" y="T1"/>
                </a:cxn>
                <a:cxn ang="0">
                  <a:pos x="T2" y="T3"/>
                </a:cxn>
                <a:cxn ang="0">
                  <a:pos x="T4" y="T5"/>
                </a:cxn>
                <a:cxn ang="0">
                  <a:pos x="T6" y="T7"/>
                </a:cxn>
                <a:cxn ang="0">
                  <a:pos x="T8" y="T9"/>
                </a:cxn>
              </a:cxnLst>
              <a:rect l="0" t="0" r="r" b="b"/>
              <a:pathLst>
                <a:path w="1764" h="2127">
                  <a:moveTo>
                    <a:pt x="0" y="2127"/>
                  </a:moveTo>
                  <a:lnTo>
                    <a:pt x="1764" y="1079"/>
                  </a:lnTo>
                  <a:lnTo>
                    <a:pt x="1764" y="0"/>
                  </a:lnTo>
                  <a:lnTo>
                    <a:pt x="0" y="1044"/>
                  </a:lnTo>
                  <a:lnTo>
                    <a:pt x="0" y="2127"/>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9284636" y="1727185"/>
              <a:ext cx="2918347" cy="3527163"/>
            </a:xfrm>
            <a:custGeom>
              <a:avLst/>
              <a:gdLst>
                <a:gd name="T0" fmla="*/ 1764 w 1764"/>
                <a:gd name="T1" fmla="*/ 2132 h 2132"/>
                <a:gd name="T2" fmla="*/ 0 w 1764"/>
                <a:gd name="T3" fmla="*/ 1084 h 2132"/>
                <a:gd name="T4" fmla="*/ 0 w 1764"/>
                <a:gd name="T5" fmla="*/ 0 h 2132"/>
                <a:gd name="T6" fmla="*/ 1764 w 1764"/>
                <a:gd name="T7" fmla="*/ 1049 h 2132"/>
                <a:gd name="T8" fmla="*/ 1764 w 1764"/>
                <a:gd name="T9" fmla="*/ 2132 h 2132"/>
              </a:gdLst>
              <a:ahLst/>
              <a:cxnLst>
                <a:cxn ang="0">
                  <a:pos x="T0" y="T1"/>
                </a:cxn>
                <a:cxn ang="0">
                  <a:pos x="T2" y="T3"/>
                </a:cxn>
                <a:cxn ang="0">
                  <a:pos x="T4" y="T5"/>
                </a:cxn>
                <a:cxn ang="0">
                  <a:pos x="T6" y="T7"/>
                </a:cxn>
                <a:cxn ang="0">
                  <a:pos x="T8" y="T9"/>
                </a:cxn>
              </a:cxnLst>
              <a:rect l="0" t="0" r="r" b="b"/>
              <a:pathLst>
                <a:path w="1764" h="2132">
                  <a:moveTo>
                    <a:pt x="1764" y="2132"/>
                  </a:moveTo>
                  <a:lnTo>
                    <a:pt x="0" y="1084"/>
                  </a:lnTo>
                  <a:lnTo>
                    <a:pt x="0" y="0"/>
                  </a:lnTo>
                  <a:lnTo>
                    <a:pt x="1764" y="1049"/>
                  </a:lnTo>
                  <a:lnTo>
                    <a:pt x="1764" y="2132"/>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9120851" y="150549"/>
              <a:ext cx="2536183" cy="2288024"/>
            </a:xfrm>
            <a:custGeom>
              <a:avLst/>
              <a:gdLst>
                <a:gd name="T0" fmla="*/ 16 w 1533"/>
                <a:gd name="T1" fmla="*/ 1383 h 1383"/>
                <a:gd name="T2" fmla="*/ 0 w 1533"/>
                <a:gd name="T3" fmla="*/ 1383 h 1383"/>
                <a:gd name="T4" fmla="*/ 0 w 1533"/>
                <a:gd name="T5" fmla="*/ 881 h 1383"/>
                <a:gd name="T6" fmla="*/ 4 w 1533"/>
                <a:gd name="T7" fmla="*/ 880 h 1383"/>
                <a:gd name="T8" fmla="*/ 1525 w 1533"/>
                <a:gd name="T9" fmla="*/ 0 h 1383"/>
                <a:gd name="T10" fmla="*/ 1533 w 1533"/>
                <a:gd name="T11" fmla="*/ 15 h 1383"/>
                <a:gd name="T12" fmla="*/ 16 w 1533"/>
                <a:gd name="T13" fmla="*/ 891 h 1383"/>
                <a:gd name="T14" fmla="*/ 16 w 1533"/>
                <a:gd name="T15" fmla="*/ 1383 h 13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3" h="1383">
                  <a:moveTo>
                    <a:pt x="16" y="1383"/>
                  </a:moveTo>
                  <a:lnTo>
                    <a:pt x="0" y="1383"/>
                  </a:lnTo>
                  <a:lnTo>
                    <a:pt x="0" y="881"/>
                  </a:lnTo>
                  <a:lnTo>
                    <a:pt x="4" y="880"/>
                  </a:lnTo>
                  <a:lnTo>
                    <a:pt x="1525" y="0"/>
                  </a:lnTo>
                  <a:lnTo>
                    <a:pt x="1533" y="15"/>
                  </a:lnTo>
                  <a:lnTo>
                    <a:pt x="16" y="891"/>
                  </a:lnTo>
                  <a:lnTo>
                    <a:pt x="16" y="1383"/>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9" name="组合 208"/>
          <p:cNvGrpSpPr/>
          <p:nvPr/>
        </p:nvGrpSpPr>
        <p:grpSpPr>
          <a:xfrm>
            <a:off x="-875182" y="5889892"/>
            <a:ext cx="2214564" cy="1433513"/>
            <a:chOff x="-817307" y="5727842"/>
            <a:chExt cx="2214564" cy="1433513"/>
          </a:xfrm>
        </p:grpSpPr>
        <p:sp>
          <p:nvSpPr>
            <p:cNvPr id="184" name="Freeform 175"/>
            <p:cNvSpPr/>
            <p:nvPr/>
          </p:nvSpPr>
          <p:spPr bwMode="auto">
            <a:xfrm>
              <a:off x="-817307"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76"/>
            <p:cNvSpPr/>
            <p:nvPr/>
          </p:nvSpPr>
          <p:spPr bwMode="auto">
            <a:xfrm>
              <a:off x="-755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77"/>
            <p:cNvSpPr/>
            <p:nvPr/>
          </p:nvSpPr>
          <p:spPr bwMode="auto">
            <a:xfrm>
              <a:off x="-690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78"/>
            <p:cNvSpPr/>
            <p:nvPr/>
          </p:nvSpPr>
          <p:spPr bwMode="auto">
            <a:xfrm>
              <a:off x="-628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79"/>
            <p:cNvSpPr/>
            <p:nvPr/>
          </p:nvSpPr>
          <p:spPr bwMode="auto">
            <a:xfrm>
              <a:off x="-563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80"/>
            <p:cNvSpPr/>
            <p:nvPr/>
          </p:nvSpPr>
          <p:spPr bwMode="auto">
            <a:xfrm>
              <a:off x="-501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81"/>
            <p:cNvSpPr/>
            <p:nvPr/>
          </p:nvSpPr>
          <p:spPr bwMode="auto">
            <a:xfrm>
              <a:off x="-436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82"/>
            <p:cNvSpPr/>
            <p:nvPr/>
          </p:nvSpPr>
          <p:spPr bwMode="auto">
            <a:xfrm>
              <a:off x="-374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83"/>
            <p:cNvSpPr/>
            <p:nvPr/>
          </p:nvSpPr>
          <p:spPr bwMode="auto">
            <a:xfrm>
              <a:off x="-309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84"/>
            <p:cNvSpPr/>
            <p:nvPr/>
          </p:nvSpPr>
          <p:spPr bwMode="auto">
            <a:xfrm>
              <a:off x="-247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85"/>
            <p:cNvSpPr/>
            <p:nvPr/>
          </p:nvSpPr>
          <p:spPr bwMode="auto">
            <a:xfrm>
              <a:off x="-182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86"/>
            <p:cNvSpPr/>
            <p:nvPr/>
          </p:nvSpPr>
          <p:spPr bwMode="auto">
            <a:xfrm>
              <a:off x="-120394" y="5727842"/>
              <a:ext cx="881063" cy="1433513"/>
            </a:xfrm>
            <a:custGeom>
              <a:avLst/>
              <a:gdLst>
                <a:gd name="T0" fmla="*/ 0 w 555"/>
                <a:gd name="T1" fmla="*/ 895 h 903"/>
                <a:gd name="T2" fmla="*/ 13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3"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87"/>
            <p:cNvSpPr/>
            <p:nvPr/>
          </p:nvSpPr>
          <p:spPr bwMode="auto">
            <a:xfrm>
              <a:off x="-55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88"/>
            <p:cNvSpPr/>
            <p:nvPr/>
          </p:nvSpPr>
          <p:spPr bwMode="auto">
            <a:xfrm>
              <a:off x="6606" y="5727842"/>
              <a:ext cx="882650" cy="1433513"/>
            </a:xfrm>
            <a:custGeom>
              <a:avLst/>
              <a:gdLst>
                <a:gd name="T0" fmla="*/ 0 w 556"/>
                <a:gd name="T1" fmla="*/ 895 h 903"/>
                <a:gd name="T2" fmla="*/ 13 w 556"/>
                <a:gd name="T3" fmla="*/ 903 h 903"/>
                <a:gd name="T4" fmla="*/ 556 w 556"/>
                <a:gd name="T5" fmla="*/ 7 h 903"/>
                <a:gd name="T6" fmla="*/ 543 w 556"/>
                <a:gd name="T7" fmla="*/ 0 h 903"/>
                <a:gd name="T8" fmla="*/ 0 w 556"/>
                <a:gd name="T9" fmla="*/ 895 h 903"/>
              </a:gdLst>
              <a:ahLst/>
              <a:cxnLst>
                <a:cxn ang="0">
                  <a:pos x="T0" y="T1"/>
                </a:cxn>
                <a:cxn ang="0">
                  <a:pos x="T2" y="T3"/>
                </a:cxn>
                <a:cxn ang="0">
                  <a:pos x="T4" y="T5"/>
                </a:cxn>
                <a:cxn ang="0">
                  <a:pos x="T6" y="T7"/>
                </a:cxn>
                <a:cxn ang="0">
                  <a:pos x="T8" y="T9"/>
                </a:cxn>
              </a:cxnLst>
              <a:rect l="0" t="0" r="r" b="b"/>
              <a:pathLst>
                <a:path w="556" h="903">
                  <a:moveTo>
                    <a:pt x="0" y="895"/>
                  </a:moveTo>
                  <a:lnTo>
                    <a:pt x="13" y="903"/>
                  </a:lnTo>
                  <a:lnTo>
                    <a:pt x="556"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89"/>
            <p:cNvSpPr/>
            <p:nvPr/>
          </p:nvSpPr>
          <p:spPr bwMode="auto">
            <a:xfrm>
              <a:off x="716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90"/>
            <p:cNvSpPr/>
            <p:nvPr/>
          </p:nvSpPr>
          <p:spPr bwMode="auto">
            <a:xfrm>
              <a:off x="135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91"/>
            <p:cNvSpPr/>
            <p:nvPr/>
          </p:nvSpPr>
          <p:spPr bwMode="auto">
            <a:xfrm>
              <a:off x="198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92"/>
            <p:cNvSpPr/>
            <p:nvPr/>
          </p:nvSpPr>
          <p:spPr bwMode="auto">
            <a:xfrm>
              <a:off x="262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93"/>
            <p:cNvSpPr/>
            <p:nvPr/>
          </p:nvSpPr>
          <p:spPr bwMode="auto">
            <a:xfrm>
              <a:off x="325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94"/>
            <p:cNvSpPr/>
            <p:nvPr/>
          </p:nvSpPr>
          <p:spPr bwMode="auto">
            <a:xfrm>
              <a:off x="389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95"/>
            <p:cNvSpPr/>
            <p:nvPr/>
          </p:nvSpPr>
          <p:spPr bwMode="auto">
            <a:xfrm>
              <a:off x="452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96"/>
            <p:cNvSpPr/>
            <p:nvPr/>
          </p:nvSpPr>
          <p:spPr bwMode="auto">
            <a:xfrm>
              <a:off x="516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06" name="Freeform 197"/>
          <p:cNvSpPr/>
          <p:nvPr/>
        </p:nvSpPr>
        <p:spPr bwMode="auto">
          <a:xfrm rot="21432096">
            <a:off x="262194" y="5890092"/>
            <a:ext cx="1541463" cy="1185863"/>
          </a:xfrm>
          <a:custGeom>
            <a:avLst/>
            <a:gdLst>
              <a:gd name="T0" fmla="*/ 8 w 971"/>
              <a:gd name="T1" fmla="*/ 747 h 747"/>
              <a:gd name="T2" fmla="*/ 0 w 971"/>
              <a:gd name="T3" fmla="*/ 732 h 747"/>
              <a:gd name="T4" fmla="*/ 937 w 971"/>
              <a:gd name="T5" fmla="*/ 181 h 747"/>
              <a:gd name="T6" fmla="*/ 631 w 971"/>
              <a:gd name="T7" fmla="*/ 15 h 747"/>
              <a:gd name="T8" fmla="*/ 639 w 971"/>
              <a:gd name="T9" fmla="*/ 0 h 747"/>
              <a:gd name="T10" fmla="*/ 971 w 971"/>
              <a:gd name="T11" fmla="*/ 181 h 747"/>
              <a:gd name="T12" fmla="*/ 8 w 971"/>
              <a:gd name="T13" fmla="*/ 747 h 747"/>
            </a:gdLst>
            <a:ahLst/>
            <a:cxnLst>
              <a:cxn ang="0">
                <a:pos x="T0" y="T1"/>
              </a:cxn>
              <a:cxn ang="0">
                <a:pos x="T2" y="T3"/>
              </a:cxn>
              <a:cxn ang="0">
                <a:pos x="T4" y="T5"/>
              </a:cxn>
              <a:cxn ang="0">
                <a:pos x="T6" y="T7"/>
              </a:cxn>
              <a:cxn ang="0">
                <a:pos x="T8" y="T9"/>
              </a:cxn>
              <a:cxn ang="0">
                <a:pos x="T10" y="T11"/>
              </a:cxn>
              <a:cxn ang="0">
                <a:pos x="T12" y="T13"/>
              </a:cxn>
            </a:cxnLst>
            <a:rect l="0" t="0" r="r" b="b"/>
            <a:pathLst>
              <a:path w="971" h="747">
                <a:moveTo>
                  <a:pt x="8" y="747"/>
                </a:moveTo>
                <a:lnTo>
                  <a:pt x="0" y="732"/>
                </a:lnTo>
                <a:lnTo>
                  <a:pt x="937" y="181"/>
                </a:lnTo>
                <a:lnTo>
                  <a:pt x="631" y="15"/>
                </a:lnTo>
                <a:lnTo>
                  <a:pt x="639" y="0"/>
                </a:lnTo>
                <a:lnTo>
                  <a:pt x="971" y="181"/>
                </a:lnTo>
                <a:lnTo>
                  <a:pt x="8" y="747"/>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98"/>
          <p:cNvSpPr/>
          <p:nvPr/>
        </p:nvSpPr>
        <p:spPr bwMode="auto">
          <a:xfrm>
            <a:off x="-7681" y="4897580"/>
            <a:ext cx="1355725" cy="1927225"/>
          </a:xfrm>
          <a:custGeom>
            <a:avLst/>
            <a:gdLst>
              <a:gd name="T0" fmla="*/ 854 w 854"/>
              <a:gd name="T1" fmla="*/ 654 h 1214"/>
              <a:gd name="T2" fmla="*/ 0 w 854"/>
              <a:gd name="T3" fmla="*/ 1214 h 1214"/>
              <a:gd name="T4" fmla="*/ 0 w 854"/>
              <a:gd name="T5" fmla="*/ 560 h 1214"/>
              <a:gd name="T6" fmla="*/ 854 w 854"/>
              <a:gd name="T7" fmla="*/ 0 h 1214"/>
              <a:gd name="T8" fmla="*/ 854 w 854"/>
              <a:gd name="T9" fmla="*/ 654 h 1214"/>
            </a:gdLst>
            <a:ahLst/>
            <a:cxnLst>
              <a:cxn ang="0">
                <a:pos x="T0" y="T1"/>
              </a:cxn>
              <a:cxn ang="0">
                <a:pos x="T2" y="T3"/>
              </a:cxn>
              <a:cxn ang="0">
                <a:pos x="T4" y="T5"/>
              </a:cxn>
              <a:cxn ang="0">
                <a:pos x="T6" y="T7"/>
              </a:cxn>
              <a:cxn ang="0">
                <a:pos x="T8" y="T9"/>
              </a:cxn>
            </a:cxnLst>
            <a:rect l="0" t="0" r="r" b="b"/>
            <a:pathLst>
              <a:path w="854" h="1214">
                <a:moveTo>
                  <a:pt x="854" y="654"/>
                </a:moveTo>
                <a:lnTo>
                  <a:pt x="0" y="1214"/>
                </a:lnTo>
                <a:lnTo>
                  <a:pt x="0" y="560"/>
                </a:lnTo>
                <a:lnTo>
                  <a:pt x="854" y="0"/>
                </a:lnTo>
                <a:lnTo>
                  <a:pt x="854" y="654"/>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5"/>
          <p:cNvSpPr>
            <a:spLocks noEditPoints="1"/>
          </p:cNvSpPr>
          <p:nvPr/>
        </p:nvSpPr>
        <p:spPr bwMode="auto">
          <a:xfrm flipH="1" flipV="1">
            <a:off x="520581" y="363109"/>
            <a:ext cx="504346" cy="424069"/>
          </a:xfrm>
          <a:custGeom>
            <a:avLst/>
            <a:gdLst>
              <a:gd name="T0" fmla="*/ 118 w 285"/>
              <a:gd name="T1" fmla="*/ 131 h 240"/>
              <a:gd name="T2" fmla="*/ 118 w 285"/>
              <a:gd name="T3" fmla="*/ 240 h 240"/>
              <a:gd name="T4" fmla="*/ 0 w 285"/>
              <a:gd name="T5" fmla="*/ 240 h 240"/>
              <a:gd name="T6" fmla="*/ 0 w 285"/>
              <a:gd name="T7" fmla="*/ 131 h 240"/>
              <a:gd name="T8" fmla="*/ 32 w 285"/>
              <a:gd name="T9" fmla="*/ 39 h 240"/>
              <a:gd name="T10" fmla="*/ 118 w 285"/>
              <a:gd name="T11" fmla="*/ 0 h 240"/>
              <a:gd name="T12" fmla="*/ 118 w 285"/>
              <a:gd name="T13" fmla="*/ 55 h 240"/>
              <a:gd name="T14" fmla="*/ 75 w 285"/>
              <a:gd name="T15" fmla="*/ 70 h 240"/>
              <a:gd name="T16" fmla="*/ 53 w 285"/>
              <a:gd name="T17" fmla="*/ 115 h 240"/>
              <a:gd name="T18" fmla="*/ 53 w 285"/>
              <a:gd name="T19" fmla="*/ 131 h 240"/>
              <a:gd name="T20" fmla="*/ 118 w 285"/>
              <a:gd name="T21" fmla="*/ 131 h 240"/>
              <a:gd name="T22" fmla="*/ 285 w 285"/>
              <a:gd name="T23" fmla="*/ 131 h 240"/>
              <a:gd name="T24" fmla="*/ 285 w 285"/>
              <a:gd name="T25" fmla="*/ 240 h 240"/>
              <a:gd name="T26" fmla="*/ 167 w 285"/>
              <a:gd name="T27" fmla="*/ 240 h 240"/>
              <a:gd name="T28" fmla="*/ 167 w 285"/>
              <a:gd name="T29" fmla="*/ 136 h 240"/>
              <a:gd name="T30" fmla="*/ 199 w 285"/>
              <a:gd name="T31" fmla="*/ 41 h 240"/>
              <a:gd name="T32" fmla="*/ 285 w 285"/>
              <a:gd name="T33" fmla="*/ 0 h 240"/>
              <a:gd name="T34" fmla="*/ 285 w 285"/>
              <a:gd name="T35" fmla="*/ 55 h 240"/>
              <a:gd name="T36" fmla="*/ 241 w 285"/>
              <a:gd name="T37" fmla="*/ 70 h 240"/>
              <a:gd name="T38" fmla="*/ 219 w 285"/>
              <a:gd name="T39" fmla="*/ 115 h 240"/>
              <a:gd name="T40" fmla="*/ 219 w 285"/>
              <a:gd name="T41" fmla="*/ 131 h 240"/>
              <a:gd name="T42" fmla="*/ 285 w 285"/>
              <a:gd name="T43" fmla="*/ 13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5" h="240">
                <a:moveTo>
                  <a:pt x="118" y="131"/>
                </a:moveTo>
                <a:cubicBezTo>
                  <a:pt x="118" y="240"/>
                  <a:pt x="118" y="240"/>
                  <a:pt x="118" y="240"/>
                </a:cubicBezTo>
                <a:cubicBezTo>
                  <a:pt x="0" y="240"/>
                  <a:pt x="0" y="240"/>
                  <a:pt x="0" y="240"/>
                </a:cubicBezTo>
                <a:cubicBezTo>
                  <a:pt x="0" y="131"/>
                  <a:pt x="0" y="131"/>
                  <a:pt x="0" y="131"/>
                </a:cubicBezTo>
                <a:cubicBezTo>
                  <a:pt x="0" y="95"/>
                  <a:pt x="11" y="64"/>
                  <a:pt x="32" y="39"/>
                </a:cubicBezTo>
                <a:cubicBezTo>
                  <a:pt x="51" y="17"/>
                  <a:pt x="80" y="4"/>
                  <a:pt x="118" y="0"/>
                </a:cubicBezTo>
                <a:cubicBezTo>
                  <a:pt x="118" y="55"/>
                  <a:pt x="118" y="55"/>
                  <a:pt x="118" y="55"/>
                </a:cubicBezTo>
                <a:cubicBezTo>
                  <a:pt x="101" y="55"/>
                  <a:pt x="87" y="60"/>
                  <a:pt x="75" y="70"/>
                </a:cubicBezTo>
                <a:cubicBezTo>
                  <a:pt x="60" y="80"/>
                  <a:pt x="53" y="95"/>
                  <a:pt x="53" y="115"/>
                </a:cubicBezTo>
                <a:cubicBezTo>
                  <a:pt x="53" y="120"/>
                  <a:pt x="53" y="125"/>
                  <a:pt x="53" y="131"/>
                </a:cubicBezTo>
                <a:lnTo>
                  <a:pt x="118" y="131"/>
                </a:lnTo>
                <a:close/>
                <a:moveTo>
                  <a:pt x="285" y="131"/>
                </a:moveTo>
                <a:cubicBezTo>
                  <a:pt x="285" y="240"/>
                  <a:pt x="285" y="240"/>
                  <a:pt x="285" y="240"/>
                </a:cubicBezTo>
                <a:cubicBezTo>
                  <a:pt x="167" y="240"/>
                  <a:pt x="167" y="240"/>
                  <a:pt x="167" y="240"/>
                </a:cubicBezTo>
                <a:cubicBezTo>
                  <a:pt x="167" y="136"/>
                  <a:pt x="167" y="136"/>
                  <a:pt x="167" y="136"/>
                </a:cubicBezTo>
                <a:cubicBezTo>
                  <a:pt x="167" y="98"/>
                  <a:pt x="178" y="66"/>
                  <a:pt x="199" y="41"/>
                </a:cubicBezTo>
                <a:cubicBezTo>
                  <a:pt x="218" y="18"/>
                  <a:pt x="247" y="4"/>
                  <a:pt x="285" y="0"/>
                </a:cubicBezTo>
                <a:cubicBezTo>
                  <a:pt x="285" y="55"/>
                  <a:pt x="285" y="55"/>
                  <a:pt x="285" y="55"/>
                </a:cubicBezTo>
                <a:cubicBezTo>
                  <a:pt x="269" y="55"/>
                  <a:pt x="254" y="60"/>
                  <a:pt x="241" y="70"/>
                </a:cubicBezTo>
                <a:cubicBezTo>
                  <a:pt x="227" y="80"/>
                  <a:pt x="219" y="95"/>
                  <a:pt x="219" y="115"/>
                </a:cubicBezTo>
                <a:cubicBezTo>
                  <a:pt x="219" y="120"/>
                  <a:pt x="219" y="125"/>
                  <a:pt x="219" y="131"/>
                </a:cubicBezTo>
                <a:lnTo>
                  <a:pt x="285" y="131"/>
                </a:lnTo>
                <a:close/>
              </a:path>
            </a:pathLst>
          </a:custGeom>
          <a:solidFill>
            <a:srgbClr val="073141">
              <a:alpha val="83000"/>
            </a:srgbClr>
          </a:solidFill>
          <a:ln>
            <a:noFill/>
          </a:ln>
        </p:spPr>
        <p:txBody>
          <a:bodyPr vert="horz" wrap="square" lIns="91440" tIns="45720" rIns="91440" bIns="45720" numCol="1" anchor="t" anchorCtr="0" compatLnSpc="1"/>
          <a:lstStyle/>
          <a:p>
            <a:endParaRPr lang="zh-CN" altLang="en-US">
              <a:solidFill>
                <a:srgbClr val="45A1BA"/>
              </a:solidFill>
            </a:endParaRPr>
          </a:p>
        </p:txBody>
      </p:sp>
      <p:sp>
        <p:nvSpPr>
          <p:cNvPr id="156" name="矩形 155"/>
          <p:cNvSpPr/>
          <p:nvPr/>
        </p:nvSpPr>
        <p:spPr>
          <a:xfrm>
            <a:off x="1831908" y="362994"/>
            <a:ext cx="2795958" cy="461665"/>
          </a:xfrm>
          <a:prstGeom prst="rect">
            <a:avLst/>
          </a:prstGeom>
        </p:spPr>
        <p:txBody>
          <a:bodyPr wrap="none">
            <a:spAutoFit/>
          </a:bodyPr>
          <a:lstStyle/>
          <a:p>
            <a:r>
              <a:rPr lang="en-US" altLang="zh-CN" sz="2400" dirty="0" smtClean="0"/>
              <a:t>Part3        by</a:t>
            </a:r>
            <a:r>
              <a:rPr lang="zh-CN" altLang="en-US" sz="2400" dirty="0" smtClean="0"/>
              <a:t>刘耀耀</a:t>
            </a:r>
            <a:endParaRPr lang="zh-CN" altLang="zh-CN" sz="2400" dirty="0"/>
          </a:p>
        </p:txBody>
      </p:sp>
      <p:sp>
        <p:nvSpPr>
          <p:cNvPr id="157" name="Rectangle 11"/>
          <p:cNvSpPr/>
          <p:nvPr/>
        </p:nvSpPr>
        <p:spPr>
          <a:xfrm>
            <a:off x="1829867" y="1594944"/>
            <a:ext cx="7229755" cy="5078313"/>
          </a:xfrm>
          <a:prstGeom prst="rect">
            <a:avLst/>
          </a:prstGeom>
        </p:spPr>
        <p:txBody>
          <a:bodyPr wrap="square">
            <a:spAutoFit/>
          </a:bodyPr>
          <a:lstStyle/>
          <a:p>
            <a:pPr algn="just">
              <a:spcAft>
                <a:spcPts val="0"/>
              </a:spcAft>
            </a:pPr>
            <a:r>
              <a:rPr lang="zh-CN" altLang="zh-CN" sz="2400" kern="100" dirty="0" smtClean="0">
                <a:latin typeface="等线" panose="02010600030101010101" pitchFamily="2" charset="-122"/>
                <a:cs typeface="Times New Roman" panose="02020603050405020304" pitchFamily="18" charset="0"/>
              </a:rPr>
              <a:t>例子：</a:t>
            </a:r>
          </a:p>
          <a:p>
            <a:pPr indent="342900" algn="just">
              <a:spcAft>
                <a:spcPts val="0"/>
              </a:spcAft>
            </a:pPr>
            <a:r>
              <a:rPr lang="zh-CN" altLang="zh-CN" sz="2400" kern="100" dirty="0">
                <a:solidFill>
                  <a:srgbClr val="FF0000"/>
                </a:solidFill>
                <a:latin typeface="等线" panose="02010600030101010101" pitchFamily="2" charset="-122"/>
                <a:cs typeface="Times New Roman" panose="02020603050405020304" pitchFamily="18" charset="0"/>
              </a:rPr>
              <a:t>因为在法律法规制定时大数据系统还不够完善</a:t>
            </a:r>
            <a:r>
              <a:rPr lang="zh-CN" altLang="zh-CN" sz="2400" kern="100" dirty="0">
                <a:latin typeface="等线" panose="02010600030101010101" pitchFamily="2" charset="-122"/>
                <a:cs typeface="Times New Roman" panose="02020603050405020304" pitchFamily="18" charset="0"/>
              </a:rPr>
              <a:t>，大数据技术的使用环境还比较单一，大数据分析市场还不够成熟，因此</a:t>
            </a:r>
            <a:r>
              <a:rPr lang="zh-CN" altLang="zh-CN" sz="2400" kern="100" dirty="0">
                <a:solidFill>
                  <a:srgbClr val="FF0000"/>
                </a:solidFill>
                <a:latin typeface="等线" panose="02010600030101010101" pitchFamily="2" charset="-122"/>
                <a:cs typeface="Times New Roman" panose="02020603050405020304" pitchFamily="18" charset="0"/>
              </a:rPr>
              <a:t>没有形成具有规模的法律制约体系是在所难免的</a:t>
            </a:r>
            <a:r>
              <a:rPr lang="zh-CN" altLang="zh-CN" sz="2400" kern="100" dirty="0" smtClean="0">
                <a:latin typeface="等线" panose="02010600030101010101" pitchFamily="2" charset="-122"/>
                <a:cs typeface="Times New Roman" panose="02020603050405020304" pitchFamily="18" charset="0"/>
              </a:rPr>
              <a:t>。</a:t>
            </a:r>
            <a:endParaRPr lang="en-US" altLang="zh-CN" sz="2400" kern="100" dirty="0" smtClean="0">
              <a:latin typeface="等线" panose="02010600030101010101" pitchFamily="2" charset="-122"/>
              <a:cs typeface="Times New Roman" panose="02020603050405020304" pitchFamily="18" charset="0"/>
            </a:endParaRPr>
          </a:p>
          <a:p>
            <a:pPr indent="342900" algn="just">
              <a:spcAft>
                <a:spcPts val="0"/>
              </a:spcAft>
            </a:pPr>
            <a:endParaRPr lang="zh-CN" altLang="zh-CN" sz="1600" kern="100" dirty="0">
              <a:latin typeface="等线" panose="02010600030101010101" pitchFamily="2" charset="-122"/>
              <a:cs typeface="Times New Roman" panose="02020603050405020304" pitchFamily="18" charset="0"/>
            </a:endParaRPr>
          </a:p>
          <a:p>
            <a:pPr indent="342900" algn="just">
              <a:spcAft>
                <a:spcPts val="0"/>
              </a:spcAft>
            </a:pPr>
            <a:r>
              <a:rPr lang="en-US" altLang="zh-CN" sz="2400" kern="100" dirty="0">
                <a:solidFill>
                  <a:srgbClr val="FF0000"/>
                </a:solidFill>
                <a:latin typeface="等线" panose="02010600030101010101" pitchFamily="2" charset="-122"/>
                <a:cs typeface="Times New Roman" panose="02020603050405020304" pitchFamily="18" charset="0"/>
              </a:rPr>
              <a:t>It is inevitable that there is no large-scale legal restriction system, because the big data system is not perfect when the laws and regulations are formulated,</a:t>
            </a:r>
            <a:r>
              <a:rPr lang="en-US" altLang="zh-CN" sz="2400" kern="100" dirty="0">
                <a:latin typeface="等线" panose="02010600030101010101" pitchFamily="2" charset="-122"/>
                <a:cs typeface="Times New Roman" panose="02020603050405020304" pitchFamily="18" charset="0"/>
              </a:rPr>
              <a:t> the use environment of big data technology is relatively simple, and the big data analysis market is not mature enough.</a:t>
            </a:r>
            <a:endParaRPr lang="zh-CN" altLang="zh-CN" sz="1600" kern="100" dirty="0">
              <a:latin typeface="等线" panose="02010600030101010101" pitchFamily="2" charset="-122"/>
              <a:cs typeface="Times New Roman" panose="02020603050405020304" pitchFamily="18" charset="0"/>
            </a:endParaRPr>
          </a:p>
          <a:p>
            <a:endParaRPr lang="zh-CN" altLang="zh-CN" sz="2400" dirty="0"/>
          </a:p>
          <a:p>
            <a:endParaRPr lang="en-US" altLang="zh-CN" sz="2000" dirty="0" smtClean="0"/>
          </a:p>
        </p:txBody>
      </p:sp>
      <p:sp>
        <p:nvSpPr>
          <p:cNvPr id="151" name="矩形 150"/>
          <p:cNvSpPr/>
          <p:nvPr/>
        </p:nvSpPr>
        <p:spPr>
          <a:xfrm>
            <a:off x="1829867" y="886317"/>
            <a:ext cx="2818400" cy="461665"/>
          </a:xfrm>
          <a:prstGeom prst="rect">
            <a:avLst/>
          </a:prstGeom>
        </p:spPr>
        <p:txBody>
          <a:bodyPr wrap="none">
            <a:spAutoFit/>
          </a:bodyPr>
          <a:lstStyle/>
          <a:p>
            <a:r>
              <a:rPr lang="en-US" altLang="zh-CN" sz="2400" b="1" dirty="0" smtClean="0"/>
              <a:t>6</a:t>
            </a:r>
            <a:r>
              <a:rPr lang="zh-CN" altLang="en-US" sz="2400" b="1" dirty="0"/>
              <a:t>、英语中先果后因</a:t>
            </a:r>
            <a:endParaRPr lang="zh-CN" altLang="zh-CN" sz="2400" b="1" dirty="0"/>
          </a:p>
        </p:txBody>
      </p:sp>
    </p:spTree>
    <p:extLst>
      <p:ext uri="{BB962C8B-B14F-4D97-AF65-F5344CB8AC3E}">
        <p14:creationId xmlns:p14="http://schemas.microsoft.com/office/powerpoint/2010/main" val="16676428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1" name="组合 230"/>
          <p:cNvGrpSpPr/>
          <p:nvPr/>
        </p:nvGrpSpPr>
        <p:grpSpPr>
          <a:xfrm>
            <a:off x="9120851" y="0"/>
            <a:ext cx="4241860" cy="7063408"/>
            <a:chOff x="9120851" y="0"/>
            <a:chExt cx="4241860" cy="7063408"/>
          </a:xfrm>
        </p:grpSpPr>
        <p:sp>
          <p:nvSpPr>
            <p:cNvPr id="7" name="Freeform 5"/>
            <p:cNvSpPr/>
            <p:nvPr/>
          </p:nvSpPr>
          <p:spPr bwMode="auto">
            <a:xfrm>
              <a:off x="1210206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2009419" y="1699584"/>
              <a:ext cx="1263955" cy="2051446"/>
            </a:xfrm>
            <a:custGeom>
              <a:avLst/>
              <a:gdLst>
                <a:gd name="T0" fmla="*/ 764 w 764"/>
                <a:gd name="T1" fmla="*/ 1229 h 1240"/>
                <a:gd name="T2" fmla="*/ 747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7"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1192008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11827436"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1173809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1164545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1155611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1463470" y="1699584"/>
              <a:ext cx="1263955" cy="2051446"/>
            </a:xfrm>
            <a:custGeom>
              <a:avLst/>
              <a:gdLst>
                <a:gd name="T0" fmla="*/ 764 w 764"/>
                <a:gd name="T1" fmla="*/ 1229 h 1240"/>
                <a:gd name="T2" fmla="*/ 746 w 764"/>
                <a:gd name="T3" fmla="*/ 1240 h 1240"/>
                <a:gd name="T4" fmla="*/ 0 w 764"/>
                <a:gd name="T5" fmla="*/ 10 h 1240"/>
                <a:gd name="T6" fmla="*/ 17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7"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1137413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11281486"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11192149" y="1699584"/>
              <a:ext cx="1262301" cy="2051446"/>
            </a:xfrm>
            <a:custGeom>
              <a:avLst/>
              <a:gdLst>
                <a:gd name="T0" fmla="*/ 763 w 763"/>
                <a:gd name="T1" fmla="*/ 1229 h 1240"/>
                <a:gd name="T2" fmla="*/ 746 w 763"/>
                <a:gd name="T3" fmla="*/ 1240 h 1240"/>
                <a:gd name="T4" fmla="*/ 0 w 763"/>
                <a:gd name="T5" fmla="*/ 10 h 1240"/>
                <a:gd name="T6" fmla="*/ 16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6"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11101158"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11010166"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1091917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p:nvPr/>
          </p:nvSpPr>
          <p:spPr bwMode="auto">
            <a:xfrm>
              <a:off x="10828183"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1073719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10646200"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1055520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1046256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10373226"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10280580"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10191243"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6"/>
            <p:cNvSpPr/>
            <p:nvPr/>
          </p:nvSpPr>
          <p:spPr bwMode="auto">
            <a:xfrm>
              <a:off x="9904041" y="6792109"/>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7"/>
            <p:cNvSpPr/>
            <p:nvPr/>
          </p:nvSpPr>
          <p:spPr bwMode="auto">
            <a:xfrm>
              <a:off x="9913010" y="6630675"/>
              <a:ext cx="245514" cy="269056"/>
            </a:xfrm>
            <a:custGeom>
              <a:avLst/>
              <a:gdLst>
                <a:gd name="T0" fmla="*/ 219 w 219"/>
                <a:gd name="T1" fmla="*/ 240 h 240"/>
                <a:gd name="T2" fmla="*/ 209 w 219"/>
                <a:gd name="T3" fmla="*/ 119 h 240"/>
                <a:gd name="T4" fmla="*/ 198 w 219"/>
                <a:gd name="T5" fmla="*/ 0 h 240"/>
                <a:gd name="T6" fmla="*/ 99 w 219"/>
                <a:gd name="T7" fmla="*/ 69 h 240"/>
                <a:gd name="T8" fmla="*/ 0 w 219"/>
                <a:gd name="T9" fmla="*/ 138 h 240"/>
                <a:gd name="T10" fmla="*/ 110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9" y="119"/>
                  </a:lnTo>
                  <a:lnTo>
                    <a:pt x="198" y="0"/>
                  </a:lnTo>
                  <a:lnTo>
                    <a:pt x="99" y="69"/>
                  </a:lnTo>
                  <a:lnTo>
                    <a:pt x="0" y="138"/>
                  </a:lnTo>
                  <a:lnTo>
                    <a:pt x="110" y="190"/>
                  </a:lnTo>
                  <a:lnTo>
                    <a:pt x="219" y="24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8"/>
            <p:cNvSpPr/>
            <p:nvPr/>
          </p:nvSpPr>
          <p:spPr bwMode="auto">
            <a:xfrm>
              <a:off x="10143950" y="6622828"/>
              <a:ext cx="244393" cy="271299"/>
            </a:xfrm>
            <a:custGeom>
              <a:avLst/>
              <a:gdLst>
                <a:gd name="T0" fmla="*/ 0 w 218"/>
                <a:gd name="T1" fmla="*/ 0 h 242"/>
                <a:gd name="T2" fmla="*/ 110 w 218"/>
                <a:gd name="T3" fmla="*/ 51 h 242"/>
                <a:gd name="T4" fmla="*/ 218 w 218"/>
                <a:gd name="T5" fmla="*/ 102 h 242"/>
                <a:gd name="T6" fmla="*/ 121 w 218"/>
                <a:gd name="T7" fmla="*/ 171 h 242"/>
                <a:gd name="T8" fmla="*/ 22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0" y="51"/>
                  </a:lnTo>
                  <a:lnTo>
                    <a:pt x="218" y="102"/>
                  </a:lnTo>
                  <a:lnTo>
                    <a:pt x="121" y="171"/>
                  </a:lnTo>
                  <a:lnTo>
                    <a:pt x="22" y="242"/>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9"/>
            <p:cNvSpPr/>
            <p:nvPr/>
          </p:nvSpPr>
          <p:spPr bwMode="auto">
            <a:xfrm>
              <a:off x="10152918" y="6461394"/>
              <a:ext cx="244393" cy="269056"/>
            </a:xfrm>
            <a:custGeom>
              <a:avLst/>
              <a:gdLst>
                <a:gd name="T0" fmla="*/ 218 w 218"/>
                <a:gd name="T1" fmla="*/ 240 h 240"/>
                <a:gd name="T2" fmla="*/ 207 w 218"/>
                <a:gd name="T3" fmla="*/ 119 h 240"/>
                <a:gd name="T4" fmla="*/ 197 w 218"/>
                <a:gd name="T5" fmla="*/ 0 h 240"/>
                <a:gd name="T6" fmla="*/ 98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7" y="0"/>
                  </a:lnTo>
                  <a:lnTo>
                    <a:pt x="98" y="69"/>
                  </a:lnTo>
                  <a:lnTo>
                    <a:pt x="0" y="138"/>
                  </a:lnTo>
                  <a:lnTo>
                    <a:pt x="108" y="190"/>
                  </a:lnTo>
                  <a:lnTo>
                    <a:pt x="218" y="24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0"/>
            <p:cNvSpPr/>
            <p:nvPr/>
          </p:nvSpPr>
          <p:spPr bwMode="auto">
            <a:xfrm>
              <a:off x="10382737" y="6453547"/>
              <a:ext cx="245514" cy="271299"/>
            </a:xfrm>
            <a:custGeom>
              <a:avLst/>
              <a:gdLst>
                <a:gd name="T0" fmla="*/ 0 w 219"/>
                <a:gd name="T1" fmla="*/ 0 h 242"/>
                <a:gd name="T2" fmla="*/ 110 w 219"/>
                <a:gd name="T3" fmla="*/ 51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1"/>
                  </a:lnTo>
                  <a:lnTo>
                    <a:pt x="219" y="102"/>
                  </a:lnTo>
                  <a:lnTo>
                    <a:pt x="120" y="171"/>
                  </a:lnTo>
                  <a:lnTo>
                    <a:pt x="21" y="242"/>
                  </a:lnTo>
                  <a:lnTo>
                    <a:pt x="11"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1"/>
            <p:cNvSpPr/>
            <p:nvPr/>
          </p:nvSpPr>
          <p:spPr bwMode="auto">
            <a:xfrm>
              <a:off x="10391706" y="6289871"/>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2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2"/>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2"/>
            <p:cNvSpPr/>
            <p:nvPr/>
          </p:nvSpPr>
          <p:spPr bwMode="auto">
            <a:xfrm>
              <a:off x="10621525" y="6284266"/>
              <a:ext cx="245514" cy="271299"/>
            </a:xfrm>
            <a:custGeom>
              <a:avLst/>
              <a:gdLst>
                <a:gd name="T0" fmla="*/ 0 w 219"/>
                <a:gd name="T1" fmla="*/ 0 h 242"/>
                <a:gd name="T2" fmla="*/ 109 w 219"/>
                <a:gd name="T3" fmla="*/ 52 h 242"/>
                <a:gd name="T4" fmla="*/ 219 w 219"/>
                <a:gd name="T5" fmla="*/ 102 h 242"/>
                <a:gd name="T6" fmla="*/ 120 w 219"/>
                <a:gd name="T7" fmla="*/ 171 h 242"/>
                <a:gd name="T8" fmla="*/ 23 w 219"/>
                <a:gd name="T9" fmla="*/ 242 h 242"/>
                <a:gd name="T10" fmla="*/ 12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3" y="242"/>
                  </a:lnTo>
                  <a:lnTo>
                    <a:pt x="12"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3"/>
            <p:cNvSpPr/>
            <p:nvPr/>
          </p:nvSpPr>
          <p:spPr bwMode="auto">
            <a:xfrm>
              <a:off x="10630493" y="6120590"/>
              <a:ext cx="245514" cy="271299"/>
            </a:xfrm>
            <a:custGeom>
              <a:avLst/>
              <a:gdLst>
                <a:gd name="T0" fmla="*/ 219 w 219"/>
                <a:gd name="T1" fmla="*/ 242 h 242"/>
                <a:gd name="T2" fmla="*/ 209 w 219"/>
                <a:gd name="T3" fmla="*/ 121 h 242"/>
                <a:gd name="T4" fmla="*/ 198 w 219"/>
                <a:gd name="T5" fmla="*/ 0 h 242"/>
                <a:gd name="T6" fmla="*/ 99 w 219"/>
                <a:gd name="T7" fmla="*/ 71 h 242"/>
                <a:gd name="T8" fmla="*/ 0 w 219"/>
                <a:gd name="T9" fmla="*/ 140 h 242"/>
                <a:gd name="T10" fmla="*/ 110 w 219"/>
                <a:gd name="T11" fmla="*/ 192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9" y="121"/>
                  </a:lnTo>
                  <a:lnTo>
                    <a:pt x="198" y="0"/>
                  </a:lnTo>
                  <a:lnTo>
                    <a:pt x="99" y="71"/>
                  </a:lnTo>
                  <a:lnTo>
                    <a:pt x="0" y="140"/>
                  </a:lnTo>
                  <a:lnTo>
                    <a:pt x="110" y="192"/>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4"/>
            <p:cNvSpPr/>
            <p:nvPr/>
          </p:nvSpPr>
          <p:spPr bwMode="auto">
            <a:xfrm>
              <a:off x="10861433" y="6114984"/>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5"/>
            <p:cNvSpPr/>
            <p:nvPr/>
          </p:nvSpPr>
          <p:spPr bwMode="auto">
            <a:xfrm>
              <a:off x="10870402" y="5951308"/>
              <a:ext cx="244393" cy="271299"/>
            </a:xfrm>
            <a:custGeom>
              <a:avLst/>
              <a:gdLst>
                <a:gd name="T0" fmla="*/ 218 w 218"/>
                <a:gd name="T1" fmla="*/ 242 h 242"/>
                <a:gd name="T2" fmla="*/ 207 w 218"/>
                <a:gd name="T3" fmla="*/ 121 h 242"/>
                <a:gd name="T4" fmla="*/ 197 w 218"/>
                <a:gd name="T5" fmla="*/ 0 h 242"/>
                <a:gd name="T6" fmla="*/ 99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7" y="0"/>
                  </a:lnTo>
                  <a:lnTo>
                    <a:pt x="99" y="71"/>
                  </a:lnTo>
                  <a:lnTo>
                    <a:pt x="0" y="140"/>
                  </a:lnTo>
                  <a:lnTo>
                    <a:pt x="110" y="191"/>
                  </a:lnTo>
                  <a:lnTo>
                    <a:pt x="218"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6"/>
            <p:cNvSpPr/>
            <p:nvPr/>
          </p:nvSpPr>
          <p:spPr bwMode="auto">
            <a:xfrm>
              <a:off x="11100222" y="5945703"/>
              <a:ext cx="245514" cy="271299"/>
            </a:xfrm>
            <a:custGeom>
              <a:avLst/>
              <a:gdLst>
                <a:gd name="T0" fmla="*/ 0 w 219"/>
                <a:gd name="T1" fmla="*/ 0 h 242"/>
                <a:gd name="T2" fmla="*/ 110 w 219"/>
                <a:gd name="T3" fmla="*/ 52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1"/>
                  </a:lnTo>
                  <a:lnTo>
                    <a:pt x="21" y="242"/>
                  </a:lnTo>
                  <a:lnTo>
                    <a:pt x="11"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7"/>
            <p:cNvSpPr/>
            <p:nvPr/>
          </p:nvSpPr>
          <p:spPr bwMode="auto">
            <a:xfrm>
              <a:off x="11109190" y="5782027"/>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8"/>
            <p:cNvSpPr/>
            <p:nvPr/>
          </p:nvSpPr>
          <p:spPr bwMode="auto">
            <a:xfrm>
              <a:off x="12535189" y="4930016"/>
              <a:ext cx="246635" cy="271299"/>
            </a:xfrm>
            <a:custGeom>
              <a:avLst/>
              <a:gdLst>
                <a:gd name="T0" fmla="*/ 0 w 220"/>
                <a:gd name="T1" fmla="*/ 0 h 242"/>
                <a:gd name="T2" fmla="*/ 12 w 220"/>
                <a:gd name="T3" fmla="*/ 121 h 242"/>
                <a:gd name="T4" fmla="*/ 23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2" y="121"/>
                  </a:lnTo>
                  <a:lnTo>
                    <a:pt x="23" y="242"/>
                  </a:lnTo>
                  <a:lnTo>
                    <a:pt x="121" y="172"/>
                  </a:lnTo>
                  <a:lnTo>
                    <a:pt x="220" y="102"/>
                  </a:lnTo>
                  <a:lnTo>
                    <a:pt x="110" y="5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69"/>
            <p:cNvSpPr/>
            <p:nvPr/>
          </p:nvSpPr>
          <p:spPr bwMode="auto">
            <a:xfrm>
              <a:off x="12305370" y="4936742"/>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0"/>
            <p:cNvSpPr/>
            <p:nvPr/>
          </p:nvSpPr>
          <p:spPr bwMode="auto">
            <a:xfrm>
              <a:off x="12296401" y="5099296"/>
              <a:ext cx="246635" cy="271299"/>
            </a:xfrm>
            <a:custGeom>
              <a:avLst/>
              <a:gdLst>
                <a:gd name="T0" fmla="*/ 0 w 220"/>
                <a:gd name="T1" fmla="*/ 0 h 242"/>
                <a:gd name="T2" fmla="*/ 11 w 220"/>
                <a:gd name="T3" fmla="*/ 121 h 242"/>
                <a:gd name="T4" fmla="*/ 22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2"/>
                  </a:lnTo>
                  <a:lnTo>
                    <a:pt x="220" y="102"/>
                  </a:lnTo>
                  <a:lnTo>
                    <a:pt x="110" y="52"/>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1"/>
            <p:cNvSpPr/>
            <p:nvPr/>
          </p:nvSpPr>
          <p:spPr bwMode="auto">
            <a:xfrm>
              <a:off x="12066583" y="5106023"/>
              <a:ext cx="245514" cy="271299"/>
            </a:xfrm>
            <a:custGeom>
              <a:avLst/>
              <a:gdLst>
                <a:gd name="T0" fmla="*/ 219 w 219"/>
                <a:gd name="T1" fmla="*/ 242 h 242"/>
                <a:gd name="T2" fmla="*/ 109 w 219"/>
                <a:gd name="T3" fmla="*/ 190 h 242"/>
                <a:gd name="T4" fmla="*/ 0 w 219"/>
                <a:gd name="T5" fmla="*/ 140 h 242"/>
                <a:gd name="T6" fmla="*/ 98 w 219"/>
                <a:gd name="T7" fmla="*/ 70 h 242"/>
                <a:gd name="T8" fmla="*/ 197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8" y="70"/>
                  </a:lnTo>
                  <a:lnTo>
                    <a:pt x="197"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2"/>
            <p:cNvSpPr/>
            <p:nvPr/>
          </p:nvSpPr>
          <p:spPr bwMode="auto">
            <a:xfrm>
              <a:off x="12057614" y="5268578"/>
              <a:ext cx="244393" cy="271299"/>
            </a:xfrm>
            <a:custGeom>
              <a:avLst/>
              <a:gdLst>
                <a:gd name="T0" fmla="*/ 0 w 218"/>
                <a:gd name="T1" fmla="*/ 0 h 242"/>
                <a:gd name="T2" fmla="*/ 11 w 218"/>
                <a:gd name="T3" fmla="*/ 121 h 242"/>
                <a:gd name="T4" fmla="*/ 22 w 218"/>
                <a:gd name="T5" fmla="*/ 242 h 242"/>
                <a:gd name="T6" fmla="*/ 121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1"/>
                  </a:lnTo>
                  <a:lnTo>
                    <a:pt x="218" y="102"/>
                  </a:lnTo>
                  <a:lnTo>
                    <a:pt x="110" y="52"/>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3"/>
            <p:cNvSpPr/>
            <p:nvPr/>
          </p:nvSpPr>
          <p:spPr bwMode="auto">
            <a:xfrm>
              <a:off x="11826674" y="5275304"/>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4"/>
            <p:cNvSpPr/>
            <p:nvPr/>
          </p:nvSpPr>
          <p:spPr bwMode="auto">
            <a:xfrm>
              <a:off x="11817705" y="5437859"/>
              <a:ext cx="245514" cy="271299"/>
            </a:xfrm>
            <a:custGeom>
              <a:avLst/>
              <a:gdLst>
                <a:gd name="T0" fmla="*/ 0 w 219"/>
                <a:gd name="T1" fmla="*/ 0 h 242"/>
                <a:gd name="T2" fmla="*/ 11 w 219"/>
                <a:gd name="T3" fmla="*/ 121 h 242"/>
                <a:gd name="T4" fmla="*/ 22 w 219"/>
                <a:gd name="T5" fmla="*/ 242 h 242"/>
                <a:gd name="T6" fmla="*/ 121 w 219"/>
                <a:gd name="T7" fmla="*/ 171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2" y="242"/>
                  </a:lnTo>
                  <a:lnTo>
                    <a:pt x="121" y="171"/>
                  </a:lnTo>
                  <a:lnTo>
                    <a:pt x="219" y="102"/>
                  </a:lnTo>
                  <a:lnTo>
                    <a:pt x="110" y="52"/>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5"/>
            <p:cNvSpPr/>
            <p:nvPr/>
          </p:nvSpPr>
          <p:spPr bwMode="auto">
            <a:xfrm>
              <a:off x="11587886" y="5444586"/>
              <a:ext cx="246635" cy="271299"/>
            </a:xfrm>
            <a:custGeom>
              <a:avLst/>
              <a:gdLst>
                <a:gd name="T0" fmla="*/ 220 w 220"/>
                <a:gd name="T1" fmla="*/ 242 h 242"/>
                <a:gd name="T2" fmla="*/ 110 w 220"/>
                <a:gd name="T3" fmla="*/ 190 h 242"/>
                <a:gd name="T4" fmla="*/ 0 w 220"/>
                <a:gd name="T5" fmla="*/ 140 h 242"/>
                <a:gd name="T6" fmla="*/ 99 w 220"/>
                <a:gd name="T7" fmla="*/ 70 h 242"/>
                <a:gd name="T8" fmla="*/ 197 w 220"/>
                <a:gd name="T9" fmla="*/ 0 h 242"/>
                <a:gd name="T10" fmla="*/ 208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7" y="0"/>
                  </a:lnTo>
                  <a:lnTo>
                    <a:pt x="208"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6"/>
            <p:cNvSpPr/>
            <p:nvPr/>
          </p:nvSpPr>
          <p:spPr bwMode="auto">
            <a:xfrm>
              <a:off x="11578918" y="5607141"/>
              <a:ext cx="246635" cy="271299"/>
            </a:xfrm>
            <a:custGeom>
              <a:avLst/>
              <a:gdLst>
                <a:gd name="T0" fmla="*/ 0 w 220"/>
                <a:gd name="T1" fmla="*/ 0 h 242"/>
                <a:gd name="T2" fmla="*/ 11 w 220"/>
                <a:gd name="T3" fmla="*/ 121 h 242"/>
                <a:gd name="T4" fmla="*/ 22 w 220"/>
                <a:gd name="T5" fmla="*/ 242 h 242"/>
                <a:gd name="T6" fmla="*/ 121 w 220"/>
                <a:gd name="T7" fmla="*/ 171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1"/>
                  </a:lnTo>
                  <a:lnTo>
                    <a:pt x="220" y="102"/>
                  </a:lnTo>
                  <a:lnTo>
                    <a:pt x="110" y="52"/>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7"/>
            <p:cNvSpPr/>
            <p:nvPr/>
          </p:nvSpPr>
          <p:spPr bwMode="auto">
            <a:xfrm>
              <a:off x="11347977" y="5612745"/>
              <a:ext cx="245514" cy="272420"/>
            </a:xfrm>
            <a:custGeom>
              <a:avLst/>
              <a:gdLst>
                <a:gd name="T0" fmla="*/ 219 w 219"/>
                <a:gd name="T1" fmla="*/ 243 h 243"/>
                <a:gd name="T2" fmla="*/ 110 w 219"/>
                <a:gd name="T3" fmla="*/ 191 h 243"/>
                <a:gd name="T4" fmla="*/ 0 w 219"/>
                <a:gd name="T5" fmla="*/ 141 h 243"/>
                <a:gd name="T6" fmla="*/ 99 w 219"/>
                <a:gd name="T7" fmla="*/ 71 h 243"/>
                <a:gd name="T8" fmla="*/ 198 w 219"/>
                <a:gd name="T9" fmla="*/ 0 h 243"/>
                <a:gd name="T10" fmla="*/ 209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10" y="191"/>
                  </a:lnTo>
                  <a:lnTo>
                    <a:pt x="0" y="141"/>
                  </a:lnTo>
                  <a:lnTo>
                    <a:pt x="99" y="71"/>
                  </a:lnTo>
                  <a:lnTo>
                    <a:pt x="198" y="0"/>
                  </a:lnTo>
                  <a:lnTo>
                    <a:pt x="209" y="122"/>
                  </a:lnTo>
                  <a:lnTo>
                    <a:pt x="219" y="243"/>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8"/>
            <p:cNvSpPr/>
            <p:nvPr/>
          </p:nvSpPr>
          <p:spPr bwMode="auto">
            <a:xfrm>
              <a:off x="11340130" y="5776422"/>
              <a:ext cx="244393" cy="271299"/>
            </a:xfrm>
            <a:custGeom>
              <a:avLst/>
              <a:gdLst>
                <a:gd name="T0" fmla="*/ 0 w 218"/>
                <a:gd name="T1" fmla="*/ 0 h 242"/>
                <a:gd name="T2" fmla="*/ 11 w 218"/>
                <a:gd name="T3" fmla="*/ 121 h 242"/>
                <a:gd name="T4" fmla="*/ 22 w 218"/>
                <a:gd name="T5" fmla="*/ 242 h 242"/>
                <a:gd name="T6" fmla="*/ 119 w 218"/>
                <a:gd name="T7" fmla="*/ 171 h 242"/>
                <a:gd name="T8" fmla="*/ 218 w 218"/>
                <a:gd name="T9" fmla="*/ 102 h 242"/>
                <a:gd name="T10" fmla="*/ 108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19" y="171"/>
                  </a:lnTo>
                  <a:lnTo>
                    <a:pt x="218" y="102"/>
                  </a:lnTo>
                  <a:lnTo>
                    <a:pt x="108" y="52"/>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9"/>
            <p:cNvSpPr/>
            <p:nvPr/>
          </p:nvSpPr>
          <p:spPr bwMode="auto">
            <a:xfrm>
              <a:off x="9497094" y="6020815"/>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0"/>
            <p:cNvSpPr/>
            <p:nvPr/>
          </p:nvSpPr>
          <p:spPr bwMode="auto">
            <a:xfrm>
              <a:off x="9726912" y="6012967"/>
              <a:ext cx="246635" cy="271299"/>
            </a:xfrm>
            <a:custGeom>
              <a:avLst/>
              <a:gdLst>
                <a:gd name="T0" fmla="*/ 0 w 220"/>
                <a:gd name="T1" fmla="*/ 0 h 242"/>
                <a:gd name="T2" fmla="*/ 110 w 220"/>
                <a:gd name="T3" fmla="*/ 51 h 242"/>
                <a:gd name="T4" fmla="*/ 220 w 220"/>
                <a:gd name="T5" fmla="*/ 102 h 242"/>
                <a:gd name="T6" fmla="*/ 121 w 220"/>
                <a:gd name="T7" fmla="*/ 171 h 242"/>
                <a:gd name="T8" fmla="*/ 23 w 220"/>
                <a:gd name="T9" fmla="*/ 242 h 242"/>
                <a:gd name="T10" fmla="*/ 12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1"/>
                  </a:lnTo>
                  <a:lnTo>
                    <a:pt x="220" y="102"/>
                  </a:lnTo>
                  <a:lnTo>
                    <a:pt x="121" y="171"/>
                  </a:lnTo>
                  <a:lnTo>
                    <a:pt x="23" y="242"/>
                  </a:lnTo>
                  <a:lnTo>
                    <a:pt x="12"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1"/>
            <p:cNvSpPr/>
            <p:nvPr/>
          </p:nvSpPr>
          <p:spPr bwMode="auto">
            <a:xfrm>
              <a:off x="9735881" y="5851534"/>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2"/>
            <p:cNvSpPr/>
            <p:nvPr/>
          </p:nvSpPr>
          <p:spPr bwMode="auto">
            <a:xfrm>
              <a:off x="9967942" y="5843686"/>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3"/>
            <p:cNvSpPr/>
            <p:nvPr/>
          </p:nvSpPr>
          <p:spPr bwMode="auto">
            <a:xfrm>
              <a:off x="9976911" y="5682252"/>
              <a:ext cx="244393" cy="269056"/>
            </a:xfrm>
            <a:custGeom>
              <a:avLst/>
              <a:gdLst>
                <a:gd name="T0" fmla="*/ 218 w 218"/>
                <a:gd name="T1" fmla="*/ 240 h 240"/>
                <a:gd name="T2" fmla="*/ 207 w 218"/>
                <a:gd name="T3" fmla="*/ 119 h 240"/>
                <a:gd name="T4" fmla="*/ 196 w 218"/>
                <a:gd name="T5" fmla="*/ 0 h 240"/>
                <a:gd name="T6" fmla="*/ 99 w 218"/>
                <a:gd name="T7" fmla="*/ 69 h 240"/>
                <a:gd name="T8" fmla="*/ 0 w 218"/>
                <a:gd name="T9" fmla="*/ 138 h 240"/>
                <a:gd name="T10" fmla="*/ 109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9" y="69"/>
                  </a:lnTo>
                  <a:lnTo>
                    <a:pt x="0" y="138"/>
                  </a:lnTo>
                  <a:lnTo>
                    <a:pt x="109" y="190"/>
                  </a:lnTo>
                  <a:lnTo>
                    <a:pt x="218" y="24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4"/>
            <p:cNvSpPr/>
            <p:nvPr/>
          </p:nvSpPr>
          <p:spPr bwMode="auto">
            <a:xfrm>
              <a:off x="10205609" y="5674405"/>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5"/>
            <p:cNvSpPr/>
            <p:nvPr/>
          </p:nvSpPr>
          <p:spPr bwMode="auto">
            <a:xfrm>
              <a:off x="10215698" y="5512971"/>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6"/>
            <p:cNvSpPr/>
            <p:nvPr/>
          </p:nvSpPr>
          <p:spPr bwMode="auto">
            <a:xfrm>
              <a:off x="10446638" y="5505123"/>
              <a:ext cx="244393" cy="271299"/>
            </a:xfrm>
            <a:custGeom>
              <a:avLst/>
              <a:gdLst>
                <a:gd name="T0" fmla="*/ 0 w 218"/>
                <a:gd name="T1" fmla="*/ 0 h 242"/>
                <a:gd name="T2" fmla="*/ 108 w 218"/>
                <a:gd name="T3" fmla="*/ 52 h 242"/>
                <a:gd name="T4" fmla="*/ 218 w 218"/>
                <a:gd name="T5" fmla="*/ 102 h 242"/>
                <a:gd name="T6" fmla="*/ 120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20" y="171"/>
                  </a:lnTo>
                  <a:lnTo>
                    <a:pt x="21" y="242"/>
                  </a:lnTo>
                  <a:lnTo>
                    <a:pt x="11"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7"/>
            <p:cNvSpPr/>
            <p:nvPr/>
          </p:nvSpPr>
          <p:spPr bwMode="auto">
            <a:xfrm>
              <a:off x="10455607" y="53414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2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2"/>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8"/>
            <p:cNvSpPr/>
            <p:nvPr/>
          </p:nvSpPr>
          <p:spPr bwMode="auto">
            <a:xfrm>
              <a:off x="10685426" y="5335842"/>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89"/>
            <p:cNvSpPr/>
            <p:nvPr/>
          </p:nvSpPr>
          <p:spPr bwMode="auto">
            <a:xfrm>
              <a:off x="10694395" y="5172166"/>
              <a:ext cx="245514" cy="272420"/>
            </a:xfrm>
            <a:custGeom>
              <a:avLst/>
              <a:gdLst>
                <a:gd name="T0" fmla="*/ 219 w 219"/>
                <a:gd name="T1" fmla="*/ 243 h 243"/>
                <a:gd name="T2" fmla="*/ 209 w 219"/>
                <a:gd name="T3" fmla="*/ 121 h 243"/>
                <a:gd name="T4" fmla="*/ 196 w 219"/>
                <a:gd name="T5" fmla="*/ 0 h 243"/>
                <a:gd name="T6" fmla="*/ 99 w 219"/>
                <a:gd name="T7" fmla="*/ 71 h 243"/>
                <a:gd name="T8" fmla="*/ 0 w 219"/>
                <a:gd name="T9" fmla="*/ 141 h 243"/>
                <a:gd name="T10" fmla="*/ 110 w 219"/>
                <a:gd name="T11" fmla="*/ 191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209" y="121"/>
                  </a:lnTo>
                  <a:lnTo>
                    <a:pt x="196" y="0"/>
                  </a:lnTo>
                  <a:lnTo>
                    <a:pt x="99" y="71"/>
                  </a:lnTo>
                  <a:lnTo>
                    <a:pt x="0" y="141"/>
                  </a:lnTo>
                  <a:lnTo>
                    <a:pt x="110" y="191"/>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0"/>
            <p:cNvSpPr/>
            <p:nvPr/>
          </p:nvSpPr>
          <p:spPr bwMode="auto">
            <a:xfrm>
              <a:off x="10923093" y="516656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1"/>
            <p:cNvSpPr/>
            <p:nvPr/>
          </p:nvSpPr>
          <p:spPr bwMode="auto">
            <a:xfrm>
              <a:off x="12129362" y="4157599"/>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2"/>
            <p:cNvSpPr/>
            <p:nvPr/>
          </p:nvSpPr>
          <p:spPr bwMode="auto">
            <a:xfrm>
              <a:off x="12120394" y="4320154"/>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3"/>
            <p:cNvSpPr/>
            <p:nvPr/>
          </p:nvSpPr>
          <p:spPr bwMode="auto">
            <a:xfrm>
              <a:off x="11890575" y="4326881"/>
              <a:ext cx="244393" cy="271299"/>
            </a:xfrm>
            <a:custGeom>
              <a:avLst/>
              <a:gdLst>
                <a:gd name="T0" fmla="*/ 218 w 218"/>
                <a:gd name="T1" fmla="*/ 242 h 242"/>
                <a:gd name="T2" fmla="*/ 110 w 218"/>
                <a:gd name="T3" fmla="*/ 190 h 242"/>
                <a:gd name="T4" fmla="*/ 0 w 218"/>
                <a:gd name="T5" fmla="*/ 140 h 242"/>
                <a:gd name="T6" fmla="*/ 99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9" y="70"/>
                  </a:lnTo>
                  <a:lnTo>
                    <a:pt x="197" y="0"/>
                  </a:lnTo>
                  <a:lnTo>
                    <a:pt x="207" y="121"/>
                  </a:lnTo>
                  <a:lnTo>
                    <a:pt x="218"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4"/>
            <p:cNvSpPr/>
            <p:nvPr/>
          </p:nvSpPr>
          <p:spPr bwMode="auto">
            <a:xfrm>
              <a:off x="11881606" y="4489435"/>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5"/>
            <p:cNvSpPr/>
            <p:nvPr/>
          </p:nvSpPr>
          <p:spPr bwMode="auto">
            <a:xfrm>
              <a:off x="11650666" y="4496161"/>
              <a:ext cx="245514" cy="271299"/>
            </a:xfrm>
            <a:custGeom>
              <a:avLst/>
              <a:gdLst>
                <a:gd name="T0" fmla="*/ 219 w 219"/>
                <a:gd name="T1" fmla="*/ 242 h 242"/>
                <a:gd name="T2" fmla="*/ 109 w 219"/>
                <a:gd name="T3" fmla="*/ 190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9" y="70"/>
                  </a:lnTo>
                  <a:lnTo>
                    <a:pt x="198" y="0"/>
                  </a:lnTo>
                  <a:lnTo>
                    <a:pt x="208" y="121"/>
                  </a:lnTo>
                  <a:lnTo>
                    <a:pt x="219"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6"/>
            <p:cNvSpPr/>
            <p:nvPr/>
          </p:nvSpPr>
          <p:spPr bwMode="auto">
            <a:xfrm>
              <a:off x="11641697" y="4658717"/>
              <a:ext cx="245514" cy="271299"/>
            </a:xfrm>
            <a:custGeom>
              <a:avLst/>
              <a:gdLst>
                <a:gd name="T0" fmla="*/ 0 w 219"/>
                <a:gd name="T1" fmla="*/ 0 h 242"/>
                <a:gd name="T2" fmla="*/ 12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2" y="121"/>
                  </a:lnTo>
                  <a:lnTo>
                    <a:pt x="23" y="242"/>
                  </a:lnTo>
                  <a:lnTo>
                    <a:pt x="120" y="172"/>
                  </a:lnTo>
                  <a:lnTo>
                    <a:pt x="219" y="102"/>
                  </a:lnTo>
                  <a:lnTo>
                    <a:pt x="109"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7"/>
            <p:cNvSpPr/>
            <p:nvPr/>
          </p:nvSpPr>
          <p:spPr bwMode="auto">
            <a:xfrm>
              <a:off x="11411879" y="4665443"/>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8"/>
            <p:cNvSpPr/>
            <p:nvPr/>
          </p:nvSpPr>
          <p:spPr bwMode="auto">
            <a:xfrm>
              <a:off x="11402910" y="4827998"/>
              <a:ext cx="245514" cy="271299"/>
            </a:xfrm>
            <a:custGeom>
              <a:avLst/>
              <a:gdLst>
                <a:gd name="T0" fmla="*/ 0 w 219"/>
                <a:gd name="T1" fmla="*/ 0 h 242"/>
                <a:gd name="T2" fmla="*/ 10 w 219"/>
                <a:gd name="T3" fmla="*/ 121 h 242"/>
                <a:gd name="T4" fmla="*/ 21 w 219"/>
                <a:gd name="T5" fmla="*/ 242 h 242"/>
                <a:gd name="T6" fmla="*/ 120 w 219"/>
                <a:gd name="T7" fmla="*/ 171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1"/>
                  </a:lnTo>
                  <a:lnTo>
                    <a:pt x="219" y="102"/>
                  </a:lnTo>
                  <a:lnTo>
                    <a:pt x="109"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99"/>
            <p:cNvSpPr/>
            <p:nvPr/>
          </p:nvSpPr>
          <p:spPr bwMode="auto">
            <a:xfrm>
              <a:off x="11173091" y="4834724"/>
              <a:ext cx="244393" cy="271299"/>
            </a:xfrm>
            <a:custGeom>
              <a:avLst/>
              <a:gdLst>
                <a:gd name="T0" fmla="*/ 218 w 218"/>
                <a:gd name="T1" fmla="*/ 242 h 242"/>
                <a:gd name="T2" fmla="*/ 108 w 218"/>
                <a:gd name="T3" fmla="*/ 190 h 242"/>
                <a:gd name="T4" fmla="*/ 0 w 218"/>
                <a:gd name="T5" fmla="*/ 140 h 242"/>
                <a:gd name="T6" fmla="*/ 97 w 218"/>
                <a:gd name="T7" fmla="*/ 70 h 242"/>
                <a:gd name="T8" fmla="*/ 196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7" y="70"/>
                  </a:lnTo>
                  <a:lnTo>
                    <a:pt x="196" y="0"/>
                  </a:lnTo>
                  <a:lnTo>
                    <a:pt x="207" y="121"/>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0"/>
            <p:cNvSpPr/>
            <p:nvPr/>
          </p:nvSpPr>
          <p:spPr bwMode="auto">
            <a:xfrm>
              <a:off x="11164122" y="4997280"/>
              <a:ext cx="244393" cy="271299"/>
            </a:xfrm>
            <a:custGeom>
              <a:avLst/>
              <a:gdLst>
                <a:gd name="T0" fmla="*/ 0 w 218"/>
                <a:gd name="T1" fmla="*/ 0 h 242"/>
                <a:gd name="T2" fmla="*/ 11 w 218"/>
                <a:gd name="T3" fmla="*/ 121 h 242"/>
                <a:gd name="T4" fmla="*/ 21 w 218"/>
                <a:gd name="T5" fmla="*/ 242 h 242"/>
                <a:gd name="T6" fmla="*/ 120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1" y="242"/>
                  </a:lnTo>
                  <a:lnTo>
                    <a:pt x="120" y="171"/>
                  </a:lnTo>
                  <a:lnTo>
                    <a:pt x="218" y="102"/>
                  </a:lnTo>
                  <a:lnTo>
                    <a:pt x="110"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1"/>
            <p:cNvSpPr/>
            <p:nvPr/>
          </p:nvSpPr>
          <p:spPr bwMode="auto">
            <a:xfrm>
              <a:off x="10933182" y="5002885"/>
              <a:ext cx="245514" cy="272420"/>
            </a:xfrm>
            <a:custGeom>
              <a:avLst/>
              <a:gdLst>
                <a:gd name="T0" fmla="*/ 219 w 219"/>
                <a:gd name="T1" fmla="*/ 243 h 243"/>
                <a:gd name="T2" fmla="*/ 109 w 219"/>
                <a:gd name="T3" fmla="*/ 191 h 243"/>
                <a:gd name="T4" fmla="*/ 0 w 219"/>
                <a:gd name="T5" fmla="*/ 141 h 243"/>
                <a:gd name="T6" fmla="*/ 99 w 219"/>
                <a:gd name="T7" fmla="*/ 71 h 243"/>
                <a:gd name="T8" fmla="*/ 198 w 219"/>
                <a:gd name="T9" fmla="*/ 0 h 243"/>
                <a:gd name="T10" fmla="*/ 208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09" y="191"/>
                  </a:lnTo>
                  <a:lnTo>
                    <a:pt x="0" y="141"/>
                  </a:lnTo>
                  <a:lnTo>
                    <a:pt x="99" y="71"/>
                  </a:lnTo>
                  <a:lnTo>
                    <a:pt x="198" y="0"/>
                  </a:lnTo>
                  <a:lnTo>
                    <a:pt x="208" y="122"/>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2"/>
            <p:cNvSpPr/>
            <p:nvPr/>
          </p:nvSpPr>
          <p:spPr bwMode="auto">
            <a:xfrm>
              <a:off x="10179824" y="5993909"/>
              <a:ext cx="246635" cy="272420"/>
            </a:xfrm>
            <a:custGeom>
              <a:avLst/>
              <a:gdLst>
                <a:gd name="T0" fmla="*/ 0 w 220"/>
                <a:gd name="T1" fmla="*/ 0 h 243"/>
                <a:gd name="T2" fmla="*/ 110 w 220"/>
                <a:gd name="T3" fmla="*/ 51 h 243"/>
                <a:gd name="T4" fmla="*/ 220 w 220"/>
                <a:gd name="T5" fmla="*/ 102 h 243"/>
                <a:gd name="T6" fmla="*/ 121 w 220"/>
                <a:gd name="T7" fmla="*/ 172 h 243"/>
                <a:gd name="T8" fmla="*/ 22 w 220"/>
                <a:gd name="T9" fmla="*/ 243 h 243"/>
                <a:gd name="T10" fmla="*/ 11 w 220"/>
                <a:gd name="T11" fmla="*/ 121 h 243"/>
                <a:gd name="T12" fmla="*/ 0 w 220"/>
                <a:gd name="T13" fmla="*/ 0 h 243"/>
              </a:gdLst>
              <a:ahLst/>
              <a:cxnLst>
                <a:cxn ang="0">
                  <a:pos x="T0" y="T1"/>
                </a:cxn>
                <a:cxn ang="0">
                  <a:pos x="T2" y="T3"/>
                </a:cxn>
                <a:cxn ang="0">
                  <a:pos x="T4" y="T5"/>
                </a:cxn>
                <a:cxn ang="0">
                  <a:pos x="T6" y="T7"/>
                </a:cxn>
                <a:cxn ang="0">
                  <a:pos x="T8" y="T9"/>
                </a:cxn>
                <a:cxn ang="0">
                  <a:pos x="T10" y="T11"/>
                </a:cxn>
                <a:cxn ang="0">
                  <a:pos x="T12" y="T13"/>
                </a:cxn>
              </a:cxnLst>
              <a:rect l="0" t="0" r="r" b="b"/>
              <a:pathLst>
                <a:path w="220" h="243">
                  <a:moveTo>
                    <a:pt x="0" y="0"/>
                  </a:moveTo>
                  <a:lnTo>
                    <a:pt x="110" y="51"/>
                  </a:lnTo>
                  <a:lnTo>
                    <a:pt x="220" y="102"/>
                  </a:lnTo>
                  <a:lnTo>
                    <a:pt x="121" y="172"/>
                  </a:lnTo>
                  <a:lnTo>
                    <a:pt x="22" y="243"/>
                  </a:lnTo>
                  <a:lnTo>
                    <a:pt x="11"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3"/>
            <p:cNvSpPr/>
            <p:nvPr/>
          </p:nvSpPr>
          <p:spPr bwMode="auto">
            <a:xfrm>
              <a:off x="10188792" y="5831354"/>
              <a:ext cx="246635" cy="271299"/>
            </a:xfrm>
            <a:custGeom>
              <a:avLst/>
              <a:gdLst>
                <a:gd name="T0" fmla="*/ 220 w 220"/>
                <a:gd name="T1" fmla="*/ 242 h 242"/>
                <a:gd name="T2" fmla="*/ 208 w 220"/>
                <a:gd name="T3" fmla="*/ 121 h 242"/>
                <a:gd name="T4" fmla="*/ 197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8" y="121"/>
                  </a:lnTo>
                  <a:lnTo>
                    <a:pt x="197" y="0"/>
                  </a:lnTo>
                  <a:lnTo>
                    <a:pt x="99" y="71"/>
                  </a:lnTo>
                  <a:lnTo>
                    <a:pt x="0" y="140"/>
                  </a:lnTo>
                  <a:lnTo>
                    <a:pt x="110" y="190"/>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4"/>
            <p:cNvSpPr/>
            <p:nvPr/>
          </p:nvSpPr>
          <p:spPr bwMode="auto">
            <a:xfrm>
              <a:off x="10418612" y="5825748"/>
              <a:ext cx="246635" cy="269056"/>
            </a:xfrm>
            <a:custGeom>
              <a:avLst/>
              <a:gdLst>
                <a:gd name="T0" fmla="*/ 0 w 220"/>
                <a:gd name="T1" fmla="*/ 0 h 240"/>
                <a:gd name="T2" fmla="*/ 110 w 220"/>
                <a:gd name="T3" fmla="*/ 50 h 240"/>
                <a:gd name="T4" fmla="*/ 220 w 220"/>
                <a:gd name="T5" fmla="*/ 101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1"/>
                  </a:lnTo>
                  <a:lnTo>
                    <a:pt x="121" y="171"/>
                  </a:lnTo>
                  <a:lnTo>
                    <a:pt x="22" y="240"/>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5"/>
            <p:cNvSpPr/>
            <p:nvPr/>
          </p:nvSpPr>
          <p:spPr bwMode="auto">
            <a:xfrm>
              <a:off x="10427580" y="5662072"/>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0"/>
                  </a:lnTo>
                  <a:lnTo>
                    <a:pt x="220"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6"/>
            <p:cNvSpPr/>
            <p:nvPr/>
          </p:nvSpPr>
          <p:spPr bwMode="auto">
            <a:xfrm>
              <a:off x="10659641" y="5656467"/>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7"/>
            <p:cNvSpPr/>
            <p:nvPr/>
          </p:nvSpPr>
          <p:spPr bwMode="auto">
            <a:xfrm>
              <a:off x="10668610" y="5492792"/>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0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0"/>
                  </a:lnTo>
                  <a:lnTo>
                    <a:pt x="218"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8"/>
            <p:cNvSpPr/>
            <p:nvPr/>
          </p:nvSpPr>
          <p:spPr bwMode="auto">
            <a:xfrm>
              <a:off x="10897308" y="5487186"/>
              <a:ext cx="246635" cy="269056"/>
            </a:xfrm>
            <a:custGeom>
              <a:avLst/>
              <a:gdLst>
                <a:gd name="T0" fmla="*/ 0 w 220"/>
                <a:gd name="T1" fmla="*/ 0 h 240"/>
                <a:gd name="T2" fmla="*/ 110 w 220"/>
                <a:gd name="T3" fmla="*/ 50 h 240"/>
                <a:gd name="T4" fmla="*/ 220 w 220"/>
                <a:gd name="T5" fmla="*/ 102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2" y="240"/>
                  </a:lnTo>
                  <a:lnTo>
                    <a:pt x="11"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09"/>
            <p:cNvSpPr/>
            <p:nvPr/>
          </p:nvSpPr>
          <p:spPr bwMode="auto">
            <a:xfrm>
              <a:off x="10907398" y="5323510"/>
              <a:ext cx="245514" cy="271299"/>
            </a:xfrm>
            <a:custGeom>
              <a:avLst/>
              <a:gdLst>
                <a:gd name="T0" fmla="*/ 219 w 219"/>
                <a:gd name="T1" fmla="*/ 242 h 242"/>
                <a:gd name="T2" fmla="*/ 208 w 219"/>
                <a:gd name="T3" fmla="*/ 121 h 242"/>
                <a:gd name="T4" fmla="*/ 198 w 219"/>
                <a:gd name="T5" fmla="*/ 0 h 242"/>
                <a:gd name="T6" fmla="*/ 99 w 219"/>
                <a:gd name="T7" fmla="*/ 71 h 242"/>
                <a:gd name="T8" fmla="*/ 0 w 219"/>
                <a:gd name="T9" fmla="*/ 140 h 242"/>
                <a:gd name="T10" fmla="*/ 109 w 219"/>
                <a:gd name="T11" fmla="*/ 190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8" y="121"/>
                  </a:lnTo>
                  <a:lnTo>
                    <a:pt x="198" y="0"/>
                  </a:lnTo>
                  <a:lnTo>
                    <a:pt x="99" y="71"/>
                  </a:lnTo>
                  <a:lnTo>
                    <a:pt x="0" y="140"/>
                  </a:lnTo>
                  <a:lnTo>
                    <a:pt x="109" y="190"/>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0"/>
            <p:cNvSpPr/>
            <p:nvPr/>
          </p:nvSpPr>
          <p:spPr bwMode="auto">
            <a:xfrm>
              <a:off x="11136096" y="5317905"/>
              <a:ext cx="246635" cy="269056"/>
            </a:xfrm>
            <a:custGeom>
              <a:avLst/>
              <a:gdLst>
                <a:gd name="T0" fmla="*/ 0 w 220"/>
                <a:gd name="T1" fmla="*/ 0 h 240"/>
                <a:gd name="T2" fmla="*/ 110 w 220"/>
                <a:gd name="T3" fmla="*/ 50 h 240"/>
                <a:gd name="T4" fmla="*/ 220 w 220"/>
                <a:gd name="T5" fmla="*/ 102 h 240"/>
                <a:gd name="T6" fmla="*/ 121 w 220"/>
                <a:gd name="T7" fmla="*/ 171 h 240"/>
                <a:gd name="T8" fmla="*/ 23 w 220"/>
                <a:gd name="T9" fmla="*/ 240 h 240"/>
                <a:gd name="T10" fmla="*/ 13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3" y="240"/>
                  </a:lnTo>
                  <a:lnTo>
                    <a:pt x="13"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1"/>
            <p:cNvSpPr/>
            <p:nvPr/>
          </p:nvSpPr>
          <p:spPr bwMode="auto">
            <a:xfrm>
              <a:off x="11145065" y="5154229"/>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2"/>
            <p:cNvSpPr/>
            <p:nvPr/>
          </p:nvSpPr>
          <p:spPr bwMode="auto">
            <a:xfrm>
              <a:off x="11377125" y="5148623"/>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3"/>
            <p:cNvSpPr/>
            <p:nvPr/>
          </p:nvSpPr>
          <p:spPr bwMode="auto">
            <a:xfrm>
              <a:off x="11386094" y="49849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10" y="191"/>
                  </a:lnTo>
                  <a:lnTo>
                    <a:pt x="218"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4"/>
            <p:cNvSpPr/>
            <p:nvPr/>
          </p:nvSpPr>
          <p:spPr bwMode="auto">
            <a:xfrm>
              <a:off x="12812093" y="4132935"/>
              <a:ext cx="245514" cy="270178"/>
            </a:xfrm>
            <a:custGeom>
              <a:avLst/>
              <a:gdLst>
                <a:gd name="T0" fmla="*/ 0 w 219"/>
                <a:gd name="T1" fmla="*/ 0 h 241"/>
                <a:gd name="T2" fmla="*/ 11 w 219"/>
                <a:gd name="T3" fmla="*/ 121 h 241"/>
                <a:gd name="T4" fmla="*/ 21 w 219"/>
                <a:gd name="T5" fmla="*/ 241 h 241"/>
                <a:gd name="T6" fmla="*/ 120 w 219"/>
                <a:gd name="T7" fmla="*/ 171 h 241"/>
                <a:gd name="T8" fmla="*/ 219 w 219"/>
                <a:gd name="T9" fmla="*/ 102 h 241"/>
                <a:gd name="T10" fmla="*/ 110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1" y="121"/>
                  </a:lnTo>
                  <a:lnTo>
                    <a:pt x="21" y="241"/>
                  </a:lnTo>
                  <a:lnTo>
                    <a:pt x="120" y="171"/>
                  </a:lnTo>
                  <a:lnTo>
                    <a:pt x="219" y="102"/>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5"/>
            <p:cNvSpPr/>
            <p:nvPr/>
          </p:nvSpPr>
          <p:spPr bwMode="auto">
            <a:xfrm>
              <a:off x="12582274" y="4138541"/>
              <a:ext cx="244393" cy="270178"/>
            </a:xfrm>
            <a:custGeom>
              <a:avLst/>
              <a:gdLst>
                <a:gd name="T0" fmla="*/ 218 w 218"/>
                <a:gd name="T1" fmla="*/ 241 h 241"/>
                <a:gd name="T2" fmla="*/ 108 w 218"/>
                <a:gd name="T3" fmla="*/ 191 h 241"/>
                <a:gd name="T4" fmla="*/ 0 w 218"/>
                <a:gd name="T5" fmla="*/ 140 h 241"/>
                <a:gd name="T6" fmla="*/ 98 w 218"/>
                <a:gd name="T7" fmla="*/ 70 h 241"/>
                <a:gd name="T8" fmla="*/ 197 w 218"/>
                <a:gd name="T9" fmla="*/ 0 h 241"/>
                <a:gd name="T10" fmla="*/ 207 w 218"/>
                <a:gd name="T11" fmla="*/ 121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108" y="191"/>
                  </a:lnTo>
                  <a:lnTo>
                    <a:pt x="0" y="140"/>
                  </a:lnTo>
                  <a:lnTo>
                    <a:pt x="98" y="70"/>
                  </a:lnTo>
                  <a:lnTo>
                    <a:pt x="197" y="0"/>
                  </a:lnTo>
                  <a:lnTo>
                    <a:pt x="207" y="121"/>
                  </a:lnTo>
                  <a:lnTo>
                    <a:pt x="218" y="241"/>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6"/>
            <p:cNvSpPr/>
            <p:nvPr/>
          </p:nvSpPr>
          <p:spPr bwMode="auto">
            <a:xfrm>
              <a:off x="12573305" y="4302217"/>
              <a:ext cx="244393" cy="270178"/>
            </a:xfrm>
            <a:custGeom>
              <a:avLst/>
              <a:gdLst>
                <a:gd name="T0" fmla="*/ 0 w 218"/>
                <a:gd name="T1" fmla="*/ 0 h 241"/>
                <a:gd name="T2" fmla="*/ 11 w 218"/>
                <a:gd name="T3" fmla="*/ 121 h 241"/>
                <a:gd name="T4" fmla="*/ 21 w 218"/>
                <a:gd name="T5" fmla="*/ 241 h 241"/>
                <a:gd name="T6" fmla="*/ 120 w 218"/>
                <a:gd name="T7" fmla="*/ 171 h 241"/>
                <a:gd name="T8" fmla="*/ 218 w 218"/>
                <a:gd name="T9" fmla="*/ 102 h 241"/>
                <a:gd name="T10" fmla="*/ 110 w 218"/>
                <a:gd name="T11" fmla="*/ 50 h 241"/>
                <a:gd name="T12" fmla="*/ 0 w 218"/>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0" y="0"/>
                  </a:moveTo>
                  <a:lnTo>
                    <a:pt x="11" y="121"/>
                  </a:lnTo>
                  <a:lnTo>
                    <a:pt x="21" y="241"/>
                  </a:lnTo>
                  <a:lnTo>
                    <a:pt x="120" y="171"/>
                  </a:lnTo>
                  <a:lnTo>
                    <a:pt x="218" y="102"/>
                  </a:lnTo>
                  <a:lnTo>
                    <a:pt x="110" y="50"/>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7"/>
            <p:cNvSpPr/>
            <p:nvPr/>
          </p:nvSpPr>
          <p:spPr bwMode="auto">
            <a:xfrm>
              <a:off x="12342365" y="4307822"/>
              <a:ext cx="245514" cy="271299"/>
            </a:xfrm>
            <a:custGeom>
              <a:avLst/>
              <a:gdLst>
                <a:gd name="T0" fmla="*/ 219 w 219"/>
                <a:gd name="T1" fmla="*/ 242 h 242"/>
                <a:gd name="T2" fmla="*/ 109 w 219"/>
                <a:gd name="T3" fmla="*/ 191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0"/>
                  </a:lnTo>
                  <a:lnTo>
                    <a:pt x="198"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8"/>
            <p:cNvSpPr/>
            <p:nvPr/>
          </p:nvSpPr>
          <p:spPr bwMode="auto">
            <a:xfrm>
              <a:off x="12333397" y="4471498"/>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9"/>
            <p:cNvSpPr/>
            <p:nvPr/>
          </p:nvSpPr>
          <p:spPr bwMode="auto">
            <a:xfrm>
              <a:off x="12103578" y="4477103"/>
              <a:ext cx="245514" cy="271299"/>
            </a:xfrm>
            <a:custGeom>
              <a:avLst/>
              <a:gdLst>
                <a:gd name="T0" fmla="*/ 219 w 219"/>
                <a:gd name="T1" fmla="*/ 242 h 242"/>
                <a:gd name="T2" fmla="*/ 110 w 219"/>
                <a:gd name="T3" fmla="*/ 191 h 242"/>
                <a:gd name="T4" fmla="*/ 0 w 219"/>
                <a:gd name="T5" fmla="*/ 140 h 242"/>
                <a:gd name="T6" fmla="*/ 99 w 219"/>
                <a:gd name="T7" fmla="*/ 70 h 242"/>
                <a:gd name="T8" fmla="*/ 196 w 219"/>
                <a:gd name="T9" fmla="*/ 0 h 242"/>
                <a:gd name="T10" fmla="*/ 207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1"/>
                  </a:lnTo>
                  <a:lnTo>
                    <a:pt x="0" y="140"/>
                  </a:lnTo>
                  <a:lnTo>
                    <a:pt x="99" y="70"/>
                  </a:lnTo>
                  <a:lnTo>
                    <a:pt x="196" y="0"/>
                  </a:lnTo>
                  <a:lnTo>
                    <a:pt x="207" y="121"/>
                  </a:lnTo>
                  <a:lnTo>
                    <a:pt x="219"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0"/>
            <p:cNvSpPr/>
            <p:nvPr/>
          </p:nvSpPr>
          <p:spPr bwMode="auto">
            <a:xfrm>
              <a:off x="12094609" y="4640780"/>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1"/>
            <p:cNvSpPr/>
            <p:nvPr/>
          </p:nvSpPr>
          <p:spPr bwMode="auto">
            <a:xfrm>
              <a:off x="11862548" y="4646385"/>
              <a:ext cx="246635" cy="271299"/>
            </a:xfrm>
            <a:custGeom>
              <a:avLst/>
              <a:gdLst>
                <a:gd name="T0" fmla="*/ 220 w 220"/>
                <a:gd name="T1" fmla="*/ 242 h 242"/>
                <a:gd name="T2" fmla="*/ 110 w 220"/>
                <a:gd name="T3" fmla="*/ 191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8" y="0"/>
                  </a:lnTo>
                  <a:lnTo>
                    <a:pt x="209"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22"/>
            <p:cNvSpPr/>
            <p:nvPr/>
          </p:nvSpPr>
          <p:spPr bwMode="auto">
            <a:xfrm>
              <a:off x="11855822" y="4810061"/>
              <a:ext cx="244393" cy="269056"/>
            </a:xfrm>
            <a:custGeom>
              <a:avLst/>
              <a:gdLst>
                <a:gd name="T0" fmla="*/ 0 w 218"/>
                <a:gd name="T1" fmla="*/ 0 h 240"/>
                <a:gd name="T2" fmla="*/ 11 w 218"/>
                <a:gd name="T3" fmla="*/ 121 h 240"/>
                <a:gd name="T4" fmla="*/ 21 w 218"/>
                <a:gd name="T5" fmla="*/ 240 h 240"/>
                <a:gd name="T6" fmla="*/ 119 w 218"/>
                <a:gd name="T7" fmla="*/ 171 h 240"/>
                <a:gd name="T8" fmla="*/ 218 w 218"/>
                <a:gd name="T9" fmla="*/ 102 h 240"/>
                <a:gd name="T10" fmla="*/ 108 w 218"/>
                <a:gd name="T11" fmla="*/ 50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1" y="121"/>
                  </a:lnTo>
                  <a:lnTo>
                    <a:pt x="21" y="240"/>
                  </a:lnTo>
                  <a:lnTo>
                    <a:pt x="119" y="171"/>
                  </a:lnTo>
                  <a:lnTo>
                    <a:pt x="218" y="102"/>
                  </a:lnTo>
                  <a:lnTo>
                    <a:pt x="108" y="50"/>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23"/>
            <p:cNvSpPr/>
            <p:nvPr/>
          </p:nvSpPr>
          <p:spPr bwMode="auto">
            <a:xfrm>
              <a:off x="11624882" y="4815666"/>
              <a:ext cx="245514" cy="271299"/>
            </a:xfrm>
            <a:custGeom>
              <a:avLst/>
              <a:gdLst>
                <a:gd name="T0" fmla="*/ 219 w 219"/>
                <a:gd name="T1" fmla="*/ 242 h 242"/>
                <a:gd name="T2" fmla="*/ 109 w 219"/>
                <a:gd name="T3" fmla="*/ 191 h 242"/>
                <a:gd name="T4" fmla="*/ 0 w 219"/>
                <a:gd name="T5" fmla="*/ 140 h 242"/>
                <a:gd name="T6" fmla="*/ 99 w 219"/>
                <a:gd name="T7" fmla="*/ 71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1"/>
                  </a:lnTo>
                  <a:lnTo>
                    <a:pt x="198" y="0"/>
                  </a:lnTo>
                  <a:lnTo>
                    <a:pt x="208" y="121"/>
                  </a:lnTo>
                  <a:lnTo>
                    <a:pt x="219"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24"/>
            <p:cNvSpPr/>
            <p:nvPr/>
          </p:nvSpPr>
          <p:spPr bwMode="auto">
            <a:xfrm>
              <a:off x="11614792" y="4979342"/>
              <a:ext cx="246635" cy="269056"/>
            </a:xfrm>
            <a:custGeom>
              <a:avLst/>
              <a:gdLst>
                <a:gd name="T0" fmla="*/ 0 w 220"/>
                <a:gd name="T1" fmla="*/ 0 h 240"/>
                <a:gd name="T2" fmla="*/ 11 w 220"/>
                <a:gd name="T3" fmla="*/ 121 h 240"/>
                <a:gd name="T4" fmla="*/ 22 w 220"/>
                <a:gd name="T5" fmla="*/ 240 h 240"/>
                <a:gd name="T6" fmla="*/ 121 w 220"/>
                <a:gd name="T7" fmla="*/ 171 h 240"/>
                <a:gd name="T8" fmla="*/ 220 w 220"/>
                <a:gd name="T9" fmla="*/ 102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21"/>
                  </a:lnTo>
                  <a:lnTo>
                    <a:pt x="22" y="240"/>
                  </a:lnTo>
                  <a:lnTo>
                    <a:pt x="121" y="171"/>
                  </a:lnTo>
                  <a:lnTo>
                    <a:pt x="220" y="102"/>
                  </a:lnTo>
                  <a:lnTo>
                    <a:pt x="110" y="50"/>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25"/>
            <p:cNvSpPr/>
            <p:nvPr/>
          </p:nvSpPr>
          <p:spPr bwMode="auto">
            <a:xfrm>
              <a:off x="9960094" y="6296597"/>
              <a:ext cx="244393" cy="269056"/>
            </a:xfrm>
            <a:custGeom>
              <a:avLst/>
              <a:gdLst>
                <a:gd name="T0" fmla="*/ 218 w 218"/>
                <a:gd name="T1" fmla="*/ 240 h 240"/>
                <a:gd name="T2" fmla="*/ 207 w 218"/>
                <a:gd name="T3" fmla="*/ 119 h 240"/>
                <a:gd name="T4" fmla="*/ 196 w 218"/>
                <a:gd name="T5" fmla="*/ 0 h 240"/>
                <a:gd name="T6" fmla="*/ 97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7" y="69"/>
                  </a:lnTo>
                  <a:lnTo>
                    <a:pt x="0" y="138"/>
                  </a:lnTo>
                  <a:lnTo>
                    <a:pt x="108" y="190"/>
                  </a:lnTo>
                  <a:lnTo>
                    <a:pt x="218"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26"/>
            <p:cNvSpPr/>
            <p:nvPr/>
          </p:nvSpPr>
          <p:spPr bwMode="auto">
            <a:xfrm>
              <a:off x="10188792" y="628875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27"/>
            <p:cNvSpPr/>
            <p:nvPr/>
          </p:nvSpPr>
          <p:spPr bwMode="auto">
            <a:xfrm>
              <a:off x="10198882" y="6127316"/>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8"/>
            <p:cNvSpPr/>
            <p:nvPr/>
          </p:nvSpPr>
          <p:spPr bwMode="auto">
            <a:xfrm>
              <a:off x="10427580" y="6119468"/>
              <a:ext cx="246635" cy="271299"/>
            </a:xfrm>
            <a:custGeom>
              <a:avLst/>
              <a:gdLst>
                <a:gd name="T0" fmla="*/ 0 w 220"/>
                <a:gd name="T1" fmla="*/ 0 h 242"/>
                <a:gd name="T2" fmla="*/ 110 w 220"/>
                <a:gd name="T3" fmla="*/ 52 h 242"/>
                <a:gd name="T4" fmla="*/ 220 w 220"/>
                <a:gd name="T5" fmla="*/ 102 h 242"/>
                <a:gd name="T6" fmla="*/ 121 w 220"/>
                <a:gd name="T7" fmla="*/ 171 h 242"/>
                <a:gd name="T8" fmla="*/ 23 w 220"/>
                <a:gd name="T9" fmla="*/ 242 h 242"/>
                <a:gd name="T10" fmla="*/ 13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3" y="242"/>
                  </a:lnTo>
                  <a:lnTo>
                    <a:pt x="13"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29"/>
            <p:cNvSpPr/>
            <p:nvPr/>
          </p:nvSpPr>
          <p:spPr bwMode="auto">
            <a:xfrm>
              <a:off x="10437670" y="5958034"/>
              <a:ext cx="245514" cy="270178"/>
            </a:xfrm>
            <a:custGeom>
              <a:avLst/>
              <a:gdLst>
                <a:gd name="T0" fmla="*/ 219 w 219"/>
                <a:gd name="T1" fmla="*/ 241 h 241"/>
                <a:gd name="T2" fmla="*/ 208 w 219"/>
                <a:gd name="T3" fmla="*/ 119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19"/>
                  </a:lnTo>
                  <a:lnTo>
                    <a:pt x="198" y="0"/>
                  </a:lnTo>
                  <a:lnTo>
                    <a:pt x="99" y="69"/>
                  </a:lnTo>
                  <a:lnTo>
                    <a:pt x="0" y="139"/>
                  </a:lnTo>
                  <a:lnTo>
                    <a:pt x="109" y="190"/>
                  </a:lnTo>
                  <a:lnTo>
                    <a:pt x="219" y="241"/>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30"/>
            <p:cNvSpPr/>
            <p:nvPr/>
          </p:nvSpPr>
          <p:spPr bwMode="auto">
            <a:xfrm>
              <a:off x="10668610" y="5950188"/>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1"/>
            <p:cNvSpPr/>
            <p:nvPr/>
          </p:nvSpPr>
          <p:spPr bwMode="auto">
            <a:xfrm>
              <a:off x="10677578" y="5788754"/>
              <a:ext cx="244393" cy="270178"/>
            </a:xfrm>
            <a:custGeom>
              <a:avLst/>
              <a:gdLst>
                <a:gd name="T0" fmla="*/ 218 w 218"/>
                <a:gd name="T1" fmla="*/ 241 h 241"/>
                <a:gd name="T2" fmla="*/ 207 w 218"/>
                <a:gd name="T3" fmla="*/ 120 h 241"/>
                <a:gd name="T4" fmla="*/ 196 w 218"/>
                <a:gd name="T5" fmla="*/ 0 h 241"/>
                <a:gd name="T6" fmla="*/ 99 w 218"/>
                <a:gd name="T7" fmla="*/ 69 h 241"/>
                <a:gd name="T8" fmla="*/ 0 w 218"/>
                <a:gd name="T9" fmla="*/ 139 h 241"/>
                <a:gd name="T10" fmla="*/ 110 w 218"/>
                <a:gd name="T11" fmla="*/ 190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207" y="120"/>
                  </a:lnTo>
                  <a:lnTo>
                    <a:pt x="196" y="0"/>
                  </a:lnTo>
                  <a:lnTo>
                    <a:pt x="99" y="69"/>
                  </a:lnTo>
                  <a:lnTo>
                    <a:pt x="0" y="139"/>
                  </a:lnTo>
                  <a:lnTo>
                    <a:pt x="110" y="190"/>
                  </a:lnTo>
                  <a:lnTo>
                    <a:pt x="218" y="241"/>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2"/>
            <p:cNvSpPr/>
            <p:nvPr/>
          </p:nvSpPr>
          <p:spPr bwMode="auto">
            <a:xfrm>
              <a:off x="10907398" y="5780906"/>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33"/>
            <p:cNvSpPr/>
            <p:nvPr/>
          </p:nvSpPr>
          <p:spPr bwMode="auto">
            <a:xfrm>
              <a:off x="10916367" y="5619472"/>
              <a:ext cx="245514" cy="270178"/>
            </a:xfrm>
            <a:custGeom>
              <a:avLst/>
              <a:gdLst>
                <a:gd name="T0" fmla="*/ 219 w 219"/>
                <a:gd name="T1" fmla="*/ 241 h 241"/>
                <a:gd name="T2" fmla="*/ 209 w 219"/>
                <a:gd name="T3" fmla="*/ 120 h 241"/>
                <a:gd name="T4" fmla="*/ 198 w 219"/>
                <a:gd name="T5" fmla="*/ 0 h 241"/>
                <a:gd name="T6" fmla="*/ 99 w 219"/>
                <a:gd name="T7" fmla="*/ 69 h 241"/>
                <a:gd name="T8" fmla="*/ 0 w 219"/>
                <a:gd name="T9" fmla="*/ 139 h 241"/>
                <a:gd name="T10" fmla="*/ 110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9" y="120"/>
                  </a:lnTo>
                  <a:lnTo>
                    <a:pt x="198" y="0"/>
                  </a:lnTo>
                  <a:lnTo>
                    <a:pt x="99" y="69"/>
                  </a:lnTo>
                  <a:lnTo>
                    <a:pt x="0" y="139"/>
                  </a:lnTo>
                  <a:lnTo>
                    <a:pt x="110" y="190"/>
                  </a:lnTo>
                  <a:lnTo>
                    <a:pt x="219" y="241"/>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34"/>
            <p:cNvSpPr/>
            <p:nvPr/>
          </p:nvSpPr>
          <p:spPr bwMode="auto">
            <a:xfrm>
              <a:off x="11147306" y="5611625"/>
              <a:ext cx="244393" cy="271299"/>
            </a:xfrm>
            <a:custGeom>
              <a:avLst/>
              <a:gdLst>
                <a:gd name="T0" fmla="*/ 0 w 218"/>
                <a:gd name="T1" fmla="*/ 0 h 242"/>
                <a:gd name="T2" fmla="*/ 108 w 218"/>
                <a:gd name="T3" fmla="*/ 52 h 242"/>
                <a:gd name="T4" fmla="*/ 218 w 218"/>
                <a:gd name="T5" fmla="*/ 102 h 242"/>
                <a:gd name="T6" fmla="*/ 119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19" y="171"/>
                  </a:lnTo>
                  <a:lnTo>
                    <a:pt x="21" y="242"/>
                  </a:lnTo>
                  <a:lnTo>
                    <a:pt x="11"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35"/>
            <p:cNvSpPr/>
            <p:nvPr/>
          </p:nvSpPr>
          <p:spPr bwMode="auto">
            <a:xfrm>
              <a:off x="11155153" y="5450191"/>
              <a:ext cx="245514" cy="270178"/>
            </a:xfrm>
            <a:custGeom>
              <a:avLst/>
              <a:gdLst>
                <a:gd name="T0" fmla="*/ 219 w 219"/>
                <a:gd name="T1" fmla="*/ 241 h 241"/>
                <a:gd name="T2" fmla="*/ 208 w 219"/>
                <a:gd name="T3" fmla="*/ 120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20"/>
                  </a:lnTo>
                  <a:lnTo>
                    <a:pt x="198" y="0"/>
                  </a:lnTo>
                  <a:lnTo>
                    <a:pt x="99" y="69"/>
                  </a:lnTo>
                  <a:lnTo>
                    <a:pt x="0" y="139"/>
                  </a:lnTo>
                  <a:lnTo>
                    <a:pt x="109" y="190"/>
                  </a:lnTo>
                  <a:lnTo>
                    <a:pt x="219" y="241"/>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36"/>
            <p:cNvSpPr/>
            <p:nvPr/>
          </p:nvSpPr>
          <p:spPr bwMode="auto">
            <a:xfrm>
              <a:off x="11386094" y="5442343"/>
              <a:ext cx="245514" cy="271299"/>
            </a:xfrm>
            <a:custGeom>
              <a:avLst/>
              <a:gdLst>
                <a:gd name="T0" fmla="*/ 0 w 219"/>
                <a:gd name="T1" fmla="*/ 0 h 242"/>
                <a:gd name="T2" fmla="*/ 110 w 219"/>
                <a:gd name="T3" fmla="*/ 52 h 242"/>
                <a:gd name="T4" fmla="*/ 219 w 219"/>
                <a:gd name="T5" fmla="*/ 102 h 242"/>
                <a:gd name="T6" fmla="*/ 120 w 219"/>
                <a:gd name="T7" fmla="*/ 172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2"/>
                  </a:lnTo>
                  <a:lnTo>
                    <a:pt x="21"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7"/>
            <p:cNvSpPr/>
            <p:nvPr/>
          </p:nvSpPr>
          <p:spPr bwMode="auto">
            <a:xfrm>
              <a:off x="12591243" y="4433382"/>
              <a:ext cx="244393" cy="271299"/>
            </a:xfrm>
            <a:custGeom>
              <a:avLst/>
              <a:gdLst>
                <a:gd name="T0" fmla="*/ 218 w 218"/>
                <a:gd name="T1" fmla="*/ 242 h 242"/>
                <a:gd name="T2" fmla="*/ 110 w 218"/>
                <a:gd name="T3" fmla="*/ 190 h 242"/>
                <a:gd name="T4" fmla="*/ 0 w 218"/>
                <a:gd name="T5" fmla="*/ 140 h 242"/>
                <a:gd name="T6" fmla="*/ 98 w 218"/>
                <a:gd name="T7" fmla="*/ 71 h 242"/>
                <a:gd name="T8" fmla="*/ 197 w 218"/>
                <a:gd name="T9" fmla="*/ 0 h 242"/>
                <a:gd name="T10" fmla="*/ 208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8" y="71"/>
                  </a:lnTo>
                  <a:lnTo>
                    <a:pt x="197" y="0"/>
                  </a:lnTo>
                  <a:lnTo>
                    <a:pt x="208" y="121"/>
                  </a:lnTo>
                  <a:lnTo>
                    <a:pt x="218"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38"/>
            <p:cNvSpPr/>
            <p:nvPr/>
          </p:nvSpPr>
          <p:spPr bwMode="auto">
            <a:xfrm>
              <a:off x="12582274" y="4595937"/>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39"/>
            <p:cNvSpPr/>
            <p:nvPr/>
          </p:nvSpPr>
          <p:spPr bwMode="auto">
            <a:xfrm>
              <a:off x="12351334" y="4602663"/>
              <a:ext cx="245514" cy="271299"/>
            </a:xfrm>
            <a:custGeom>
              <a:avLst/>
              <a:gdLst>
                <a:gd name="T0" fmla="*/ 219 w 219"/>
                <a:gd name="T1" fmla="*/ 242 h 242"/>
                <a:gd name="T2" fmla="*/ 110 w 219"/>
                <a:gd name="T3" fmla="*/ 190 h 242"/>
                <a:gd name="T4" fmla="*/ 0 w 219"/>
                <a:gd name="T5" fmla="*/ 140 h 242"/>
                <a:gd name="T6" fmla="*/ 99 w 219"/>
                <a:gd name="T7" fmla="*/ 71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1"/>
                  </a:lnTo>
                  <a:lnTo>
                    <a:pt x="198" y="0"/>
                  </a:lnTo>
                  <a:lnTo>
                    <a:pt x="209" y="121"/>
                  </a:lnTo>
                  <a:lnTo>
                    <a:pt x="219"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40"/>
            <p:cNvSpPr/>
            <p:nvPr/>
          </p:nvSpPr>
          <p:spPr bwMode="auto">
            <a:xfrm>
              <a:off x="12342365" y="4765218"/>
              <a:ext cx="245514" cy="271299"/>
            </a:xfrm>
            <a:custGeom>
              <a:avLst/>
              <a:gdLst>
                <a:gd name="T0" fmla="*/ 0 w 219"/>
                <a:gd name="T1" fmla="*/ 0 h 242"/>
                <a:gd name="T2" fmla="*/ 10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3" y="242"/>
                  </a:lnTo>
                  <a:lnTo>
                    <a:pt x="120" y="172"/>
                  </a:lnTo>
                  <a:lnTo>
                    <a:pt x="219" y="102"/>
                  </a:lnTo>
                  <a:lnTo>
                    <a:pt x="109"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1"/>
            <p:cNvSpPr/>
            <p:nvPr/>
          </p:nvSpPr>
          <p:spPr bwMode="auto">
            <a:xfrm>
              <a:off x="12112546" y="4771944"/>
              <a:ext cx="246635" cy="271299"/>
            </a:xfrm>
            <a:custGeom>
              <a:avLst/>
              <a:gdLst>
                <a:gd name="T0" fmla="*/ 220 w 220"/>
                <a:gd name="T1" fmla="*/ 242 h 242"/>
                <a:gd name="T2" fmla="*/ 110 w 220"/>
                <a:gd name="T3" fmla="*/ 190 h 242"/>
                <a:gd name="T4" fmla="*/ 0 w 220"/>
                <a:gd name="T5" fmla="*/ 140 h 242"/>
                <a:gd name="T6" fmla="*/ 99 w 220"/>
                <a:gd name="T7" fmla="*/ 71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1"/>
                  </a:lnTo>
                  <a:lnTo>
                    <a:pt x="198" y="0"/>
                  </a:lnTo>
                  <a:lnTo>
                    <a:pt x="209" y="121"/>
                  </a:lnTo>
                  <a:lnTo>
                    <a:pt x="220"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42"/>
            <p:cNvSpPr/>
            <p:nvPr/>
          </p:nvSpPr>
          <p:spPr bwMode="auto">
            <a:xfrm>
              <a:off x="12103578" y="4934499"/>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43"/>
            <p:cNvSpPr/>
            <p:nvPr/>
          </p:nvSpPr>
          <p:spPr bwMode="auto">
            <a:xfrm>
              <a:off x="11873759" y="4941226"/>
              <a:ext cx="244393" cy="271299"/>
            </a:xfrm>
            <a:custGeom>
              <a:avLst/>
              <a:gdLst>
                <a:gd name="T0" fmla="*/ 218 w 218"/>
                <a:gd name="T1" fmla="*/ 242 h 242"/>
                <a:gd name="T2" fmla="*/ 108 w 218"/>
                <a:gd name="T3" fmla="*/ 190 h 242"/>
                <a:gd name="T4" fmla="*/ 0 w 218"/>
                <a:gd name="T5" fmla="*/ 140 h 242"/>
                <a:gd name="T6" fmla="*/ 98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8" y="70"/>
                  </a:lnTo>
                  <a:lnTo>
                    <a:pt x="197" y="0"/>
                  </a:lnTo>
                  <a:lnTo>
                    <a:pt x="207" y="121"/>
                  </a:lnTo>
                  <a:lnTo>
                    <a:pt x="218"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44"/>
            <p:cNvSpPr/>
            <p:nvPr/>
          </p:nvSpPr>
          <p:spPr bwMode="auto">
            <a:xfrm>
              <a:off x="11864790" y="5103780"/>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45"/>
            <p:cNvSpPr/>
            <p:nvPr/>
          </p:nvSpPr>
          <p:spPr bwMode="auto">
            <a:xfrm>
              <a:off x="11633850" y="5110507"/>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46"/>
            <p:cNvSpPr/>
            <p:nvPr/>
          </p:nvSpPr>
          <p:spPr bwMode="auto">
            <a:xfrm>
              <a:off x="11624882" y="5273062"/>
              <a:ext cx="245514" cy="271299"/>
            </a:xfrm>
            <a:custGeom>
              <a:avLst/>
              <a:gdLst>
                <a:gd name="T0" fmla="*/ 0 w 219"/>
                <a:gd name="T1" fmla="*/ 0 h 242"/>
                <a:gd name="T2" fmla="*/ 10 w 219"/>
                <a:gd name="T3" fmla="*/ 121 h 242"/>
                <a:gd name="T4" fmla="*/ 21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2"/>
                  </a:lnTo>
                  <a:lnTo>
                    <a:pt x="219" y="102"/>
                  </a:lnTo>
                  <a:lnTo>
                    <a:pt x="109"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47"/>
            <p:cNvSpPr/>
            <p:nvPr/>
          </p:nvSpPr>
          <p:spPr bwMode="auto">
            <a:xfrm>
              <a:off x="11395062" y="5279789"/>
              <a:ext cx="246635" cy="271299"/>
            </a:xfrm>
            <a:custGeom>
              <a:avLst/>
              <a:gdLst>
                <a:gd name="T0" fmla="*/ 220 w 220"/>
                <a:gd name="T1" fmla="*/ 242 h 242"/>
                <a:gd name="T2" fmla="*/ 110 w 220"/>
                <a:gd name="T3" fmla="*/ 191 h 242"/>
                <a:gd name="T4" fmla="*/ 0 w 220"/>
                <a:gd name="T5" fmla="*/ 140 h 242"/>
                <a:gd name="T6" fmla="*/ 99 w 220"/>
                <a:gd name="T7" fmla="*/ 70 h 242"/>
                <a:gd name="T8" fmla="*/ 196 w 220"/>
                <a:gd name="T9" fmla="*/ 0 h 242"/>
                <a:gd name="T10" fmla="*/ 207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6" y="0"/>
                  </a:lnTo>
                  <a:lnTo>
                    <a:pt x="207" y="121"/>
                  </a:lnTo>
                  <a:lnTo>
                    <a:pt x="220" y="242"/>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60"/>
            <p:cNvSpPr/>
            <p:nvPr/>
          </p:nvSpPr>
          <p:spPr bwMode="auto">
            <a:xfrm>
              <a:off x="12387208" y="3831368"/>
              <a:ext cx="246635" cy="269056"/>
            </a:xfrm>
            <a:custGeom>
              <a:avLst/>
              <a:gdLst>
                <a:gd name="T0" fmla="*/ 0 w 220"/>
                <a:gd name="T1" fmla="*/ 0 h 240"/>
                <a:gd name="T2" fmla="*/ 11 w 220"/>
                <a:gd name="T3" fmla="*/ 119 h 240"/>
                <a:gd name="T4" fmla="*/ 22 w 220"/>
                <a:gd name="T5" fmla="*/ 240 h 240"/>
                <a:gd name="T6" fmla="*/ 121 w 220"/>
                <a:gd name="T7" fmla="*/ 171 h 240"/>
                <a:gd name="T8" fmla="*/ 220 w 220"/>
                <a:gd name="T9" fmla="*/ 100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19"/>
                  </a:lnTo>
                  <a:lnTo>
                    <a:pt x="22" y="240"/>
                  </a:lnTo>
                  <a:lnTo>
                    <a:pt x="121" y="171"/>
                  </a:lnTo>
                  <a:lnTo>
                    <a:pt x="220" y="100"/>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71"/>
            <p:cNvSpPr/>
            <p:nvPr/>
          </p:nvSpPr>
          <p:spPr bwMode="auto">
            <a:xfrm>
              <a:off x="10621525" y="5801085"/>
              <a:ext cx="1321740" cy="962998"/>
            </a:xfrm>
            <a:custGeom>
              <a:avLst/>
              <a:gdLst>
                <a:gd name="T0" fmla="*/ 9 w 1179"/>
                <a:gd name="T1" fmla="*/ 859 h 859"/>
                <a:gd name="T2" fmla="*/ 0 w 1179"/>
                <a:gd name="T3" fmla="*/ 846 h 859"/>
                <a:gd name="T4" fmla="*/ 1179 w 1179"/>
                <a:gd name="T5" fmla="*/ 0 h 859"/>
                <a:gd name="T6" fmla="*/ 1179 w 1179"/>
                <a:gd name="T7" fmla="*/ 216 h 859"/>
                <a:gd name="T8" fmla="*/ 1163 w 1179"/>
                <a:gd name="T9" fmla="*/ 216 h 859"/>
                <a:gd name="T10" fmla="*/ 1163 w 1179"/>
                <a:gd name="T11" fmla="*/ 32 h 859"/>
                <a:gd name="T12" fmla="*/ 9 w 1179"/>
                <a:gd name="T13" fmla="*/ 859 h 859"/>
              </a:gdLst>
              <a:ahLst/>
              <a:cxnLst>
                <a:cxn ang="0">
                  <a:pos x="T0" y="T1"/>
                </a:cxn>
                <a:cxn ang="0">
                  <a:pos x="T2" y="T3"/>
                </a:cxn>
                <a:cxn ang="0">
                  <a:pos x="T4" y="T5"/>
                </a:cxn>
                <a:cxn ang="0">
                  <a:pos x="T6" y="T7"/>
                </a:cxn>
                <a:cxn ang="0">
                  <a:pos x="T8" y="T9"/>
                </a:cxn>
                <a:cxn ang="0">
                  <a:pos x="T10" y="T11"/>
                </a:cxn>
                <a:cxn ang="0">
                  <a:pos x="T12" y="T13"/>
                </a:cxn>
              </a:cxnLst>
              <a:rect l="0" t="0" r="r" b="b"/>
              <a:pathLst>
                <a:path w="1179" h="859">
                  <a:moveTo>
                    <a:pt x="9" y="859"/>
                  </a:moveTo>
                  <a:lnTo>
                    <a:pt x="0" y="846"/>
                  </a:lnTo>
                  <a:lnTo>
                    <a:pt x="1179" y="0"/>
                  </a:lnTo>
                  <a:lnTo>
                    <a:pt x="1179" y="216"/>
                  </a:lnTo>
                  <a:lnTo>
                    <a:pt x="1163" y="216"/>
                  </a:lnTo>
                  <a:lnTo>
                    <a:pt x="1163" y="32"/>
                  </a:lnTo>
                  <a:lnTo>
                    <a:pt x="9" y="85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9284636" y="0"/>
              <a:ext cx="2918347" cy="3518892"/>
            </a:xfrm>
            <a:custGeom>
              <a:avLst/>
              <a:gdLst>
                <a:gd name="T0" fmla="*/ 0 w 1764"/>
                <a:gd name="T1" fmla="*/ 2127 h 2127"/>
                <a:gd name="T2" fmla="*/ 1764 w 1764"/>
                <a:gd name="T3" fmla="*/ 1079 h 2127"/>
                <a:gd name="T4" fmla="*/ 1764 w 1764"/>
                <a:gd name="T5" fmla="*/ 0 h 2127"/>
                <a:gd name="T6" fmla="*/ 0 w 1764"/>
                <a:gd name="T7" fmla="*/ 1044 h 2127"/>
                <a:gd name="T8" fmla="*/ 0 w 1764"/>
                <a:gd name="T9" fmla="*/ 2127 h 2127"/>
              </a:gdLst>
              <a:ahLst/>
              <a:cxnLst>
                <a:cxn ang="0">
                  <a:pos x="T0" y="T1"/>
                </a:cxn>
                <a:cxn ang="0">
                  <a:pos x="T2" y="T3"/>
                </a:cxn>
                <a:cxn ang="0">
                  <a:pos x="T4" y="T5"/>
                </a:cxn>
                <a:cxn ang="0">
                  <a:pos x="T6" y="T7"/>
                </a:cxn>
                <a:cxn ang="0">
                  <a:pos x="T8" y="T9"/>
                </a:cxn>
              </a:cxnLst>
              <a:rect l="0" t="0" r="r" b="b"/>
              <a:pathLst>
                <a:path w="1764" h="2127">
                  <a:moveTo>
                    <a:pt x="0" y="2127"/>
                  </a:moveTo>
                  <a:lnTo>
                    <a:pt x="1764" y="1079"/>
                  </a:lnTo>
                  <a:lnTo>
                    <a:pt x="1764" y="0"/>
                  </a:lnTo>
                  <a:lnTo>
                    <a:pt x="0" y="1044"/>
                  </a:lnTo>
                  <a:lnTo>
                    <a:pt x="0" y="2127"/>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9284636" y="1727185"/>
              <a:ext cx="2918347" cy="3527163"/>
            </a:xfrm>
            <a:custGeom>
              <a:avLst/>
              <a:gdLst>
                <a:gd name="T0" fmla="*/ 1764 w 1764"/>
                <a:gd name="T1" fmla="*/ 2132 h 2132"/>
                <a:gd name="T2" fmla="*/ 0 w 1764"/>
                <a:gd name="T3" fmla="*/ 1084 h 2132"/>
                <a:gd name="T4" fmla="*/ 0 w 1764"/>
                <a:gd name="T5" fmla="*/ 0 h 2132"/>
                <a:gd name="T6" fmla="*/ 1764 w 1764"/>
                <a:gd name="T7" fmla="*/ 1049 h 2132"/>
                <a:gd name="T8" fmla="*/ 1764 w 1764"/>
                <a:gd name="T9" fmla="*/ 2132 h 2132"/>
              </a:gdLst>
              <a:ahLst/>
              <a:cxnLst>
                <a:cxn ang="0">
                  <a:pos x="T0" y="T1"/>
                </a:cxn>
                <a:cxn ang="0">
                  <a:pos x="T2" y="T3"/>
                </a:cxn>
                <a:cxn ang="0">
                  <a:pos x="T4" y="T5"/>
                </a:cxn>
                <a:cxn ang="0">
                  <a:pos x="T6" y="T7"/>
                </a:cxn>
                <a:cxn ang="0">
                  <a:pos x="T8" y="T9"/>
                </a:cxn>
              </a:cxnLst>
              <a:rect l="0" t="0" r="r" b="b"/>
              <a:pathLst>
                <a:path w="1764" h="2132">
                  <a:moveTo>
                    <a:pt x="1764" y="2132"/>
                  </a:moveTo>
                  <a:lnTo>
                    <a:pt x="0" y="1084"/>
                  </a:lnTo>
                  <a:lnTo>
                    <a:pt x="0" y="0"/>
                  </a:lnTo>
                  <a:lnTo>
                    <a:pt x="1764" y="1049"/>
                  </a:lnTo>
                  <a:lnTo>
                    <a:pt x="1764" y="2132"/>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9120851" y="150549"/>
              <a:ext cx="2536183" cy="2288024"/>
            </a:xfrm>
            <a:custGeom>
              <a:avLst/>
              <a:gdLst>
                <a:gd name="T0" fmla="*/ 16 w 1533"/>
                <a:gd name="T1" fmla="*/ 1383 h 1383"/>
                <a:gd name="T2" fmla="*/ 0 w 1533"/>
                <a:gd name="T3" fmla="*/ 1383 h 1383"/>
                <a:gd name="T4" fmla="*/ 0 w 1533"/>
                <a:gd name="T5" fmla="*/ 881 h 1383"/>
                <a:gd name="T6" fmla="*/ 4 w 1533"/>
                <a:gd name="T7" fmla="*/ 880 h 1383"/>
                <a:gd name="T8" fmla="*/ 1525 w 1533"/>
                <a:gd name="T9" fmla="*/ 0 h 1383"/>
                <a:gd name="T10" fmla="*/ 1533 w 1533"/>
                <a:gd name="T11" fmla="*/ 15 h 1383"/>
                <a:gd name="T12" fmla="*/ 16 w 1533"/>
                <a:gd name="T13" fmla="*/ 891 h 1383"/>
                <a:gd name="T14" fmla="*/ 16 w 1533"/>
                <a:gd name="T15" fmla="*/ 1383 h 13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3" h="1383">
                  <a:moveTo>
                    <a:pt x="16" y="1383"/>
                  </a:moveTo>
                  <a:lnTo>
                    <a:pt x="0" y="1383"/>
                  </a:lnTo>
                  <a:lnTo>
                    <a:pt x="0" y="881"/>
                  </a:lnTo>
                  <a:lnTo>
                    <a:pt x="4" y="880"/>
                  </a:lnTo>
                  <a:lnTo>
                    <a:pt x="1525" y="0"/>
                  </a:lnTo>
                  <a:lnTo>
                    <a:pt x="1533" y="15"/>
                  </a:lnTo>
                  <a:lnTo>
                    <a:pt x="16" y="891"/>
                  </a:lnTo>
                  <a:lnTo>
                    <a:pt x="16" y="1383"/>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9" name="组合 208"/>
          <p:cNvGrpSpPr/>
          <p:nvPr/>
        </p:nvGrpSpPr>
        <p:grpSpPr>
          <a:xfrm>
            <a:off x="-875182" y="5889892"/>
            <a:ext cx="2214564" cy="1433513"/>
            <a:chOff x="-817307" y="5727842"/>
            <a:chExt cx="2214564" cy="1433513"/>
          </a:xfrm>
        </p:grpSpPr>
        <p:sp>
          <p:nvSpPr>
            <p:cNvPr id="184" name="Freeform 175"/>
            <p:cNvSpPr/>
            <p:nvPr/>
          </p:nvSpPr>
          <p:spPr bwMode="auto">
            <a:xfrm>
              <a:off x="-817307"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76"/>
            <p:cNvSpPr/>
            <p:nvPr/>
          </p:nvSpPr>
          <p:spPr bwMode="auto">
            <a:xfrm>
              <a:off x="-755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77"/>
            <p:cNvSpPr/>
            <p:nvPr/>
          </p:nvSpPr>
          <p:spPr bwMode="auto">
            <a:xfrm>
              <a:off x="-690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78"/>
            <p:cNvSpPr/>
            <p:nvPr/>
          </p:nvSpPr>
          <p:spPr bwMode="auto">
            <a:xfrm>
              <a:off x="-628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79"/>
            <p:cNvSpPr/>
            <p:nvPr/>
          </p:nvSpPr>
          <p:spPr bwMode="auto">
            <a:xfrm>
              <a:off x="-563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80"/>
            <p:cNvSpPr/>
            <p:nvPr/>
          </p:nvSpPr>
          <p:spPr bwMode="auto">
            <a:xfrm>
              <a:off x="-501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81"/>
            <p:cNvSpPr/>
            <p:nvPr/>
          </p:nvSpPr>
          <p:spPr bwMode="auto">
            <a:xfrm>
              <a:off x="-436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82"/>
            <p:cNvSpPr/>
            <p:nvPr/>
          </p:nvSpPr>
          <p:spPr bwMode="auto">
            <a:xfrm>
              <a:off x="-374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83"/>
            <p:cNvSpPr/>
            <p:nvPr/>
          </p:nvSpPr>
          <p:spPr bwMode="auto">
            <a:xfrm>
              <a:off x="-309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84"/>
            <p:cNvSpPr/>
            <p:nvPr/>
          </p:nvSpPr>
          <p:spPr bwMode="auto">
            <a:xfrm>
              <a:off x="-247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85"/>
            <p:cNvSpPr/>
            <p:nvPr/>
          </p:nvSpPr>
          <p:spPr bwMode="auto">
            <a:xfrm>
              <a:off x="-182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86"/>
            <p:cNvSpPr/>
            <p:nvPr/>
          </p:nvSpPr>
          <p:spPr bwMode="auto">
            <a:xfrm>
              <a:off x="-120394" y="5727842"/>
              <a:ext cx="881063" cy="1433513"/>
            </a:xfrm>
            <a:custGeom>
              <a:avLst/>
              <a:gdLst>
                <a:gd name="T0" fmla="*/ 0 w 555"/>
                <a:gd name="T1" fmla="*/ 895 h 903"/>
                <a:gd name="T2" fmla="*/ 13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3"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87"/>
            <p:cNvSpPr/>
            <p:nvPr/>
          </p:nvSpPr>
          <p:spPr bwMode="auto">
            <a:xfrm>
              <a:off x="-55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88"/>
            <p:cNvSpPr/>
            <p:nvPr/>
          </p:nvSpPr>
          <p:spPr bwMode="auto">
            <a:xfrm>
              <a:off x="6606" y="5727842"/>
              <a:ext cx="882650" cy="1433513"/>
            </a:xfrm>
            <a:custGeom>
              <a:avLst/>
              <a:gdLst>
                <a:gd name="T0" fmla="*/ 0 w 556"/>
                <a:gd name="T1" fmla="*/ 895 h 903"/>
                <a:gd name="T2" fmla="*/ 13 w 556"/>
                <a:gd name="T3" fmla="*/ 903 h 903"/>
                <a:gd name="T4" fmla="*/ 556 w 556"/>
                <a:gd name="T5" fmla="*/ 7 h 903"/>
                <a:gd name="T6" fmla="*/ 543 w 556"/>
                <a:gd name="T7" fmla="*/ 0 h 903"/>
                <a:gd name="T8" fmla="*/ 0 w 556"/>
                <a:gd name="T9" fmla="*/ 895 h 903"/>
              </a:gdLst>
              <a:ahLst/>
              <a:cxnLst>
                <a:cxn ang="0">
                  <a:pos x="T0" y="T1"/>
                </a:cxn>
                <a:cxn ang="0">
                  <a:pos x="T2" y="T3"/>
                </a:cxn>
                <a:cxn ang="0">
                  <a:pos x="T4" y="T5"/>
                </a:cxn>
                <a:cxn ang="0">
                  <a:pos x="T6" y="T7"/>
                </a:cxn>
                <a:cxn ang="0">
                  <a:pos x="T8" y="T9"/>
                </a:cxn>
              </a:cxnLst>
              <a:rect l="0" t="0" r="r" b="b"/>
              <a:pathLst>
                <a:path w="556" h="903">
                  <a:moveTo>
                    <a:pt x="0" y="895"/>
                  </a:moveTo>
                  <a:lnTo>
                    <a:pt x="13" y="903"/>
                  </a:lnTo>
                  <a:lnTo>
                    <a:pt x="556"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89"/>
            <p:cNvSpPr/>
            <p:nvPr/>
          </p:nvSpPr>
          <p:spPr bwMode="auto">
            <a:xfrm>
              <a:off x="716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90"/>
            <p:cNvSpPr/>
            <p:nvPr/>
          </p:nvSpPr>
          <p:spPr bwMode="auto">
            <a:xfrm>
              <a:off x="135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91"/>
            <p:cNvSpPr/>
            <p:nvPr/>
          </p:nvSpPr>
          <p:spPr bwMode="auto">
            <a:xfrm>
              <a:off x="198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92"/>
            <p:cNvSpPr/>
            <p:nvPr/>
          </p:nvSpPr>
          <p:spPr bwMode="auto">
            <a:xfrm>
              <a:off x="262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93"/>
            <p:cNvSpPr/>
            <p:nvPr/>
          </p:nvSpPr>
          <p:spPr bwMode="auto">
            <a:xfrm>
              <a:off x="325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94"/>
            <p:cNvSpPr/>
            <p:nvPr/>
          </p:nvSpPr>
          <p:spPr bwMode="auto">
            <a:xfrm>
              <a:off x="389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95"/>
            <p:cNvSpPr/>
            <p:nvPr/>
          </p:nvSpPr>
          <p:spPr bwMode="auto">
            <a:xfrm>
              <a:off x="452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96"/>
            <p:cNvSpPr/>
            <p:nvPr/>
          </p:nvSpPr>
          <p:spPr bwMode="auto">
            <a:xfrm>
              <a:off x="516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06" name="Freeform 197"/>
          <p:cNvSpPr/>
          <p:nvPr/>
        </p:nvSpPr>
        <p:spPr bwMode="auto">
          <a:xfrm rot="21432096">
            <a:off x="262194" y="5890092"/>
            <a:ext cx="1541463" cy="1185863"/>
          </a:xfrm>
          <a:custGeom>
            <a:avLst/>
            <a:gdLst>
              <a:gd name="T0" fmla="*/ 8 w 971"/>
              <a:gd name="T1" fmla="*/ 747 h 747"/>
              <a:gd name="T2" fmla="*/ 0 w 971"/>
              <a:gd name="T3" fmla="*/ 732 h 747"/>
              <a:gd name="T4" fmla="*/ 937 w 971"/>
              <a:gd name="T5" fmla="*/ 181 h 747"/>
              <a:gd name="T6" fmla="*/ 631 w 971"/>
              <a:gd name="T7" fmla="*/ 15 h 747"/>
              <a:gd name="T8" fmla="*/ 639 w 971"/>
              <a:gd name="T9" fmla="*/ 0 h 747"/>
              <a:gd name="T10" fmla="*/ 971 w 971"/>
              <a:gd name="T11" fmla="*/ 181 h 747"/>
              <a:gd name="T12" fmla="*/ 8 w 971"/>
              <a:gd name="T13" fmla="*/ 747 h 747"/>
            </a:gdLst>
            <a:ahLst/>
            <a:cxnLst>
              <a:cxn ang="0">
                <a:pos x="T0" y="T1"/>
              </a:cxn>
              <a:cxn ang="0">
                <a:pos x="T2" y="T3"/>
              </a:cxn>
              <a:cxn ang="0">
                <a:pos x="T4" y="T5"/>
              </a:cxn>
              <a:cxn ang="0">
                <a:pos x="T6" y="T7"/>
              </a:cxn>
              <a:cxn ang="0">
                <a:pos x="T8" y="T9"/>
              </a:cxn>
              <a:cxn ang="0">
                <a:pos x="T10" y="T11"/>
              </a:cxn>
              <a:cxn ang="0">
                <a:pos x="T12" y="T13"/>
              </a:cxn>
            </a:cxnLst>
            <a:rect l="0" t="0" r="r" b="b"/>
            <a:pathLst>
              <a:path w="971" h="747">
                <a:moveTo>
                  <a:pt x="8" y="747"/>
                </a:moveTo>
                <a:lnTo>
                  <a:pt x="0" y="732"/>
                </a:lnTo>
                <a:lnTo>
                  <a:pt x="937" y="181"/>
                </a:lnTo>
                <a:lnTo>
                  <a:pt x="631" y="15"/>
                </a:lnTo>
                <a:lnTo>
                  <a:pt x="639" y="0"/>
                </a:lnTo>
                <a:lnTo>
                  <a:pt x="971" y="181"/>
                </a:lnTo>
                <a:lnTo>
                  <a:pt x="8" y="747"/>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98"/>
          <p:cNvSpPr/>
          <p:nvPr/>
        </p:nvSpPr>
        <p:spPr bwMode="auto">
          <a:xfrm>
            <a:off x="-7681" y="4897580"/>
            <a:ext cx="1355725" cy="1927225"/>
          </a:xfrm>
          <a:custGeom>
            <a:avLst/>
            <a:gdLst>
              <a:gd name="T0" fmla="*/ 854 w 854"/>
              <a:gd name="T1" fmla="*/ 654 h 1214"/>
              <a:gd name="T2" fmla="*/ 0 w 854"/>
              <a:gd name="T3" fmla="*/ 1214 h 1214"/>
              <a:gd name="T4" fmla="*/ 0 w 854"/>
              <a:gd name="T5" fmla="*/ 560 h 1214"/>
              <a:gd name="T6" fmla="*/ 854 w 854"/>
              <a:gd name="T7" fmla="*/ 0 h 1214"/>
              <a:gd name="T8" fmla="*/ 854 w 854"/>
              <a:gd name="T9" fmla="*/ 654 h 1214"/>
            </a:gdLst>
            <a:ahLst/>
            <a:cxnLst>
              <a:cxn ang="0">
                <a:pos x="T0" y="T1"/>
              </a:cxn>
              <a:cxn ang="0">
                <a:pos x="T2" y="T3"/>
              </a:cxn>
              <a:cxn ang="0">
                <a:pos x="T4" y="T5"/>
              </a:cxn>
              <a:cxn ang="0">
                <a:pos x="T6" y="T7"/>
              </a:cxn>
              <a:cxn ang="0">
                <a:pos x="T8" y="T9"/>
              </a:cxn>
            </a:cxnLst>
            <a:rect l="0" t="0" r="r" b="b"/>
            <a:pathLst>
              <a:path w="854" h="1214">
                <a:moveTo>
                  <a:pt x="854" y="654"/>
                </a:moveTo>
                <a:lnTo>
                  <a:pt x="0" y="1214"/>
                </a:lnTo>
                <a:lnTo>
                  <a:pt x="0" y="560"/>
                </a:lnTo>
                <a:lnTo>
                  <a:pt x="854" y="0"/>
                </a:lnTo>
                <a:lnTo>
                  <a:pt x="854" y="654"/>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5"/>
          <p:cNvSpPr>
            <a:spLocks noEditPoints="1"/>
          </p:cNvSpPr>
          <p:nvPr/>
        </p:nvSpPr>
        <p:spPr bwMode="auto">
          <a:xfrm flipH="1" flipV="1">
            <a:off x="520581" y="363109"/>
            <a:ext cx="504346" cy="424069"/>
          </a:xfrm>
          <a:custGeom>
            <a:avLst/>
            <a:gdLst>
              <a:gd name="T0" fmla="*/ 118 w 285"/>
              <a:gd name="T1" fmla="*/ 131 h 240"/>
              <a:gd name="T2" fmla="*/ 118 w 285"/>
              <a:gd name="T3" fmla="*/ 240 h 240"/>
              <a:gd name="T4" fmla="*/ 0 w 285"/>
              <a:gd name="T5" fmla="*/ 240 h 240"/>
              <a:gd name="T6" fmla="*/ 0 w 285"/>
              <a:gd name="T7" fmla="*/ 131 h 240"/>
              <a:gd name="T8" fmla="*/ 32 w 285"/>
              <a:gd name="T9" fmla="*/ 39 h 240"/>
              <a:gd name="T10" fmla="*/ 118 w 285"/>
              <a:gd name="T11" fmla="*/ 0 h 240"/>
              <a:gd name="T12" fmla="*/ 118 w 285"/>
              <a:gd name="T13" fmla="*/ 55 h 240"/>
              <a:gd name="T14" fmla="*/ 75 w 285"/>
              <a:gd name="T15" fmla="*/ 70 h 240"/>
              <a:gd name="T16" fmla="*/ 53 w 285"/>
              <a:gd name="T17" fmla="*/ 115 h 240"/>
              <a:gd name="T18" fmla="*/ 53 w 285"/>
              <a:gd name="T19" fmla="*/ 131 h 240"/>
              <a:gd name="T20" fmla="*/ 118 w 285"/>
              <a:gd name="T21" fmla="*/ 131 h 240"/>
              <a:gd name="T22" fmla="*/ 285 w 285"/>
              <a:gd name="T23" fmla="*/ 131 h 240"/>
              <a:gd name="T24" fmla="*/ 285 w 285"/>
              <a:gd name="T25" fmla="*/ 240 h 240"/>
              <a:gd name="T26" fmla="*/ 167 w 285"/>
              <a:gd name="T27" fmla="*/ 240 h 240"/>
              <a:gd name="T28" fmla="*/ 167 w 285"/>
              <a:gd name="T29" fmla="*/ 136 h 240"/>
              <a:gd name="T30" fmla="*/ 199 w 285"/>
              <a:gd name="T31" fmla="*/ 41 h 240"/>
              <a:gd name="T32" fmla="*/ 285 w 285"/>
              <a:gd name="T33" fmla="*/ 0 h 240"/>
              <a:gd name="T34" fmla="*/ 285 w 285"/>
              <a:gd name="T35" fmla="*/ 55 h 240"/>
              <a:gd name="T36" fmla="*/ 241 w 285"/>
              <a:gd name="T37" fmla="*/ 70 h 240"/>
              <a:gd name="T38" fmla="*/ 219 w 285"/>
              <a:gd name="T39" fmla="*/ 115 h 240"/>
              <a:gd name="T40" fmla="*/ 219 w 285"/>
              <a:gd name="T41" fmla="*/ 131 h 240"/>
              <a:gd name="T42" fmla="*/ 285 w 285"/>
              <a:gd name="T43" fmla="*/ 13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5" h="240">
                <a:moveTo>
                  <a:pt x="118" y="131"/>
                </a:moveTo>
                <a:cubicBezTo>
                  <a:pt x="118" y="240"/>
                  <a:pt x="118" y="240"/>
                  <a:pt x="118" y="240"/>
                </a:cubicBezTo>
                <a:cubicBezTo>
                  <a:pt x="0" y="240"/>
                  <a:pt x="0" y="240"/>
                  <a:pt x="0" y="240"/>
                </a:cubicBezTo>
                <a:cubicBezTo>
                  <a:pt x="0" y="131"/>
                  <a:pt x="0" y="131"/>
                  <a:pt x="0" y="131"/>
                </a:cubicBezTo>
                <a:cubicBezTo>
                  <a:pt x="0" y="95"/>
                  <a:pt x="11" y="64"/>
                  <a:pt x="32" y="39"/>
                </a:cubicBezTo>
                <a:cubicBezTo>
                  <a:pt x="51" y="17"/>
                  <a:pt x="80" y="4"/>
                  <a:pt x="118" y="0"/>
                </a:cubicBezTo>
                <a:cubicBezTo>
                  <a:pt x="118" y="55"/>
                  <a:pt x="118" y="55"/>
                  <a:pt x="118" y="55"/>
                </a:cubicBezTo>
                <a:cubicBezTo>
                  <a:pt x="101" y="55"/>
                  <a:pt x="87" y="60"/>
                  <a:pt x="75" y="70"/>
                </a:cubicBezTo>
                <a:cubicBezTo>
                  <a:pt x="60" y="80"/>
                  <a:pt x="53" y="95"/>
                  <a:pt x="53" y="115"/>
                </a:cubicBezTo>
                <a:cubicBezTo>
                  <a:pt x="53" y="120"/>
                  <a:pt x="53" y="125"/>
                  <a:pt x="53" y="131"/>
                </a:cubicBezTo>
                <a:lnTo>
                  <a:pt x="118" y="131"/>
                </a:lnTo>
                <a:close/>
                <a:moveTo>
                  <a:pt x="285" y="131"/>
                </a:moveTo>
                <a:cubicBezTo>
                  <a:pt x="285" y="240"/>
                  <a:pt x="285" y="240"/>
                  <a:pt x="285" y="240"/>
                </a:cubicBezTo>
                <a:cubicBezTo>
                  <a:pt x="167" y="240"/>
                  <a:pt x="167" y="240"/>
                  <a:pt x="167" y="240"/>
                </a:cubicBezTo>
                <a:cubicBezTo>
                  <a:pt x="167" y="136"/>
                  <a:pt x="167" y="136"/>
                  <a:pt x="167" y="136"/>
                </a:cubicBezTo>
                <a:cubicBezTo>
                  <a:pt x="167" y="98"/>
                  <a:pt x="178" y="66"/>
                  <a:pt x="199" y="41"/>
                </a:cubicBezTo>
                <a:cubicBezTo>
                  <a:pt x="218" y="18"/>
                  <a:pt x="247" y="4"/>
                  <a:pt x="285" y="0"/>
                </a:cubicBezTo>
                <a:cubicBezTo>
                  <a:pt x="285" y="55"/>
                  <a:pt x="285" y="55"/>
                  <a:pt x="285" y="55"/>
                </a:cubicBezTo>
                <a:cubicBezTo>
                  <a:pt x="269" y="55"/>
                  <a:pt x="254" y="60"/>
                  <a:pt x="241" y="70"/>
                </a:cubicBezTo>
                <a:cubicBezTo>
                  <a:pt x="227" y="80"/>
                  <a:pt x="219" y="95"/>
                  <a:pt x="219" y="115"/>
                </a:cubicBezTo>
                <a:cubicBezTo>
                  <a:pt x="219" y="120"/>
                  <a:pt x="219" y="125"/>
                  <a:pt x="219" y="131"/>
                </a:cubicBezTo>
                <a:lnTo>
                  <a:pt x="285" y="131"/>
                </a:lnTo>
                <a:close/>
              </a:path>
            </a:pathLst>
          </a:custGeom>
          <a:solidFill>
            <a:srgbClr val="073141">
              <a:alpha val="83000"/>
            </a:srgbClr>
          </a:solidFill>
          <a:ln>
            <a:noFill/>
          </a:ln>
        </p:spPr>
        <p:txBody>
          <a:bodyPr vert="horz" wrap="square" lIns="91440" tIns="45720" rIns="91440" bIns="45720" numCol="1" anchor="t" anchorCtr="0" compatLnSpc="1"/>
          <a:lstStyle/>
          <a:p>
            <a:endParaRPr lang="zh-CN" altLang="en-US">
              <a:solidFill>
                <a:srgbClr val="45A1BA"/>
              </a:solidFill>
            </a:endParaRPr>
          </a:p>
        </p:txBody>
      </p:sp>
      <p:grpSp>
        <p:nvGrpSpPr>
          <p:cNvPr id="155" name="组合 154"/>
          <p:cNvGrpSpPr/>
          <p:nvPr/>
        </p:nvGrpSpPr>
        <p:grpSpPr>
          <a:xfrm>
            <a:off x="485034" y="2139799"/>
            <a:ext cx="7424516" cy="2153449"/>
            <a:chOff x="1400842" y="4361078"/>
            <a:chExt cx="7424516" cy="2153449"/>
          </a:xfrm>
        </p:grpSpPr>
        <p:sp>
          <p:nvSpPr>
            <p:cNvPr id="156" name="文本框 155"/>
            <p:cNvSpPr txBox="1"/>
            <p:nvPr/>
          </p:nvSpPr>
          <p:spPr>
            <a:xfrm>
              <a:off x="1400842" y="5498864"/>
              <a:ext cx="7424516" cy="1015663"/>
            </a:xfrm>
            <a:prstGeom prst="rect">
              <a:avLst/>
            </a:prstGeom>
            <a:noFill/>
          </p:spPr>
          <p:txBody>
            <a:bodyPr wrap="square" rtlCol="0">
              <a:spAutoFit/>
            </a:bodyPr>
            <a:lstStyle/>
            <a:p>
              <a:r>
                <a:rPr lang="zh-CN" altLang="en-US" sz="6000" spc="600" dirty="0">
                  <a:solidFill>
                    <a:srgbClr val="073141"/>
                  </a:solidFill>
                  <a:latin typeface="微软雅黑" panose="020B0503020204020204" pitchFamily="34" charset="-122"/>
                  <a:ea typeface="微软雅黑" panose="020B0503020204020204" pitchFamily="34" charset="-122"/>
                </a:rPr>
                <a:t>汇 报 完 毕</a:t>
              </a:r>
            </a:p>
          </p:txBody>
        </p:sp>
        <p:sp>
          <p:nvSpPr>
            <p:cNvPr id="157" name="文本框 156"/>
            <p:cNvSpPr txBox="1"/>
            <p:nvPr/>
          </p:nvSpPr>
          <p:spPr>
            <a:xfrm>
              <a:off x="1400843" y="4361078"/>
              <a:ext cx="7424515"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200" dirty="0">
                  <a:solidFill>
                    <a:srgbClr val="073141"/>
                  </a:solidFill>
                  <a:latin typeface="微软雅黑" panose="020B0503020204020204" pitchFamily="34" charset="-122"/>
                  <a:ea typeface="微软雅黑" panose="020B0503020204020204" pitchFamily="34" charset="-122"/>
                </a:rPr>
                <a:t>THANK YOU </a:t>
              </a:r>
              <a:endParaRPr lang="zh-CN" altLang="en-US" sz="8000" dirty="0">
                <a:solidFill>
                  <a:srgbClr val="073141"/>
                </a:solidFill>
                <a:latin typeface="微软雅黑" panose="020B0503020204020204" pitchFamily="34" charset="-122"/>
                <a:ea typeface="微软雅黑" panose="020B0503020204020204" pitchFamily="34" charset="-122"/>
                <a:cs typeface="Arial" panose="020B0604020202020204" pitchFamily="34" charset="0"/>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1" name="组合 230"/>
          <p:cNvGrpSpPr/>
          <p:nvPr/>
        </p:nvGrpSpPr>
        <p:grpSpPr>
          <a:xfrm>
            <a:off x="9120851" y="0"/>
            <a:ext cx="4241860" cy="7063408"/>
            <a:chOff x="9120851" y="0"/>
            <a:chExt cx="4241860" cy="7063408"/>
          </a:xfrm>
        </p:grpSpPr>
        <p:sp>
          <p:nvSpPr>
            <p:cNvPr id="7" name="Freeform 5"/>
            <p:cNvSpPr/>
            <p:nvPr/>
          </p:nvSpPr>
          <p:spPr bwMode="auto">
            <a:xfrm>
              <a:off x="1210206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2009419" y="1699584"/>
              <a:ext cx="1263955" cy="2051446"/>
            </a:xfrm>
            <a:custGeom>
              <a:avLst/>
              <a:gdLst>
                <a:gd name="T0" fmla="*/ 764 w 764"/>
                <a:gd name="T1" fmla="*/ 1229 h 1240"/>
                <a:gd name="T2" fmla="*/ 747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7"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1192008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11827436"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1173809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1164545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1155611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1463470" y="1699584"/>
              <a:ext cx="1263955" cy="2051446"/>
            </a:xfrm>
            <a:custGeom>
              <a:avLst/>
              <a:gdLst>
                <a:gd name="T0" fmla="*/ 764 w 764"/>
                <a:gd name="T1" fmla="*/ 1229 h 1240"/>
                <a:gd name="T2" fmla="*/ 746 w 764"/>
                <a:gd name="T3" fmla="*/ 1240 h 1240"/>
                <a:gd name="T4" fmla="*/ 0 w 764"/>
                <a:gd name="T5" fmla="*/ 10 h 1240"/>
                <a:gd name="T6" fmla="*/ 17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7"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1137413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11281486"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11192149" y="1699584"/>
              <a:ext cx="1262301" cy="2051446"/>
            </a:xfrm>
            <a:custGeom>
              <a:avLst/>
              <a:gdLst>
                <a:gd name="T0" fmla="*/ 763 w 763"/>
                <a:gd name="T1" fmla="*/ 1229 h 1240"/>
                <a:gd name="T2" fmla="*/ 746 w 763"/>
                <a:gd name="T3" fmla="*/ 1240 h 1240"/>
                <a:gd name="T4" fmla="*/ 0 w 763"/>
                <a:gd name="T5" fmla="*/ 10 h 1240"/>
                <a:gd name="T6" fmla="*/ 16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6"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11101158"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11010166"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1091917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p:nvPr/>
          </p:nvSpPr>
          <p:spPr bwMode="auto">
            <a:xfrm>
              <a:off x="10828183"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1073719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10646200"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1055520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1046256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10373226"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10280580"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10191243"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6"/>
            <p:cNvSpPr/>
            <p:nvPr/>
          </p:nvSpPr>
          <p:spPr bwMode="auto">
            <a:xfrm>
              <a:off x="9904041" y="6792109"/>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7"/>
            <p:cNvSpPr/>
            <p:nvPr/>
          </p:nvSpPr>
          <p:spPr bwMode="auto">
            <a:xfrm>
              <a:off x="9913010" y="6630675"/>
              <a:ext cx="245514" cy="269056"/>
            </a:xfrm>
            <a:custGeom>
              <a:avLst/>
              <a:gdLst>
                <a:gd name="T0" fmla="*/ 219 w 219"/>
                <a:gd name="T1" fmla="*/ 240 h 240"/>
                <a:gd name="T2" fmla="*/ 209 w 219"/>
                <a:gd name="T3" fmla="*/ 119 h 240"/>
                <a:gd name="T4" fmla="*/ 198 w 219"/>
                <a:gd name="T5" fmla="*/ 0 h 240"/>
                <a:gd name="T6" fmla="*/ 99 w 219"/>
                <a:gd name="T7" fmla="*/ 69 h 240"/>
                <a:gd name="T8" fmla="*/ 0 w 219"/>
                <a:gd name="T9" fmla="*/ 138 h 240"/>
                <a:gd name="T10" fmla="*/ 110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9" y="119"/>
                  </a:lnTo>
                  <a:lnTo>
                    <a:pt x="198" y="0"/>
                  </a:lnTo>
                  <a:lnTo>
                    <a:pt x="99" y="69"/>
                  </a:lnTo>
                  <a:lnTo>
                    <a:pt x="0" y="138"/>
                  </a:lnTo>
                  <a:lnTo>
                    <a:pt x="110" y="190"/>
                  </a:lnTo>
                  <a:lnTo>
                    <a:pt x="219" y="24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8"/>
            <p:cNvSpPr/>
            <p:nvPr/>
          </p:nvSpPr>
          <p:spPr bwMode="auto">
            <a:xfrm>
              <a:off x="10143950" y="6622828"/>
              <a:ext cx="244393" cy="271299"/>
            </a:xfrm>
            <a:custGeom>
              <a:avLst/>
              <a:gdLst>
                <a:gd name="T0" fmla="*/ 0 w 218"/>
                <a:gd name="T1" fmla="*/ 0 h 242"/>
                <a:gd name="T2" fmla="*/ 110 w 218"/>
                <a:gd name="T3" fmla="*/ 51 h 242"/>
                <a:gd name="T4" fmla="*/ 218 w 218"/>
                <a:gd name="T5" fmla="*/ 102 h 242"/>
                <a:gd name="T6" fmla="*/ 121 w 218"/>
                <a:gd name="T7" fmla="*/ 171 h 242"/>
                <a:gd name="T8" fmla="*/ 22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0" y="51"/>
                  </a:lnTo>
                  <a:lnTo>
                    <a:pt x="218" y="102"/>
                  </a:lnTo>
                  <a:lnTo>
                    <a:pt x="121" y="171"/>
                  </a:lnTo>
                  <a:lnTo>
                    <a:pt x="22" y="242"/>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9"/>
            <p:cNvSpPr/>
            <p:nvPr/>
          </p:nvSpPr>
          <p:spPr bwMode="auto">
            <a:xfrm>
              <a:off x="10152918" y="6461394"/>
              <a:ext cx="244393" cy="269056"/>
            </a:xfrm>
            <a:custGeom>
              <a:avLst/>
              <a:gdLst>
                <a:gd name="T0" fmla="*/ 218 w 218"/>
                <a:gd name="T1" fmla="*/ 240 h 240"/>
                <a:gd name="T2" fmla="*/ 207 w 218"/>
                <a:gd name="T3" fmla="*/ 119 h 240"/>
                <a:gd name="T4" fmla="*/ 197 w 218"/>
                <a:gd name="T5" fmla="*/ 0 h 240"/>
                <a:gd name="T6" fmla="*/ 98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7" y="0"/>
                  </a:lnTo>
                  <a:lnTo>
                    <a:pt x="98" y="69"/>
                  </a:lnTo>
                  <a:lnTo>
                    <a:pt x="0" y="138"/>
                  </a:lnTo>
                  <a:lnTo>
                    <a:pt x="108" y="190"/>
                  </a:lnTo>
                  <a:lnTo>
                    <a:pt x="218" y="24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0"/>
            <p:cNvSpPr/>
            <p:nvPr/>
          </p:nvSpPr>
          <p:spPr bwMode="auto">
            <a:xfrm>
              <a:off x="10382737" y="6453547"/>
              <a:ext cx="245514" cy="271299"/>
            </a:xfrm>
            <a:custGeom>
              <a:avLst/>
              <a:gdLst>
                <a:gd name="T0" fmla="*/ 0 w 219"/>
                <a:gd name="T1" fmla="*/ 0 h 242"/>
                <a:gd name="T2" fmla="*/ 110 w 219"/>
                <a:gd name="T3" fmla="*/ 51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1"/>
                  </a:lnTo>
                  <a:lnTo>
                    <a:pt x="219" y="102"/>
                  </a:lnTo>
                  <a:lnTo>
                    <a:pt x="120" y="171"/>
                  </a:lnTo>
                  <a:lnTo>
                    <a:pt x="21" y="242"/>
                  </a:lnTo>
                  <a:lnTo>
                    <a:pt x="11"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1"/>
            <p:cNvSpPr/>
            <p:nvPr/>
          </p:nvSpPr>
          <p:spPr bwMode="auto">
            <a:xfrm>
              <a:off x="10391706" y="6289871"/>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2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2"/>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2"/>
            <p:cNvSpPr/>
            <p:nvPr/>
          </p:nvSpPr>
          <p:spPr bwMode="auto">
            <a:xfrm>
              <a:off x="10621525" y="6284266"/>
              <a:ext cx="245514" cy="271299"/>
            </a:xfrm>
            <a:custGeom>
              <a:avLst/>
              <a:gdLst>
                <a:gd name="T0" fmla="*/ 0 w 219"/>
                <a:gd name="T1" fmla="*/ 0 h 242"/>
                <a:gd name="T2" fmla="*/ 109 w 219"/>
                <a:gd name="T3" fmla="*/ 52 h 242"/>
                <a:gd name="T4" fmla="*/ 219 w 219"/>
                <a:gd name="T5" fmla="*/ 102 h 242"/>
                <a:gd name="T6" fmla="*/ 120 w 219"/>
                <a:gd name="T7" fmla="*/ 171 h 242"/>
                <a:gd name="T8" fmla="*/ 23 w 219"/>
                <a:gd name="T9" fmla="*/ 242 h 242"/>
                <a:gd name="T10" fmla="*/ 12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3" y="242"/>
                  </a:lnTo>
                  <a:lnTo>
                    <a:pt x="12"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3"/>
            <p:cNvSpPr/>
            <p:nvPr/>
          </p:nvSpPr>
          <p:spPr bwMode="auto">
            <a:xfrm>
              <a:off x="10630493" y="6120590"/>
              <a:ext cx="245514" cy="271299"/>
            </a:xfrm>
            <a:custGeom>
              <a:avLst/>
              <a:gdLst>
                <a:gd name="T0" fmla="*/ 219 w 219"/>
                <a:gd name="T1" fmla="*/ 242 h 242"/>
                <a:gd name="T2" fmla="*/ 209 w 219"/>
                <a:gd name="T3" fmla="*/ 121 h 242"/>
                <a:gd name="T4" fmla="*/ 198 w 219"/>
                <a:gd name="T5" fmla="*/ 0 h 242"/>
                <a:gd name="T6" fmla="*/ 99 w 219"/>
                <a:gd name="T7" fmla="*/ 71 h 242"/>
                <a:gd name="T8" fmla="*/ 0 w 219"/>
                <a:gd name="T9" fmla="*/ 140 h 242"/>
                <a:gd name="T10" fmla="*/ 110 w 219"/>
                <a:gd name="T11" fmla="*/ 192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9" y="121"/>
                  </a:lnTo>
                  <a:lnTo>
                    <a:pt x="198" y="0"/>
                  </a:lnTo>
                  <a:lnTo>
                    <a:pt x="99" y="71"/>
                  </a:lnTo>
                  <a:lnTo>
                    <a:pt x="0" y="140"/>
                  </a:lnTo>
                  <a:lnTo>
                    <a:pt x="110" y="192"/>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4"/>
            <p:cNvSpPr/>
            <p:nvPr/>
          </p:nvSpPr>
          <p:spPr bwMode="auto">
            <a:xfrm>
              <a:off x="10861433" y="6114984"/>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5"/>
            <p:cNvSpPr/>
            <p:nvPr/>
          </p:nvSpPr>
          <p:spPr bwMode="auto">
            <a:xfrm>
              <a:off x="10870402" y="5951308"/>
              <a:ext cx="244393" cy="271299"/>
            </a:xfrm>
            <a:custGeom>
              <a:avLst/>
              <a:gdLst>
                <a:gd name="T0" fmla="*/ 218 w 218"/>
                <a:gd name="T1" fmla="*/ 242 h 242"/>
                <a:gd name="T2" fmla="*/ 207 w 218"/>
                <a:gd name="T3" fmla="*/ 121 h 242"/>
                <a:gd name="T4" fmla="*/ 197 w 218"/>
                <a:gd name="T5" fmla="*/ 0 h 242"/>
                <a:gd name="T6" fmla="*/ 99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7" y="0"/>
                  </a:lnTo>
                  <a:lnTo>
                    <a:pt x="99" y="71"/>
                  </a:lnTo>
                  <a:lnTo>
                    <a:pt x="0" y="140"/>
                  </a:lnTo>
                  <a:lnTo>
                    <a:pt x="110" y="191"/>
                  </a:lnTo>
                  <a:lnTo>
                    <a:pt x="218"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6"/>
            <p:cNvSpPr/>
            <p:nvPr/>
          </p:nvSpPr>
          <p:spPr bwMode="auto">
            <a:xfrm>
              <a:off x="11100222" y="5945703"/>
              <a:ext cx="245514" cy="271299"/>
            </a:xfrm>
            <a:custGeom>
              <a:avLst/>
              <a:gdLst>
                <a:gd name="T0" fmla="*/ 0 w 219"/>
                <a:gd name="T1" fmla="*/ 0 h 242"/>
                <a:gd name="T2" fmla="*/ 110 w 219"/>
                <a:gd name="T3" fmla="*/ 52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1"/>
                  </a:lnTo>
                  <a:lnTo>
                    <a:pt x="21" y="242"/>
                  </a:lnTo>
                  <a:lnTo>
                    <a:pt x="11"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7"/>
            <p:cNvSpPr/>
            <p:nvPr/>
          </p:nvSpPr>
          <p:spPr bwMode="auto">
            <a:xfrm>
              <a:off x="11109190" y="5782027"/>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8"/>
            <p:cNvSpPr/>
            <p:nvPr/>
          </p:nvSpPr>
          <p:spPr bwMode="auto">
            <a:xfrm>
              <a:off x="12535189" y="4930016"/>
              <a:ext cx="246635" cy="271299"/>
            </a:xfrm>
            <a:custGeom>
              <a:avLst/>
              <a:gdLst>
                <a:gd name="T0" fmla="*/ 0 w 220"/>
                <a:gd name="T1" fmla="*/ 0 h 242"/>
                <a:gd name="T2" fmla="*/ 12 w 220"/>
                <a:gd name="T3" fmla="*/ 121 h 242"/>
                <a:gd name="T4" fmla="*/ 23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2" y="121"/>
                  </a:lnTo>
                  <a:lnTo>
                    <a:pt x="23" y="242"/>
                  </a:lnTo>
                  <a:lnTo>
                    <a:pt x="121" y="172"/>
                  </a:lnTo>
                  <a:lnTo>
                    <a:pt x="220" y="102"/>
                  </a:lnTo>
                  <a:lnTo>
                    <a:pt x="110" y="5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69"/>
            <p:cNvSpPr/>
            <p:nvPr/>
          </p:nvSpPr>
          <p:spPr bwMode="auto">
            <a:xfrm>
              <a:off x="12305370" y="4936742"/>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0"/>
            <p:cNvSpPr/>
            <p:nvPr/>
          </p:nvSpPr>
          <p:spPr bwMode="auto">
            <a:xfrm>
              <a:off x="12296401" y="5099296"/>
              <a:ext cx="246635" cy="271299"/>
            </a:xfrm>
            <a:custGeom>
              <a:avLst/>
              <a:gdLst>
                <a:gd name="T0" fmla="*/ 0 w 220"/>
                <a:gd name="T1" fmla="*/ 0 h 242"/>
                <a:gd name="T2" fmla="*/ 11 w 220"/>
                <a:gd name="T3" fmla="*/ 121 h 242"/>
                <a:gd name="T4" fmla="*/ 22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2"/>
                  </a:lnTo>
                  <a:lnTo>
                    <a:pt x="220" y="102"/>
                  </a:lnTo>
                  <a:lnTo>
                    <a:pt x="110" y="52"/>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1"/>
            <p:cNvSpPr/>
            <p:nvPr/>
          </p:nvSpPr>
          <p:spPr bwMode="auto">
            <a:xfrm>
              <a:off x="12066583" y="5106023"/>
              <a:ext cx="245514" cy="271299"/>
            </a:xfrm>
            <a:custGeom>
              <a:avLst/>
              <a:gdLst>
                <a:gd name="T0" fmla="*/ 219 w 219"/>
                <a:gd name="T1" fmla="*/ 242 h 242"/>
                <a:gd name="T2" fmla="*/ 109 w 219"/>
                <a:gd name="T3" fmla="*/ 190 h 242"/>
                <a:gd name="T4" fmla="*/ 0 w 219"/>
                <a:gd name="T5" fmla="*/ 140 h 242"/>
                <a:gd name="T6" fmla="*/ 98 w 219"/>
                <a:gd name="T7" fmla="*/ 70 h 242"/>
                <a:gd name="T8" fmla="*/ 197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8" y="70"/>
                  </a:lnTo>
                  <a:lnTo>
                    <a:pt x="197"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2"/>
            <p:cNvSpPr/>
            <p:nvPr/>
          </p:nvSpPr>
          <p:spPr bwMode="auto">
            <a:xfrm>
              <a:off x="12057614" y="5268578"/>
              <a:ext cx="244393" cy="271299"/>
            </a:xfrm>
            <a:custGeom>
              <a:avLst/>
              <a:gdLst>
                <a:gd name="T0" fmla="*/ 0 w 218"/>
                <a:gd name="T1" fmla="*/ 0 h 242"/>
                <a:gd name="T2" fmla="*/ 11 w 218"/>
                <a:gd name="T3" fmla="*/ 121 h 242"/>
                <a:gd name="T4" fmla="*/ 22 w 218"/>
                <a:gd name="T5" fmla="*/ 242 h 242"/>
                <a:gd name="T6" fmla="*/ 121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1"/>
                  </a:lnTo>
                  <a:lnTo>
                    <a:pt x="218" y="102"/>
                  </a:lnTo>
                  <a:lnTo>
                    <a:pt x="110" y="52"/>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3"/>
            <p:cNvSpPr/>
            <p:nvPr/>
          </p:nvSpPr>
          <p:spPr bwMode="auto">
            <a:xfrm>
              <a:off x="11826674" y="5275304"/>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4"/>
            <p:cNvSpPr/>
            <p:nvPr/>
          </p:nvSpPr>
          <p:spPr bwMode="auto">
            <a:xfrm>
              <a:off x="11817705" y="5437859"/>
              <a:ext cx="245514" cy="271299"/>
            </a:xfrm>
            <a:custGeom>
              <a:avLst/>
              <a:gdLst>
                <a:gd name="T0" fmla="*/ 0 w 219"/>
                <a:gd name="T1" fmla="*/ 0 h 242"/>
                <a:gd name="T2" fmla="*/ 11 w 219"/>
                <a:gd name="T3" fmla="*/ 121 h 242"/>
                <a:gd name="T4" fmla="*/ 22 w 219"/>
                <a:gd name="T5" fmla="*/ 242 h 242"/>
                <a:gd name="T6" fmla="*/ 121 w 219"/>
                <a:gd name="T7" fmla="*/ 171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2" y="242"/>
                  </a:lnTo>
                  <a:lnTo>
                    <a:pt x="121" y="171"/>
                  </a:lnTo>
                  <a:lnTo>
                    <a:pt x="219" y="102"/>
                  </a:lnTo>
                  <a:lnTo>
                    <a:pt x="110" y="52"/>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5"/>
            <p:cNvSpPr/>
            <p:nvPr/>
          </p:nvSpPr>
          <p:spPr bwMode="auto">
            <a:xfrm>
              <a:off x="11587886" y="5444586"/>
              <a:ext cx="246635" cy="271299"/>
            </a:xfrm>
            <a:custGeom>
              <a:avLst/>
              <a:gdLst>
                <a:gd name="T0" fmla="*/ 220 w 220"/>
                <a:gd name="T1" fmla="*/ 242 h 242"/>
                <a:gd name="T2" fmla="*/ 110 w 220"/>
                <a:gd name="T3" fmla="*/ 190 h 242"/>
                <a:gd name="T4" fmla="*/ 0 w 220"/>
                <a:gd name="T5" fmla="*/ 140 h 242"/>
                <a:gd name="T6" fmla="*/ 99 w 220"/>
                <a:gd name="T7" fmla="*/ 70 h 242"/>
                <a:gd name="T8" fmla="*/ 197 w 220"/>
                <a:gd name="T9" fmla="*/ 0 h 242"/>
                <a:gd name="T10" fmla="*/ 208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7" y="0"/>
                  </a:lnTo>
                  <a:lnTo>
                    <a:pt x="208"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6"/>
            <p:cNvSpPr/>
            <p:nvPr/>
          </p:nvSpPr>
          <p:spPr bwMode="auto">
            <a:xfrm>
              <a:off x="11578918" y="5607141"/>
              <a:ext cx="246635" cy="271299"/>
            </a:xfrm>
            <a:custGeom>
              <a:avLst/>
              <a:gdLst>
                <a:gd name="T0" fmla="*/ 0 w 220"/>
                <a:gd name="T1" fmla="*/ 0 h 242"/>
                <a:gd name="T2" fmla="*/ 11 w 220"/>
                <a:gd name="T3" fmla="*/ 121 h 242"/>
                <a:gd name="T4" fmla="*/ 22 w 220"/>
                <a:gd name="T5" fmla="*/ 242 h 242"/>
                <a:gd name="T6" fmla="*/ 121 w 220"/>
                <a:gd name="T7" fmla="*/ 171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1"/>
                  </a:lnTo>
                  <a:lnTo>
                    <a:pt x="220" y="102"/>
                  </a:lnTo>
                  <a:lnTo>
                    <a:pt x="110" y="52"/>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7"/>
            <p:cNvSpPr/>
            <p:nvPr/>
          </p:nvSpPr>
          <p:spPr bwMode="auto">
            <a:xfrm>
              <a:off x="11347977" y="5612745"/>
              <a:ext cx="245514" cy="272420"/>
            </a:xfrm>
            <a:custGeom>
              <a:avLst/>
              <a:gdLst>
                <a:gd name="T0" fmla="*/ 219 w 219"/>
                <a:gd name="T1" fmla="*/ 243 h 243"/>
                <a:gd name="T2" fmla="*/ 110 w 219"/>
                <a:gd name="T3" fmla="*/ 191 h 243"/>
                <a:gd name="T4" fmla="*/ 0 w 219"/>
                <a:gd name="T5" fmla="*/ 141 h 243"/>
                <a:gd name="T6" fmla="*/ 99 w 219"/>
                <a:gd name="T7" fmla="*/ 71 h 243"/>
                <a:gd name="T8" fmla="*/ 198 w 219"/>
                <a:gd name="T9" fmla="*/ 0 h 243"/>
                <a:gd name="T10" fmla="*/ 209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10" y="191"/>
                  </a:lnTo>
                  <a:lnTo>
                    <a:pt x="0" y="141"/>
                  </a:lnTo>
                  <a:lnTo>
                    <a:pt x="99" y="71"/>
                  </a:lnTo>
                  <a:lnTo>
                    <a:pt x="198" y="0"/>
                  </a:lnTo>
                  <a:lnTo>
                    <a:pt x="209" y="122"/>
                  </a:lnTo>
                  <a:lnTo>
                    <a:pt x="219" y="243"/>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8"/>
            <p:cNvSpPr/>
            <p:nvPr/>
          </p:nvSpPr>
          <p:spPr bwMode="auto">
            <a:xfrm>
              <a:off x="11340130" y="5776422"/>
              <a:ext cx="244393" cy="271299"/>
            </a:xfrm>
            <a:custGeom>
              <a:avLst/>
              <a:gdLst>
                <a:gd name="T0" fmla="*/ 0 w 218"/>
                <a:gd name="T1" fmla="*/ 0 h 242"/>
                <a:gd name="T2" fmla="*/ 11 w 218"/>
                <a:gd name="T3" fmla="*/ 121 h 242"/>
                <a:gd name="T4" fmla="*/ 22 w 218"/>
                <a:gd name="T5" fmla="*/ 242 h 242"/>
                <a:gd name="T6" fmla="*/ 119 w 218"/>
                <a:gd name="T7" fmla="*/ 171 h 242"/>
                <a:gd name="T8" fmla="*/ 218 w 218"/>
                <a:gd name="T9" fmla="*/ 102 h 242"/>
                <a:gd name="T10" fmla="*/ 108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19" y="171"/>
                  </a:lnTo>
                  <a:lnTo>
                    <a:pt x="218" y="102"/>
                  </a:lnTo>
                  <a:lnTo>
                    <a:pt x="108" y="52"/>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9"/>
            <p:cNvSpPr/>
            <p:nvPr/>
          </p:nvSpPr>
          <p:spPr bwMode="auto">
            <a:xfrm>
              <a:off x="9497094" y="6020815"/>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0"/>
            <p:cNvSpPr/>
            <p:nvPr/>
          </p:nvSpPr>
          <p:spPr bwMode="auto">
            <a:xfrm>
              <a:off x="9726912" y="6012967"/>
              <a:ext cx="246635" cy="271299"/>
            </a:xfrm>
            <a:custGeom>
              <a:avLst/>
              <a:gdLst>
                <a:gd name="T0" fmla="*/ 0 w 220"/>
                <a:gd name="T1" fmla="*/ 0 h 242"/>
                <a:gd name="T2" fmla="*/ 110 w 220"/>
                <a:gd name="T3" fmla="*/ 51 h 242"/>
                <a:gd name="T4" fmla="*/ 220 w 220"/>
                <a:gd name="T5" fmla="*/ 102 h 242"/>
                <a:gd name="T6" fmla="*/ 121 w 220"/>
                <a:gd name="T7" fmla="*/ 171 h 242"/>
                <a:gd name="T8" fmla="*/ 23 w 220"/>
                <a:gd name="T9" fmla="*/ 242 h 242"/>
                <a:gd name="T10" fmla="*/ 12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1"/>
                  </a:lnTo>
                  <a:lnTo>
                    <a:pt x="220" y="102"/>
                  </a:lnTo>
                  <a:lnTo>
                    <a:pt x="121" y="171"/>
                  </a:lnTo>
                  <a:lnTo>
                    <a:pt x="23" y="242"/>
                  </a:lnTo>
                  <a:lnTo>
                    <a:pt x="12"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1"/>
            <p:cNvSpPr/>
            <p:nvPr/>
          </p:nvSpPr>
          <p:spPr bwMode="auto">
            <a:xfrm>
              <a:off x="9735881" y="5851534"/>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2"/>
            <p:cNvSpPr/>
            <p:nvPr/>
          </p:nvSpPr>
          <p:spPr bwMode="auto">
            <a:xfrm>
              <a:off x="9967942" y="5843686"/>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3"/>
            <p:cNvSpPr/>
            <p:nvPr/>
          </p:nvSpPr>
          <p:spPr bwMode="auto">
            <a:xfrm>
              <a:off x="9976911" y="5682252"/>
              <a:ext cx="244393" cy="269056"/>
            </a:xfrm>
            <a:custGeom>
              <a:avLst/>
              <a:gdLst>
                <a:gd name="T0" fmla="*/ 218 w 218"/>
                <a:gd name="T1" fmla="*/ 240 h 240"/>
                <a:gd name="T2" fmla="*/ 207 w 218"/>
                <a:gd name="T3" fmla="*/ 119 h 240"/>
                <a:gd name="T4" fmla="*/ 196 w 218"/>
                <a:gd name="T5" fmla="*/ 0 h 240"/>
                <a:gd name="T6" fmla="*/ 99 w 218"/>
                <a:gd name="T7" fmla="*/ 69 h 240"/>
                <a:gd name="T8" fmla="*/ 0 w 218"/>
                <a:gd name="T9" fmla="*/ 138 h 240"/>
                <a:gd name="T10" fmla="*/ 109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9" y="69"/>
                  </a:lnTo>
                  <a:lnTo>
                    <a:pt x="0" y="138"/>
                  </a:lnTo>
                  <a:lnTo>
                    <a:pt x="109" y="190"/>
                  </a:lnTo>
                  <a:lnTo>
                    <a:pt x="218" y="24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4"/>
            <p:cNvSpPr/>
            <p:nvPr/>
          </p:nvSpPr>
          <p:spPr bwMode="auto">
            <a:xfrm>
              <a:off x="10205609" y="5674405"/>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5"/>
            <p:cNvSpPr/>
            <p:nvPr/>
          </p:nvSpPr>
          <p:spPr bwMode="auto">
            <a:xfrm>
              <a:off x="10215698" y="5512971"/>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6"/>
            <p:cNvSpPr/>
            <p:nvPr/>
          </p:nvSpPr>
          <p:spPr bwMode="auto">
            <a:xfrm>
              <a:off x="10446638" y="5505123"/>
              <a:ext cx="244393" cy="271299"/>
            </a:xfrm>
            <a:custGeom>
              <a:avLst/>
              <a:gdLst>
                <a:gd name="T0" fmla="*/ 0 w 218"/>
                <a:gd name="T1" fmla="*/ 0 h 242"/>
                <a:gd name="T2" fmla="*/ 108 w 218"/>
                <a:gd name="T3" fmla="*/ 52 h 242"/>
                <a:gd name="T4" fmla="*/ 218 w 218"/>
                <a:gd name="T5" fmla="*/ 102 h 242"/>
                <a:gd name="T6" fmla="*/ 120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20" y="171"/>
                  </a:lnTo>
                  <a:lnTo>
                    <a:pt x="21" y="242"/>
                  </a:lnTo>
                  <a:lnTo>
                    <a:pt x="11"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7"/>
            <p:cNvSpPr/>
            <p:nvPr/>
          </p:nvSpPr>
          <p:spPr bwMode="auto">
            <a:xfrm>
              <a:off x="10455607" y="53414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2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2"/>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8"/>
            <p:cNvSpPr/>
            <p:nvPr/>
          </p:nvSpPr>
          <p:spPr bwMode="auto">
            <a:xfrm>
              <a:off x="10685426" y="5335842"/>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89"/>
            <p:cNvSpPr/>
            <p:nvPr/>
          </p:nvSpPr>
          <p:spPr bwMode="auto">
            <a:xfrm>
              <a:off x="10694395" y="5172166"/>
              <a:ext cx="245514" cy="272420"/>
            </a:xfrm>
            <a:custGeom>
              <a:avLst/>
              <a:gdLst>
                <a:gd name="T0" fmla="*/ 219 w 219"/>
                <a:gd name="T1" fmla="*/ 243 h 243"/>
                <a:gd name="T2" fmla="*/ 209 w 219"/>
                <a:gd name="T3" fmla="*/ 121 h 243"/>
                <a:gd name="T4" fmla="*/ 196 w 219"/>
                <a:gd name="T5" fmla="*/ 0 h 243"/>
                <a:gd name="T6" fmla="*/ 99 w 219"/>
                <a:gd name="T7" fmla="*/ 71 h 243"/>
                <a:gd name="T8" fmla="*/ 0 w 219"/>
                <a:gd name="T9" fmla="*/ 141 h 243"/>
                <a:gd name="T10" fmla="*/ 110 w 219"/>
                <a:gd name="T11" fmla="*/ 191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209" y="121"/>
                  </a:lnTo>
                  <a:lnTo>
                    <a:pt x="196" y="0"/>
                  </a:lnTo>
                  <a:lnTo>
                    <a:pt x="99" y="71"/>
                  </a:lnTo>
                  <a:lnTo>
                    <a:pt x="0" y="141"/>
                  </a:lnTo>
                  <a:lnTo>
                    <a:pt x="110" y="191"/>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0"/>
            <p:cNvSpPr/>
            <p:nvPr/>
          </p:nvSpPr>
          <p:spPr bwMode="auto">
            <a:xfrm>
              <a:off x="10923093" y="516656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1"/>
            <p:cNvSpPr/>
            <p:nvPr/>
          </p:nvSpPr>
          <p:spPr bwMode="auto">
            <a:xfrm>
              <a:off x="12129362" y="4157599"/>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2"/>
            <p:cNvSpPr/>
            <p:nvPr/>
          </p:nvSpPr>
          <p:spPr bwMode="auto">
            <a:xfrm>
              <a:off x="12120394" y="4320154"/>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3"/>
            <p:cNvSpPr/>
            <p:nvPr/>
          </p:nvSpPr>
          <p:spPr bwMode="auto">
            <a:xfrm>
              <a:off x="11890575" y="4326881"/>
              <a:ext cx="244393" cy="271299"/>
            </a:xfrm>
            <a:custGeom>
              <a:avLst/>
              <a:gdLst>
                <a:gd name="T0" fmla="*/ 218 w 218"/>
                <a:gd name="T1" fmla="*/ 242 h 242"/>
                <a:gd name="T2" fmla="*/ 110 w 218"/>
                <a:gd name="T3" fmla="*/ 190 h 242"/>
                <a:gd name="T4" fmla="*/ 0 w 218"/>
                <a:gd name="T5" fmla="*/ 140 h 242"/>
                <a:gd name="T6" fmla="*/ 99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9" y="70"/>
                  </a:lnTo>
                  <a:lnTo>
                    <a:pt x="197" y="0"/>
                  </a:lnTo>
                  <a:lnTo>
                    <a:pt x="207" y="121"/>
                  </a:lnTo>
                  <a:lnTo>
                    <a:pt x="218"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4"/>
            <p:cNvSpPr/>
            <p:nvPr/>
          </p:nvSpPr>
          <p:spPr bwMode="auto">
            <a:xfrm>
              <a:off x="11881606" y="4489435"/>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5"/>
            <p:cNvSpPr/>
            <p:nvPr/>
          </p:nvSpPr>
          <p:spPr bwMode="auto">
            <a:xfrm>
              <a:off x="11650666" y="4496161"/>
              <a:ext cx="245514" cy="271299"/>
            </a:xfrm>
            <a:custGeom>
              <a:avLst/>
              <a:gdLst>
                <a:gd name="T0" fmla="*/ 219 w 219"/>
                <a:gd name="T1" fmla="*/ 242 h 242"/>
                <a:gd name="T2" fmla="*/ 109 w 219"/>
                <a:gd name="T3" fmla="*/ 190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9" y="70"/>
                  </a:lnTo>
                  <a:lnTo>
                    <a:pt x="198" y="0"/>
                  </a:lnTo>
                  <a:lnTo>
                    <a:pt x="208" y="121"/>
                  </a:lnTo>
                  <a:lnTo>
                    <a:pt x="219"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6"/>
            <p:cNvSpPr/>
            <p:nvPr/>
          </p:nvSpPr>
          <p:spPr bwMode="auto">
            <a:xfrm>
              <a:off x="11641697" y="4658717"/>
              <a:ext cx="245514" cy="271299"/>
            </a:xfrm>
            <a:custGeom>
              <a:avLst/>
              <a:gdLst>
                <a:gd name="T0" fmla="*/ 0 w 219"/>
                <a:gd name="T1" fmla="*/ 0 h 242"/>
                <a:gd name="T2" fmla="*/ 12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2" y="121"/>
                  </a:lnTo>
                  <a:lnTo>
                    <a:pt x="23" y="242"/>
                  </a:lnTo>
                  <a:lnTo>
                    <a:pt x="120" y="172"/>
                  </a:lnTo>
                  <a:lnTo>
                    <a:pt x="219" y="102"/>
                  </a:lnTo>
                  <a:lnTo>
                    <a:pt x="109"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7"/>
            <p:cNvSpPr/>
            <p:nvPr/>
          </p:nvSpPr>
          <p:spPr bwMode="auto">
            <a:xfrm>
              <a:off x="11411879" y="4665443"/>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8"/>
            <p:cNvSpPr/>
            <p:nvPr/>
          </p:nvSpPr>
          <p:spPr bwMode="auto">
            <a:xfrm>
              <a:off x="11402910" y="4827998"/>
              <a:ext cx="245514" cy="271299"/>
            </a:xfrm>
            <a:custGeom>
              <a:avLst/>
              <a:gdLst>
                <a:gd name="T0" fmla="*/ 0 w 219"/>
                <a:gd name="T1" fmla="*/ 0 h 242"/>
                <a:gd name="T2" fmla="*/ 10 w 219"/>
                <a:gd name="T3" fmla="*/ 121 h 242"/>
                <a:gd name="T4" fmla="*/ 21 w 219"/>
                <a:gd name="T5" fmla="*/ 242 h 242"/>
                <a:gd name="T6" fmla="*/ 120 w 219"/>
                <a:gd name="T7" fmla="*/ 171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1"/>
                  </a:lnTo>
                  <a:lnTo>
                    <a:pt x="219" y="102"/>
                  </a:lnTo>
                  <a:lnTo>
                    <a:pt x="109"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99"/>
            <p:cNvSpPr/>
            <p:nvPr/>
          </p:nvSpPr>
          <p:spPr bwMode="auto">
            <a:xfrm>
              <a:off x="11173091" y="4834724"/>
              <a:ext cx="244393" cy="271299"/>
            </a:xfrm>
            <a:custGeom>
              <a:avLst/>
              <a:gdLst>
                <a:gd name="T0" fmla="*/ 218 w 218"/>
                <a:gd name="T1" fmla="*/ 242 h 242"/>
                <a:gd name="T2" fmla="*/ 108 w 218"/>
                <a:gd name="T3" fmla="*/ 190 h 242"/>
                <a:gd name="T4" fmla="*/ 0 w 218"/>
                <a:gd name="T5" fmla="*/ 140 h 242"/>
                <a:gd name="T6" fmla="*/ 97 w 218"/>
                <a:gd name="T7" fmla="*/ 70 h 242"/>
                <a:gd name="T8" fmla="*/ 196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7" y="70"/>
                  </a:lnTo>
                  <a:lnTo>
                    <a:pt x="196" y="0"/>
                  </a:lnTo>
                  <a:lnTo>
                    <a:pt x="207" y="121"/>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0"/>
            <p:cNvSpPr/>
            <p:nvPr/>
          </p:nvSpPr>
          <p:spPr bwMode="auto">
            <a:xfrm>
              <a:off x="11164122" y="4997280"/>
              <a:ext cx="244393" cy="271299"/>
            </a:xfrm>
            <a:custGeom>
              <a:avLst/>
              <a:gdLst>
                <a:gd name="T0" fmla="*/ 0 w 218"/>
                <a:gd name="T1" fmla="*/ 0 h 242"/>
                <a:gd name="T2" fmla="*/ 11 w 218"/>
                <a:gd name="T3" fmla="*/ 121 h 242"/>
                <a:gd name="T4" fmla="*/ 21 w 218"/>
                <a:gd name="T5" fmla="*/ 242 h 242"/>
                <a:gd name="T6" fmla="*/ 120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1" y="242"/>
                  </a:lnTo>
                  <a:lnTo>
                    <a:pt x="120" y="171"/>
                  </a:lnTo>
                  <a:lnTo>
                    <a:pt x="218" y="102"/>
                  </a:lnTo>
                  <a:lnTo>
                    <a:pt x="110"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1"/>
            <p:cNvSpPr/>
            <p:nvPr/>
          </p:nvSpPr>
          <p:spPr bwMode="auto">
            <a:xfrm>
              <a:off x="10933182" y="5002885"/>
              <a:ext cx="245514" cy="272420"/>
            </a:xfrm>
            <a:custGeom>
              <a:avLst/>
              <a:gdLst>
                <a:gd name="T0" fmla="*/ 219 w 219"/>
                <a:gd name="T1" fmla="*/ 243 h 243"/>
                <a:gd name="T2" fmla="*/ 109 w 219"/>
                <a:gd name="T3" fmla="*/ 191 h 243"/>
                <a:gd name="T4" fmla="*/ 0 w 219"/>
                <a:gd name="T5" fmla="*/ 141 h 243"/>
                <a:gd name="T6" fmla="*/ 99 w 219"/>
                <a:gd name="T7" fmla="*/ 71 h 243"/>
                <a:gd name="T8" fmla="*/ 198 w 219"/>
                <a:gd name="T9" fmla="*/ 0 h 243"/>
                <a:gd name="T10" fmla="*/ 208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09" y="191"/>
                  </a:lnTo>
                  <a:lnTo>
                    <a:pt x="0" y="141"/>
                  </a:lnTo>
                  <a:lnTo>
                    <a:pt x="99" y="71"/>
                  </a:lnTo>
                  <a:lnTo>
                    <a:pt x="198" y="0"/>
                  </a:lnTo>
                  <a:lnTo>
                    <a:pt x="208" y="122"/>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2"/>
            <p:cNvSpPr/>
            <p:nvPr/>
          </p:nvSpPr>
          <p:spPr bwMode="auto">
            <a:xfrm>
              <a:off x="10179824" y="5993909"/>
              <a:ext cx="246635" cy="272420"/>
            </a:xfrm>
            <a:custGeom>
              <a:avLst/>
              <a:gdLst>
                <a:gd name="T0" fmla="*/ 0 w 220"/>
                <a:gd name="T1" fmla="*/ 0 h 243"/>
                <a:gd name="T2" fmla="*/ 110 w 220"/>
                <a:gd name="T3" fmla="*/ 51 h 243"/>
                <a:gd name="T4" fmla="*/ 220 w 220"/>
                <a:gd name="T5" fmla="*/ 102 h 243"/>
                <a:gd name="T6" fmla="*/ 121 w 220"/>
                <a:gd name="T7" fmla="*/ 172 h 243"/>
                <a:gd name="T8" fmla="*/ 22 w 220"/>
                <a:gd name="T9" fmla="*/ 243 h 243"/>
                <a:gd name="T10" fmla="*/ 11 w 220"/>
                <a:gd name="T11" fmla="*/ 121 h 243"/>
                <a:gd name="T12" fmla="*/ 0 w 220"/>
                <a:gd name="T13" fmla="*/ 0 h 243"/>
              </a:gdLst>
              <a:ahLst/>
              <a:cxnLst>
                <a:cxn ang="0">
                  <a:pos x="T0" y="T1"/>
                </a:cxn>
                <a:cxn ang="0">
                  <a:pos x="T2" y="T3"/>
                </a:cxn>
                <a:cxn ang="0">
                  <a:pos x="T4" y="T5"/>
                </a:cxn>
                <a:cxn ang="0">
                  <a:pos x="T6" y="T7"/>
                </a:cxn>
                <a:cxn ang="0">
                  <a:pos x="T8" y="T9"/>
                </a:cxn>
                <a:cxn ang="0">
                  <a:pos x="T10" y="T11"/>
                </a:cxn>
                <a:cxn ang="0">
                  <a:pos x="T12" y="T13"/>
                </a:cxn>
              </a:cxnLst>
              <a:rect l="0" t="0" r="r" b="b"/>
              <a:pathLst>
                <a:path w="220" h="243">
                  <a:moveTo>
                    <a:pt x="0" y="0"/>
                  </a:moveTo>
                  <a:lnTo>
                    <a:pt x="110" y="51"/>
                  </a:lnTo>
                  <a:lnTo>
                    <a:pt x="220" y="102"/>
                  </a:lnTo>
                  <a:lnTo>
                    <a:pt x="121" y="172"/>
                  </a:lnTo>
                  <a:lnTo>
                    <a:pt x="22" y="243"/>
                  </a:lnTo>
                  <a:lnTo>
                    <a:pt x="11"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3"/>
            <p:cNvSpPr/>
            <p:nvPr/>
          </p:nvSpPr>
          <p:spPr bwMode="auto">
            <a:xfrm>
              <a:off x="10188792" y="5831354"/>
              <a:ext cx="246635" cy="271299"/>
            </a:xfrm>
            <a:custGeom>
              <a:avLst/>
              <a:gdLst>
                <a:gd name="T0" fmla="*/ 220 w 220"/>
                <a:gd name="T1" fmla="*/ 242 h 242"/>
                <a:gd name="T2" fmla="*/ 208 w 220"/>
                <a:gd name="T3" fmla="*/ 121 h 242"/>
                <a:gd name="T4" fmla="*/ 197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8" y="121"/>
                  </a:lnTo>
                  <a:lnTo>
                    <a:pt x="197" y="0"/>
                  </a:lnTo>
                  <a:lnTo>
                    <a:pt x="99" y="71"/>
                  </a:lnTo>
                  <a:lnTo>
                    <a:pt x="0" y="140"/>
                  </a:lnTo>
                  <a:lnTo>
                    <a:pt x="110" y="190"/>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4"/>
            <p:cNvSpPr/>
            <p:nvPr/>
          </p:nvSpPr>
          <p:spPr bwMode="auto">
            <a:xfrm>
              <a:off x="10418612" y="5825748"/>
              <a:ext cx="246635" cy="269056"/>
            </a:xfrm>
            <a:custGeom>
              <a:avLst/>
              <a:gdLst>
                <a:gd name="T0" fmla="*/ 0 w 220"/>
                <a:gd name="T1" fmla="*/ 0 h 240"/>
                <a:gd name="T2" fmla="*/ 110 w 220"/>
                <a:gd name="T3" fmla="*/ 50 h 240"/>
                <a:gd name="T4" fmla="*/ 220 w 220"/>
                <a:gd name="T5" fmla="*/ 101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1"/>
                  </a:lnTo>
                  <a:lnTo>
                    <a:pt x="121" y="171"/>
                  </a:lnTo>
                  <a:lnTo>
                    <a:pt x="22" y="240"/>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5"/>
            <p:cNvSpPr/>
            <p:nvPr/>
          </p:nvSpPr>
          <p:spPr bwMode="auto">
            <a:xfrm>
              <a:off x="10427580" y="5662072"/>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0"/>
                  </a:lnTo>
                  <a:lnTo>
                    <a:pt x="220"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6"/>
            <p:cNvSpPr/>
            <p:nvPr/>
          </p:nvSpPr>
          <p:spPr bwMode="auto">
            <a:xfrm>
              <a:off x="10659641" y="5656467"/>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7"/>
            <p:cNvSpPr/>
            <p:nvPr/>
          </p:nvSpPr>
          <p:spPr bwMode="auto">
            <a:xfrm>
              <a:off x="10668610" y="5492792"/>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0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0"/>
                  </a:lnTo>
                  <a:lnTo>
                    <a:pt x="218"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8"/>
            <p:cNvSpPr/>
            <p:nvPr/>
          </p:nvSpPr>
          <p:spPr bwMode="auto">
            <a:xfrm>
              <a:off x="10897308" y="5487186"/>
              <a:ext cx="246635" cy="269056"/>
            </a:xfrm>
            <a:custGeom>
              <a:avLst/>
              <a:gdLst>
                <a:gd name="T0" fmla="*/ 0 w 220"/>
                <a:gd name="T1" fmla="*/ 0 h 240"/>
                <a:gd name="T2" fmla="*/ 110 w 220"/>
                <a:gd name="T3" fmla="*/ 50 h 240"/>
                <a:gd name="T4" fmla="*/ 220 w 220"/>
                <a:gd name="T5" fmla="*/ 102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2" y="240"/>
                  </a:lnTo>
                  <a:lnTo>
                    <a:pt x="11"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09"/>
            <p:cNvSpPr/>
            <p:nvPr/>
          </p:nvSpPr>
          <p:spPr bwMode="auto">
            <a:xfrm>
              <a:off x="10907398" y="5323510"/>
              <a:ext cx="245514" cy="271299"/>
            </a:xfrm>
            <a:custGeom>
              <a:avLst/>
              <a:gdLst>
                <a:gd name="T0" fmla="*/ 219 w 219"/>
                <a:gd name="T1" fmla="*/ 242 h 242"/>
                <a:gd name="T2" fmla="*/ 208 w 219"/>
                <a:gd name="T3" fmla="*/ 121 h 242"/>
                <a:gd name="T4" fmla="*/ 198 w 219"/>
                <a:gd name="T5" fmla="*/ 0 h 242"/>
                <a:gd name="T6" fmla="*/ 99 w 219"/>
                <a:gd name="T7" fmla="*/ 71 h 242"/>
                <a:gd name="T8" fmla="*/ 0 w 219"/>
                <a:gd name="T9" fmla="*/ 140 h 242"/>
                <a:gd name="T10" fmla="*/ 109 w 219"/>
                <a:gd name="T11" fmla="*/ 190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8" y="121"/>
                  </a:lnTo>
                  <a:lnTo>
                    <a:pt x="198" y="0"/>
                  </a:lnTo>
                  <a:lnTo>
                    <a:pt x="99" y="71"/>
                  </a:lnTo>
                  <a:lnTo>
                    <a:pt x="0" y="140"/>
                  </a:lnTo>
                  <a:lnTo>
                    <a:pt x="109" y="190"/>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0"/>
            <p:cNvSpPr/>
            <p:nvPr/>
          </p:nvSpPr>
          <p:spPr bwMode="auto">
            <a:xfrm>
              <a:off x="11136096" y="5317905"/>
              <a:ext cx="246635" cy="269056"/>
            </a:xfrm>
            <a:custGeom>
              <a:avLst/>
              <a:gdLst>
                <a:gd name="T0" fmla="*/ 0 w 220"/>
                <a:gd name="T1" fmla="*/ 0 h 240"/>
                <a:gd name="T2" fmla="*/ 110 w 220"/>
                <a:gd name="T3" fmla="*/ 50 h 240"/>
                <a:gd name="T4" fmla="*/ 220 w 220"/>
                <a:gd name="T5" fmla="*/ 102 h 240"/>
                <a:gd name="T6" fmla="*/ 121 w 220"/>
                <a:gd name="T7" fmla="*/ 171 h 240"/>
                <a:gd name="T8" fmla="*/ 23 w 220"/>
                <a:gd name="T9" fmla="*/ 240 h 240"/>
                <a:gd name="T10" fmla="*/ 13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3" y="240"/>
                  </a:lnTo>
                  <a:lnTo>
                    <a:pt x="13"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1"/>
            <p:cNvSpPr/>
            <p:nvPr/>
          </p:nvSpPr>
          <p:spPr bwMode="auto">
            <a:xfrm>
              <a:off x="11145065" y="5154229"/>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2"/>
            <p:cNvSpPr/>
            <p:nvPr/>
          </p:nvSpPr>
          <p:spPr bwMode="auto">
            <a:xfrm>
              <a:off x="11377125" y="5148623"/>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3"/>
            <p:cNvSpPr/>
            <p:nvPr/>
          </p:nvSpPr>
          <p:spPr bwMode="auto">
            <a:xfrm>
              <a:off x="11386094" y="49849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10" y="191"/>
                  </a:lnTo>
                  <a:lnTo>
                    <a:pt x="218"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4"/>
            <p:cNvSpPr/>
            <p:nvPr/>
          </p:nvSpPr>
          <p:spPr bwMode="auto">
            <a:xfrm>
              <a:off x="12812093" y="4132935"/>
              <a:ext cx="245514" cy="270178"/>
            </a:xfrm>
            <a:custGeom>
              <a:avLst/>
              <a:gdLst>
                <a:gd name="T0" fmla="*/ 0 w 219"/>
                <a:gd name="T1" fmla="*/ 0 h 241"/>
                <a:gd name="T2" fmla="*/ 11 w 219"/>
                <a:gd name="T3" fmla="*/ 121 h 241"/>
                <a:gd name="T4" fmla="*/ 21 w 219"/>
                <a:gd name="T5" fmla="*/ 241 h 241"/>
                <a:gd name="T6" fmla="*/ 120 w 219"/>
                <a:gd name="T7" fmla="*/ 171 h 241"/>
                <a:gd name="T8" fmla="*/ 219 w 219"/>
                <a:gd name="T9" fmla="*/ 102 h 241"/>
                <a:gd name="T10" fmla="*/ 110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1" y="121"/>
                  </a:lnTo>
                  <a:lnTo>
                    <a:pt x="21" y="241"/>
                  </a:lnTo>
                  <a:lnTo>
                    <a:pt x="120" y="171"/>
                  </a:lnTo>
                  <a:lnTo>
                    <a:pt x="219" y="102"/>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5"/>
            <p:cNvSpPr/>
            <p:nvPr/>
          </p:nvSpPr>
          <p:spPr bwMode="auto">
            <a:xfrm>
              <a:off x="12582274" y="4138541"/>
              <a:ext cx="244393" cy="270178"/>
            </a:xfrm>
            <a:custGeom>
              <a:avLst/>
              <a:gdLst>
                <a:gd name="T0" fmla="*/ 218 w 218"/>
                <a:gd name="T1" fmla="*/ 241 h 241"/>
                <a:gd name="T2" fmla="*/ 108 w 218"/>
                <a:gd name="T3" fmla="*/ 191 h 241"/>
                <a:gd name="T4" fmla="*/ 0 w 218"/>
                <a:gd name="T5" fmla="*/ 140 h 241"/>
                <a:gd name="T6" fmla="*/ 98 w 218"/>
                <a:gd name="T7" fmla="*/ 70 h 241"/>
                <a:gd name="T8" fmla="*/ 197 w 218"/>
                <a:gd name="T9" fmla="*/ 0 h 241"/>
                <a:gd name="T10" fmla="*/ 207 w 218"/>
                <a:gd name="T11" fmla="*/ 121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108" y="191"/>
                  </a:lnTo>
                  <a:lnTo>
                    <a:pt x="0" y="140"/>
                  </a:lnTo>
                  <a:lnTo>
                    <a:pt x="98" y="70"/>
                  </a:lnTo>
                  <a:lnTo>
                    <a:pt x="197" y="0"/>
                  </a:lnTo>
                  <a:lnTo>
                    <a:pt x="207" y="121"/>
                  </a:lnTo>
                  <a:lnTo>
                    <a:pt x="218" y="241"/>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6"/>
            <p:cNvSpPr/>
            <p:nvPr/>
          </p:nvSpPr>
          <p:spPr bwMode="auto">
            <a:xfrm>
              <a:off x="12573305" y="4302217"/>
              <a:ext cx="244393" cy="270178"/>
            </a:xfrm>
            <a:custGeom>
              <a:avLst/>
              <a:gdLst>
                <a:gd name="T0" fmla="*/ 0 w 218"/>
                <a:gd name="T1" fmla="*/ 0 h 241"/>
                <a:gd name="T2" fmla="*/ 11 w 218"/>
                <a:gd name="T3" fmla="*/ 121 h 241"/>
                <a:gd name="T4" fmla="*/ 21 w 218"/>
                <a:gd name="T5" fmla="*/ 241 h 241"/>
                <a:gd name="T6" fmla="*/ 120 w 218"/>
                <a:gd name="T7" fmla="*/ 171 h 241"/>
                <a:gd name="T8" fmla="*/ 218 w 218"/>
                <a:gd name="T9" fmla="*/ 102 h 241"/>
                <a:gd name="T10" fmla="*/ 110 w 218"/>
                <a:gd name="T11" fmla="*/ 50 h 241"/>
                <a:gd name="T12" fmla="*/ 0 w 218"/>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0" y="0"/>
                  </a:moveTo>
                  <a:lnTo>
                    <a:pt x="11" y="121"/>
                  </a:lnTo>
                  <a:lnTo>
                    <a:pt x="21" y="241"/>
                  </a:lnTo>
                  <a:lnTo>
                    <a:pt x="120" y="171"/>
                  </a:lnTo>
                  <a:lnTo>
                    <a:pt x="218" y="102"/>
                  </a:lnTo>
                  <a:lnTo>
                    <a:pt x="110" y="50"/>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7"/>
            <p:cNvSpPr/>
            <p:nvPr/>
          </p:nvSpPr>
          <p:spPr bwMode="auto">
            <a:xfrm>
              <a:off x="12342365" y="4307822"/>
              <a:ext cx="245514" cy="271299"/>
            </a:xfrm>
            <a:custGeom>
              <a:avLst/>
              <a:gdLst>
                <a:gd name="T0" fmla="*/ 219 w 219"/>
                <a:gd name="T1" fmla="*/ 242 h 242"/>
                <a:gd name="T2" fmla="*/ 109 w 219"/>
                <a:gd name="T3" fmla="*/ 191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0"/>
                  </a:lnTo>
                  <a:lnTo>
                    <a:pt x="198"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8"/>
            <p:cNvSpPr/>
            <p:nvPr/>
          </p:nvSpPr>
          <p:spPr bwMode="auto">
            <a:xfrm>
              <a:off x="12333397" y="4471498"/>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9"/>
            <p:cNvSpPr/>
            <p:nvPr/>
          </p:nvSpPr>
          <p:spPr bwMode="auto">
            <a:xfrm>
              <a:off x="12103578" y="4477103"/>
              <a:ext cx="245514" cy="271299"/>
            </a:xfrm>
            <a:custGeom>
              <a:avLst/>
              <a:gdLst>
                <a:gd name="T0" fmla="*/ 219 w 219"/>
                <a:gd name="T1" fmla="*/ 242 h 242"/>
                <a:gd name="T2" fmla="*/ 110 w 219"/>
                <a:gd name="T3" fmla="*/ 191 h 242"/>
                <a:gd name="T4" fmla="*/ 0 w 219"/>
                <a:gd name="T5" fmla="*/ 140 h 242"/>
                <a:gd name="T6" fmla="*/ 99 w 219"/>
                <a:gd name="T7" fmla="*/ 70 h 242"/>
                <a:gd name="T8" fmla="*/ 196 w 219"/>
                <a:gd name="T9" fmla="*/ 0 h 242"/>
                <a:gd name="T10" fmla="*/ 207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1"/>
                  </a:lnTo>
                  <a:lnTo>
                    <a:pt x="0" y="140"/>
                  </a:lnTo>
                  <a:lnTo>
                    <a:pt x="99" y="70"/>
                  </a:lnTo>
                  <a:lnTo>
                    <a:pt x="196" y="0"/>
                  </a:lnTo>
                  <a:lnTo>
                    <a:pt x="207" y="121"/>
                  </a:lnTo>
                  <a:lnTo>
                    <a:pt x="219"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0"/>
            <p:cNvSpPr/>
            <p:nvPr/>
          </p:nvSpPr>
          <p:spPr bwMode="auto">
            <a:xfrm>
              <a:off x="12094609" y="4640780"/>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1"/>
            <p:cNvSpPr/>
            <p:nvPr/>
          </p:nvSpPr>
          <p:spPr bwMode="auto">
            <a:xfrm>
              <a:off x="11862548" y="4646385"/>
              <a:ext cx="246635" cy="271299"/>
            </a:xfrm>
            <a:custGeom>
              <a:avLst/>
              <a:gdLst>
                <a:gd name="T0" fmla="*/ 220 w 220"/>
                <a:gd name="T1" fmla="*/ 242 h 242"/>
                <a:gd name="T2" fmla="*/ 110 w 220"/>
                <a:gd name="T3" fmla="*/ 191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8" y="0"/>
                  </a:lnTo>
                  <a:lnTo>
                    <a:pt x="209"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22"/>
            <p:cNvSpPr/>
            <p:nvPr/>
          </p:nvSpPr>
          <p:spPr bwMode="auto">
            <a:xfrm>
              <a:off x="11855822" y="4810061"/>
              <a:ext cx="244393" cy="269056"/>
            </a:xfrm>
            <a:custGeom>
              <a:avLst/>
              <a:gdLst>
                <a:gd name="T0" fmla="*/ 0 w 218"/>
                <a:gd name="T1" fmla="*/ 0 h 240"/>
                <a:gd name="T2" fmla="*/ 11 w 218"/>
                <a:gd name="T3" fmla="*/ 121 h 240"/>
                <a:gd name="T4" fmla="*/ 21 w 218"/>
                <a:gd name="T5" fmla="*/ 240 h 240"/>
                <a:gd name="T6" fmla="*/ 119 w 218"/>
                <a:gd name="T7" fmla="*/ 171 h 240"/>
                <a:gd name="T8" fmla="*/ 218 w 218"/>
                <a:gd name="T9" fmla="*/ 102 h 240"/>
                <a:gd name="T10" fmla="*/ 108 w 218"/>
                <a:gd name="T11" fmla="*/ 50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1" y="121"/>
                  </a:lnTo>
                  <a:lnTo>
                    <a:pt x="21" y="240"/>
                  </a:lnTo>
                  <a:lnTo>
                    <a:pt x="119" y="171"/>
                  </a:lnTo>
                  <a:lnTo>
                    <a:pt x="218" y="102"/>
                  </a:lnTo>
                  <a:lnTo>
                    <a:pt x="108" y="50"/>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23"/>
            <p:cNvSpPr/>
            <p:nvPr/>
          </p:nvSpPr>
          <p:spPr bwMode="auto">
            <a:xfrm>
              <a:off x="11624882" y="4815666"/>
              <a:ext cx="245514" cy="271299"/>
            </a:xfrm>
            <a:custGeom>
              <a:avLst/>
              <a:gdLst>
                <a:gd name="T0" fmla="*/ 219 w 219"/>
                <a:gd name="T1" fmla="*/ 242 h 242"/>
                <a:gd name="T2" fmla="*/ 109 w 219"/>
                <a:gd name="T3" fmla="*/ 191 h 242"/>
                <a:gd name="T4" fmla="*/ 0 w 219"/>
                <a:gd name="T5" fmla="*/ 140 h 242"/>
                <a:gd name="T6" fmla="*/ 99 w 219"/>
                <a:gd name="T7" fmla="*/ 71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1"/>
                  </a:lnTo>
                  <a:lnTo>
                    <a:pt x="198" y="0"/>
                  </a:lnTo>
                  <a:lnTo>
                    <a:pt x="208" y="121"/>
                  </a:lnTo>
                  <a:lnTo>
                    <a:pt x="219"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24"/>
            <p:cNvSpPr/>
            <p:nvPr/>
          </p:nvSpPr>
          <p:spPr bwMode="auto">
            <a:xfrm>
              <a:off x="11614792" y="4979342"/>
              <a:ext cx="246635" cy="269056"/>
            </a:xfrm>
            <a:custGeom>
              <a:avLst/>
              <a:gdLst>
                <a:gd name="T0" fmla="*/ 0 w 220"/>
                <a:gd name="T1" fmla="*/ 0 h 240"/>
                <a:gd name="T2" fmla="*/ 11 w 220"/>
                <a:gd name="T3" fmla="*/ 121 h 240"/>
                <a:gd name="T4" fmla="*/ 22 w 220"/>
                <a:gd name="T5" fmla="*/ 240 h 240"/>
                <a:gd name="T6" fmla="*/ 121 w 220"/>
                <a:gd name="T7" fmla="*/ 171 h 240"/>
                <a:gd name="T8" fmla="*/ 220 w 220"/>
                <a:gd name="T9" fmla="*/ 102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21"/>
                  </a:lnTo>
                  <a:lnTo>
                    <a:pt x="22" y="240"/>
                  </a:lnTo>
                  <a:lnTo>
                    <a:pt x="121" y="171"/>
                  </a:lnTo>
                  <a:lnTo>
                    <a:pt x="220" y="102"/>
                  </a:lnTo>
                  <a:lnTo>
                    <a:pt x="110" y="50"/>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25"/>
            <p:cNvSpPr/>
            <p:nvPr/>
          </p:nvSpPr>
          <p:spPr bwMode="auto">
            <a:xfrm>
              <a:off x="9960094" y="6296597"/>
              <a:ext cx="244393" cy="269056"/>
            </a:xfrm>
            <a:custGeom>
              <a:avLst/>
              <a:gdLst>
                <a:gd name="T0" fmla="*/ 218 w 218"/>
                <a:gd name="T1" fmla="*/ 240 h 240"/>
                <a:gd name="T2" fmla="*/ 207 w 218"/>
                <a:gd name="T3" fmla="*/ 119 h 240"/>
                <a:gd name="T4" fmla="*/ 196 w 218"/>
                <a:gd name="T5" fmla="*/ 0 h 240"/>
                <a:gd name="T6" fmla="*/ 97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7" y="69"/>
                  </a:lnTo>
                  <a:lnTo>
                    <a:pt x="0" y="138"/>
                  </a:lnTo>
                  <a:lnTo>
                    <a:pt x="108" y="190"/>
                  </a:lnTo>
                  <a:lnTo>
                    <a:pt x="218"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26"/>
            <p:cNvSpPr/>
            <p:nvPr/>
          </p:nvSpPr>
          <p:spPr bwMode="auto">
            <a:xfrm>
              <a:off x="10188792" y="628875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27"/>
            <p:cNvSpPr/>
            <p:nvPr/>
          </p:nvSpPr>
          <p:spPr bwMode="auto">
            <a:xfrm>
              <a:off x="10198882" y="6127316"/>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8"/>
            <p:cNvSpPr/>
            <p:nvPr/>
          </p:nvSpPr>
          <p:spPr bwMode="auto">
            <a:xfrm>
              <a:off x="10427580" y="6119468"/>
              <a:ext cx="246635" cy="271299"/>
            </a:xfrm>
            <a:custGeom>
              <a:avLst/>
              <a:gdLst>
                <a:gd name="T0" fmla="*/ 0 w 220"/>
                <a:gd name="T1" fmla="*/ 0 h 242"/>
                <a:gd name="T2" fmla="*/ 110 w 220"/>
                <a:gd name="T3" fmla="*/ 52 h 242"/>
                <a:gd name="T4" fmla="*/ 220 w 220"/>
                <a:gd name="T5" fmla="*/ 102 h 242"/>
                <a:gd name="T6" fmla="*/ 121 w 220"/>
                <a:gd name="T7" fmla="*/ 171 h 242"/>
                <a:gd name="T8" fmla="*/ 23 w 220"/>
                <a:gd name="T9" fmla="*/ 242 h 242"/>
                <a:gd name="T10" fmla="*/ 13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3" y="242"/>
                  </a:lnTo>
                  <a:lnTo>
                    <a:pt x="13"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29"/>
            <p:cNvSpPr/>
            <p:nvPr/>
          </p:nvSpPr>
          <p:spPr bwMode="auto">
            <a:xfrm>
              <a:off x="10437670" y="5958034"/>
              <a:ext cx="245514" cy="270178"/>
            </a:xfrm>
            <a:custGeom>
              <a:avLst/>
              <a:gdLst>
                <a:gd name="T0" fmla="*/ 219 w 219"/>
                <a:gd name="T1" fmla="*/ 241 h 241"/>
                <a:gd name="T2" fmla="*/ 208 w 219"/>
                <a:gd name="T3" fmla="*/ 119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19"/>
                  </a:lnTo>
                  <a:lnTo>
                    <a:pt x="198" y="0"/>
                  </a:lnTo>
                  <a:lnTo>
                    <a:pt x="99" y="69"/>
                  </a:lnTo>
                  <a:lnTo>
                    <a:pt x="0" y="139"/>
                  </a:lnTo>
                  <a:lnTo>
                    <a:pt x="109" y="190"/>
                  </a:lnTo>
                  <a:lnTo>
                    <a:pt x="219" y="241"/>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30"/>
            <p:cNvSpPr/>
            <p:nvPr/>
          </p:nvSpPr>
          <p:spPr bwMode="auto">
            <a:xfrm>
              <a:off x="10668610" y="5950188"/>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1"/>
            <p:cNvSpPr/>
            <p:nvPr/>
          </p:nvSpPr>
          <p:spPr bwMode="auto">
            <a:xfrm>
              <a:off x="10677578" y="5788754"/>
              <a:ext cx="244393" cy="270178"/>
            </a:xfrm>
            <a:custGeom>
              <a:avLst/>
              <a:gdLst>
                <a:gd name="T0" fmla="*/ 218 w 218"/>
                <a:gd name="T1" fmla="*/ 241 h 241"/>
                <a:gd name="T2" fmla="*/ 207 w 218"/>
                <a:gd name="T3" fmla="*/ 120 h 241"/>
                <a:gd name="T4" fmla="*/ 196 w 218"/>
                <a:gd name="T5" fmla="*/ 0 h 241"/>
                <a:gd name="T6" fmla="*/ 99 w 218"/>
                <a:gd name="T7" fmla="*/ 69 h 241"/>
                <a:gd name="T8" fmla="*/ 0 w 218"/>
                <a:gd name="T9" fmla="*/ 139 h 241"/>
                <a:gd name="T10" fmla="*/ 110 w 218"/>
                <a:gd name="T11" fmla="*/ 190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207" y="120"/>
                  </a:lnTo>
                  <a:lnTo>
                    <a:pt x="196" y="0"/>
                  </a:lnTo>
                  <a:lnTo>
                    <a:pt x="99" y="69"/>
                  </a:lnTo>
                  <a:lnTo>
                    <a:pt x="0" y="139"/>
                  </a:lnTo>
                  <a:lnTo>
                    <a:pt x="110" y="190"/>
                  </a:lnTo>
                  <a:lnTo>
                    <a:pt x="218" y="241"/>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2"/>
            <p:cNvSpPr/>
            <p:nvPr/>
          </p:nvSpPr>
          <p:spPr bwMode="auto">
            <a:xfrm>
              <a:off x="10907398" y="5780906"/>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33"/>
            <p:cNvSpPr/>
            <p:nvPr/>
          </p:nvSpPr>
          <p:spPr bwMode="auto">
            <a:xfrm>
              <a:off x="10916367" y="5619472"/>
              <a:ext cx="245514" cy="270178"/>
            </a:xfrm>
            <a:custGeom>
              <a:avLst/>
              <a:gdLst>
                <a:gd name="T0" fmla="*/ 219 w 219"/>
                <a:gd name="T1" fmla="*/ 241 h 241"/>
                <a:gd name="T2" fmla="*/ 209 w 219"/>
                <a:gd name="T3" fmla="*/ 120 h 241"/>
                <a:gd name="T4" fmla="*/ 198 w 219"/>
                <a:gd name="T5" fmla="*/ 0 h 241"/>
                <a:gd name="T6" fmla="*/ 99 w 219"/>
                <a:gd name="T7" fmla="*/ 69 h 241"/>
                <a:gd name="T8" fmla="*/ 0 w 219"/>
                <a:gd name="T9" fmla="*/ 139 h 241"/>
                <a:gd name="T10" fmla="*/ 110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9" y="120"/>
                  </a:lnTo>
                  <a:lnTo>
                    <a:pt x="198" y="0"/>
                  </a:lnTo>
                  <a:lnTo>
                    <a:pt x="99" y="69"/>
                  </a:lnTo>
                  <a:lnTo>
                    <a:pt x="0" y="139"/>
                  </a:lnTo>
                  <a:lnTo>
                    <a:pt x="110" y="190"/>
                  </a:lnTo>
                  <a:lnTo>
                    <a:pt x="219" y="241"/>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34"/>
            <p:cNvSpPr/>
            <p:nvPr/>
          </p:nvSpPr>
          <p:spPr bwMode="auto">
            <a:xfrm>
              <a:off x="11147306" y="5611625"/>
              <a:ext cx="244393" cy="271299"/>
            </a:xfrm>
            <a:custGeom>
              <a:avLst/>
              <a:gdLst>
                <a:gd name="T0" fmla="*/ 0 w 218"/>
                <a:gd name="T1" fmla="*/ 0 h 242"/>
                <a:gd name="T2" fmla="*/ 108 w 218"/>
                <a:gd name="T3" fmla="*/ 52 h 242"/>
                <a:gd name="T4" fmla="*/ 218 w 218"/>
                <a:gd name="T5" fmla="*/ 102 h 242"/>
                <a:gd name="T6" fmla="*/ 119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19" y="171"/>
                  </a:lnTo>
                  <a:lnTo>
                    <a:pt x="21" y="242"/>
                  </a:lnTo>
                  <a:lnTo>
                    <a:pt x="11"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35"/>
            <p:cNvSpPr/>
            <p:nvPr/>
          </p:nvSpPr>
          <p:spPr bwMode="auto">
            <a:xfrm>
              <a:off x="11155153" y="5450191"/>
              <a:ext cx="245514" cy="270178"/>
            </a:xfrm>
            <a:custGeom>
              <a:avLst/>
              <a:gdLst>
                <a:gd name="T0" fmla="*/ 219 w 219"/>
                <a:gd name="T1" fmla="*/ 241 h 241"/>
                <a:gd name="T2" fmla="*/ 208 w 219"/>
                <a:gd name="T3" fmla="*/ 120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20"/>
                  </a:lnTo>
                  <a:lnTo>
                    <a:pt x="198" y="0"/>
                  </a:lnTo>
                  <a:lnTo>
                    <a:pt x="99" y="69"/>
                  </a:lnTo>
                  <a:lnTo>
                    <a:pt x="0" y="139"/>
                  </a:lnTo>
                  <a:lnTo>
                    <a:pt x="109" y="190"/>
                  </a:lnTo>
                  <a:lnTo>
                    <a:pt x="219" y="241"/>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36"/>
            <p:cNvSpPr/>
            <p:nvPr/>
          </p:nvSpPr>
          <p:spPr bwMode="auto">
            <a:xfrm>
              <a:off x="11386094" y="5442343"/>
              <a:ext cx="245514" cy="271299"/>
            </a:xfrm>
            <a:custGeom>
              <a:avLst/>
              <a:gdLst>
                <a:gd name="T0" fmla="*/ 0 w 219"/>
                <a:gd name="T1" fmla="*/ 0 h 242"/>
                <a:gd name="T2" fmla="*/ 110 w 219"/>
                <a:gd name="T3" fmla="*/ 52 h 242"/>
                <a:gd name="T4" fmla="*/ 219 w 219"/>
                <a:gd name="T5" fmla="*/ 102 h 242"/>
                <a:gd name="T6" fmla="*/ 120 w 219"/>
                <a:gd name="T7" fmla="*/ 172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2"/>
                  </a:lnTo>
                  <a:lnTo>
                    <a:pt x="21"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7"/>
            <p:cNvSpPr/>
            <p:nvPr/>
          </p:nvSpPr>
          <p:spPr bwMode="auto">
            <a:xfrm>
              <a:off x="12591243" y="4433382"/>
              <a:ext cx="244393" cy="271299"/>
            </a:xfrm>
            <a:custGeom>
              <a:avLst/>
              <a:gdLst>
                <a:gd name="T0" fmla="*/ 218 w 218"/>
                <a:gd name="T1" fmla="*/ 242 h 242"/>
                <a:gd name="T2" fmla="*/ 110 w 218"/>
                <a:gd name="T3" fmla="*/ 190 h 242"/>
                <a:gd name="T4" fmla="*/ 0 w 218"/>
                <a:gd name="T5" fmla="*/ 140 h 242"/>
                <a:gd name="T6" fmla="*/ 98 w 218"/>
                <a:gd name="T7" fmla="*/ 71 h 242"/>
                <a:gd name="T8" fmla="*/ 197 w 218"/>
                <a:gd name="T9" fmla="*/ 0 h 242"/>
                <a:gd name="T10" fmla="*/ 208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8" y="71"/>
                  </a:lnTo>
                  <a:lnTo>
                    <a:pt x="197" y="0"/>
                  </a:lnTo>
                  <a:lnTo>
                    <a:pt x="208" y="121"/>
                  </a:lnTo>
                  <a:lnTo>
                    <a:pt x="218"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38"/>
            <p:cNvSpPr/>
            <p:nvPr/>
          </p:nvSpPr>
          <p:spPr bwMode="auto">
            <a:xfrm>
              <a:off x="12582274" y="4595937"/>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39"/>
            <p:cNvSpPr/>
            <p:nvPr/>
          </p:nvSpPr>
          <p:spPr bwMode="auto">
            <a:xfrm>
              <a:off x="12351334" y="4602663"/>
              <a:ext cx="245514" cy="271299"/>
            </a:xfrm>
            <a:custGeom>
              <a:avLst/>
              <a:gdLst>
                <a:gd name="T0" fmla="*/ 219 w 219"/>
                <a:gd name="T1" fmla="*/ 242 h 242"/>
                <a:gd name="T2" fmla="*/ 110 w 219"/>
                <a:gd name="T3" fmla="*/ 190 h 242"/>
                <a:gd name="T4" fmla="*/ 0 w 219"/>
                <a:gd name="T5" fmla="*/ 140 h 242"/>
                <a:gd name="T6" fmla="*/ 99 w 219"/>
                <a:gd name="T7" fmla="*/ 71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1"/>
                  </a:lnTo>
                  <a:lnTo>
                    <a:pt x="198" y="0"/>
                  </a:lnTo>
                  <a:lnTo>
                    <a:pt x="209" y="121"/>
                  </a:lnTo>
                  <a:lnTo>
                    <a:pt x="219"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40"/>
            <p:cNvSpPr/>
            <p:nvPr/>
          </p:nvSpPr>
          <p:spPr bwMode="auto">
            <a:xfrm>
              <a:off x="12342365" y="4765218"/>
              <a:ext cx="245514" cy="271299"/>
            </a:xfrm>
            <a:custGeom>
              <a:avLst/>
              <a:gdLst>
                <a:gd name="T0" fmla="*/ 0 w 219"/>
                <a:gd name="T1" fmla="*/ 0 h 242"/>
                <a:gd name="T2" fmla="*/ 10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3" y="242"/>
                  </a:lnTo>
                  <a:lnTo>
                    <a:pt x="120" y="172"/>
                  </a:lnTo>
                  <a:lnTo>
                    <a:pt x="219" y="102"/>
                  </a:lnTo>
                  <a:lnTo>
                    <a:pt x="109"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1"/>
            <p:cNvSpPr/>
            <p:nvPr/>
          </p:nvSpPr>
          <p:spPr bwMode="auto">
            <a:xfrm>
              <a:off x="12112546" y="4771944"/>
              <a:ext cx="246635" cy="271299"/>
            </a:xfrm>
            <a:custGeom>
              <a:avLst/>
              <a:gdLst>
                <a:gd name="T0" fmla="*/ 220 w 220"/>
                <a:gd name="T1" fmla="*/ 242 h 242"/>
                <a:gd name="T2" fmla="*/ 110 w 220"/>
                <a:gd name="T3" fmla="*/ 190 h 242"/>
                <a:gd name="T4" fmla="*/ 0 w 220"/>
                <a:gd name="T5" fmla="*/ 140 h 242"/>
                <a:gd name="T6" fmla="*/ 99 w 220"/>
                <a:gd name="T7" fmla="*/ 71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1"/>
                  </a:lnTo>
                  <a:lnTo>
                    <a:pt x="198" y="0"/>
                  </a:lnTo>
                  <a:lnTo>
                    <a:pt x="209" y="121"/>
                  </a:lnTo>
                  <a:lnTo>
                    <a:pt x="220"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42"/>
            <p:cNvSpPr/>
            <p:nvPr/>
          </p:nvSpPr>
          <p:spPr bwMode="auto">
            <a:xfrm>
              <a:off x="12103578" y="4934499"/>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43"/>
            <p:cNvSpPr/>
            <p:nvPr/>
          </p:nvSpPr>
          <p:spPr bwMode="auto">
            <a:xfrm>
              <a:off x="11873759" y="4941226"/>
              <a:ext cx="244393" cy="271299"/>
            </a:xfrm>
            <a:custGeom>
              <a:avLst/>
              <a:gdLst>
                <a:gd name="T0" fmla="*/ 218 w 218"/>
                <a:gd name="T1" fmla="*/ 242 h 242"/>
                <a:gd name="T2" fmla="*/ 108 w 218"/>
                <a:gd name="T3" fmla="*/ 190 h 242"/>
                <a:gd name="T4" fmla="*/ 0 w 218"/>
                <a:gd name="T5" fmla="*/ 140 h 242"/>
                <a:gd name="T6" fmla="*/ 98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8" y="70"/>
                  </a:lnTo>
                  <a:lnTo>
                    <a:pt x="197" y="0"/>
                  </a:lnTo>
                  <a:lnTo>
                    <a:pt x="207" y="121"/>
                  </a:lnTo>
                  <a:lnTo>
                    <a:pt x="218"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44"/>
            <p:cNvSpPr/>
            <p:nvPr/>
          </p:nvSpPr>
          <p:spPr bwMode="auto">
            <a:xfrm>
              <a:off x="11864790" y="5103780"/>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45"/>
            <p:cNvSpPr/>
            <p:nvPr/>
          </p:nvSpPr>
          <p:spPr bwMode="auto">
            <a:xfrm>
              <a:off x="11633850" y="5110507"/>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46"/>
            <p:cNvSpPr/>
            <p:nvPr/>
          </p:nvSpPr>
          <p:spPr bwMode="auto">
            <a:xfrm>
              <a:off x="11624882" y="5273062"/>
              <a:ext cx="245514" cy="271299"/>
            </a:xfrm>
            <a:custGeom>
              <a:avLst/>
              <a:gdLst>
                <a:gd name="T0" fmla="*/ 0 w 219"/>
                <a:gd name="T1" fmla="*/ 0 h 242"/>
                <a:gd name="T2" fmla="*/ 10 w 219"/>
                <a:gd name="T3" fmla="*/ 121 h 242"/>
                <a:gd name="T4" fmla="*/ 21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2"/>
                  </a:lnTo>
                  <a:lnTo>
                    <a:pt x="219" y="102"/>
                  </a:lnTo>
                  <a:lnTo>
                    <a:pt x="109"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47"/>
            <p:cNvSpPr/>
            <p:nvPr/>
          </p:nvSpPr>
          <p:spPr bwMode="auto">
            <a:xfrm>
              <a:off x="11395062" y="5279789"/>
              <a:ext cx="246635" cy="271299"/>
            </a:xfrm>
            <a:custGeom>
              <a:avLst/>
              <a:gdLst>
                <a:gd name="T0" fmla="*/ 220 w 220"/>
                <a:gd name="T1" fmla="*/ 242 h 242"/>
                <a:gd name="T2" fmla="*/ 110 w 220"/>
                <a:gd name="T3" fmla="*/ 191 h 242"/>
                <a:gd name="T4" fmla="*/ 0 w 220"/>
                <a:gd name="T5" fmla="*/ 140 h 242"/>
                <a:gd name="T6" fmla="*/ 99 w 220"/>
                <a:gd name="T7" fmla="*/ 70 h 242"/>
                <a:gd name="T8" fmla="*/ 196 w 220"/>
                <a:gd name="T9" fmla="*/ 0 h 242"/>
                <a:gd name="T10" fmla="*/ 207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6" y="0"/>
                  </a:lnTo>
                  <a:lnTo>
                    <a:pt x="207" y="121"/>
                  </a:lnTo>
                  <a:lnTo>
                    <a:pt x="220" y="242"/>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60"/>
            <p:cNvSpPr/>
            <p:nvPr/>
          </p:nvSpPr>
          <p:spPr bwMode="auto">
            <a:xfrm>
              <a:off x="12387208" y="3831368"/>
              <a:ext cx="246635" cy="269056"/>
            </a:xfrm>
            <a:custGeom>
              <a:avLst/>
              <a:gdLst>
                <a:gd name="T0" fmla="*/ 0 w 220"/>
                <a:gd name="T1" fmla="*/ 0 h 240"/>
                <a:gd name="T2" fmla="*/ 11 w 220"/>
                <a:gd name="T3" fmla="*/ 119 h 240"/>
                <a:gd name="T4" fmla="*/ 22 w 220"/>
                <a:gd name="T5" fmla="*/ 240 h 240"/>
                <a:gd name="T6" fmla="*/ 121 w 220"/>
                <a:gd name="T7" fmla="*/ 171 h 240"/>
                <a:gd name="T8" fmla="*/ 220 w 220"/>
                <a:gd name="T9" fmla="*/ 100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19"/>
                  </a:lnTo>
                  <a:lnTo>
                    <a:pt x="22" y="240"/>
                  </a:lnTo>
                  <a:lnTo>
                    <a:pt x="121" y="171"/>
                  </a:lnTo>
                  <a:lnTo>
                    <a:pt x="220" y="100"/>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71"/>
            <p:cNvSpPr/>
            <p:nvPr/>
          </p:nvSpPr>
          <p:spPr bwMode="auto">
            <a:xfrm>
              <a:off x="10621525" y="5801085"/>
              <a:ext cx="1321740" cy="962998"/>
            </a:xfrm>
            <a:custGeom>
              <a:avLst/>
              <a:gdLst>
                <a:gd name="T0" fmla="*/ 9 w 1179"/>
                <a:gd name="T1" fmla="*/ 859 h 859"/>
                <a:gd name="T2" fmla="*/ 0 w 1179"/>
                <a:gd name="T3" fmla="*/ 846 h 859"/>
                <a:gd name="T4" fmla="*/ 1179 w 1179"/>
                <a:gd name="T5" fmla="*/ 0 h 859"/>
                <a:gd name="T6" fmla="*/ 1179 w 1179"/>
                <a:gd name="T7" fmla="*/ 216 h 859"/>
                <a:gd name="T8" fmla="*/ 1163 w 1179"/>
                <a:gd name="T9" fmla="*/ 216 h 859"/>
                <a:gd name="T10" fmla="*/ 1163 w 1179"/>
                <a:gd name="T11" fmla="*/ 32 h 859"/>
                <a:gd name="T12" fmla="*/ 9 w 1179"/>
                <a:gd name="T13" fmla="*/ 859 h 859"/>
              </a:gdLst>
              <a:ahLst/>
              <a:cxnLst>
                <a:cxn ang="0">
                  <a:pos x="T0" y="T1"/>
                </a:cxn>
                <a:cxn ang="0">
                  <a:pos x="T2" y="T3"/>
                </a:cxn>
                <a:cxn ang="0">
                  <a:pos x="T4" y="T5"/>
                </a:cxn>
                <a:cxn ang="0">
                  <a:pos x="T6" y="T7"/>
                </a:cxn>
                <a:cxn ang="0">
                  <a:pos x="T8" y="T9"/>
                </a:cxn>
                <a:cxn ang="0">
                  <a:pos x="T10" y="T11"/>
                </a:cxn>
                <a:cxn ang="0">
                  <a:pos x="T12" y="T13"/>
                </a:cxn>
              </a:cxnLst>
              <a:rect l="0" t="0" r="r" b="b"/>
              <a:pathLst>
                <a:path w="1179" h="859">
                  <a:moveTo>
                    <a:pt x="9" y="859"/>
                  </a:moveTo>
                  <a:lnTo>
                    <a:pt x="0" y="846"/>
                  </a:lnTo>
                  <a:lnTo>
                    <a:pt x="1179" y="0"/>
                  </a:lnTo>
                  <a:lnTo>
                    <a:pt x="1179" y="216"/>
                  </a:lnTo>
                  <a:lnTo>
                    <a:pt x="1163" y="216"/>
                  </a:lnTo>
                  <a:lnTo>
                    <a:pt x="1163" y="32"/>
                  </a:lnTo>
                  <a:lnTo>
                    <a:pt x="9" y="85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9284636" y="0"/>
              <a:ext cx="2918347" cy="3518892"/>
            </a:xfrm>
            <a:custGeom>
              <a:avLst/>
              <a:gdLst>
                <a:gd name="T0" fmla="*/ 0 w 1764"/>
                <a:gd name="T1" fmla="*/ 2127 h 2127"/>
                <a:gd name="T2" fmla="*/ 1764 w 1764"/>
                <a:gd name="T3" fmla="*/ 1079 h 2127"/>
                <a:gd name="T4" fmla="*/ 1764 w 1764"/>
                <a:gd name="T5" fmla="*/ 0 h 2127"/>
                <a:gd name="T6" fmla="*/ 0 w 1764"/>
                <a:gd name="T7" fmla="*/ 1044 h 2127"/>
                <a:gd name="T8" fmla="*/ 0 w 1764"/>
                <a:gd name="T9" fmla="*/ 2127 h 2127"/>
              </a:gdLst>
              <a:ahLst/>
              <a:cxnLst>
                <a:cxn ang="0">
                  <a:pos x="T0" y="T1"/>
                </a:cxn>
                <a:cxn ang="0">
                  <a:pos x="T2" y="T3"/>
                </a:cxn>
                <a:cxn ang="0">
                  <a:pos x="T4" y="T5"/>
                </a:cxn>
                <a:cxn ang="0">
                  <a:pos x="T6" y="T7"/>
                </a:cxn>
                <a:cxn ang="0">
                  <a:pos x="T8" y="T9"/>
                </a:cxn>
              </a:cxnLst>
              <a:rect l="0" t="0" r="r" b="b"/>
              <a:pathLst>
                <a:path w="1764" h="2127">
                  <a:moveTo>
                    <a:pt x="0" y="2127"/>
                  </a:moveTo>
                  <a:lnTo>
                    <a:pt x="1764" y="1079"/>
                  </a:lnTo>
                  <a:lnTo>
                    <a:pt x="1764" y="0"/>
                  </a:lnTo>
                  <a:lnTo>
                    <a:pt x="0" y="1044"/>
                  </a:lnTo>
                  <a:lnTo>
                    <a:pt x="0" y="2127"/>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9284636" y="1727185"/>
              <a:ext cx="2918347" cy="3527163"/>
            </a:xfrm>
            <a:custGeom>
              <a:avLst/>
              <a:gdLst>
                <a:gd name="T0" fmla="*/ 1764 w 1764"/>
                <a:gd name="T1" fmla="*/ 2132 h 2132"/>
                <a:gd name="T2" fmla="*/ 0 w 1764"/>
                <a:gd name="T3" fmla="*/ 1084 h 2132"/>
                <a:gd name="T4" fmla="*/ 0 w 1764"/>
                <a:gd name="T5" fmla="*/ 0 h 2132"/>
                <a:gd name="T6" fmla="*/ 1764 w 1764"/>
                <a:gd name="T7" fmla="*/ 1049 h 2132"/>
                <a:gd name="T8" fmla="*/ 1764 w 1764"/>
                <a:gd name="T9" fmla="*/ 2132 h 2132"/>
              </a:gdLst>
              <a:ahLst/>
              <a:cxnLst>
                <a:cxn ang="0">
                  <a:pos x="T0" y="T1"/>
                </a:cxn>
                <a:cxn ang="0">
                  <a:pos x="T2" y="T3"/>
                </a:cxn>
                <a:cxn ang="0">
                  <a:pos x="T4" y="T5"/>
                </a:cxn>
                <a:cxn ang="0">
                  <a:pos x="T6" y="T7"/>
                </a:cxn>
                <a:cxn ang="0">
                  <a:pos x="T8" y="T9"/>
                </a:cxn>
              </a:cxnLst>
              <a:rect l="0" t="0" r="r" b="b"/>
              <a:pathLst>
                <a:path w="1764" h="2132">
                  <a:moveTo>
                    <a:pt x="1764" y="2132"/>
                  </a:moveTo>
                  <a:lnTo>
                    <a:pt x="0" y="1084"/>
                  </a:lnTo>
                  <a:lnTo>
                    <a:pt x="0" y="0"/>
                  </a:lnTo>
                  <a:lnTo>
                    <a:pt x="1764" y="1049"/>
                  </a:lnTo>
                  <a:lnTo>
                    <a:pt x="1764" y="2132"/>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9120851" y="150549"/>
              <a:ext cx="2536183" cy="2288024"/>
            </a:xfrm>
            <a:custGeom>
              <a:avLst/>
              <a:gdLst>
                <a:gd name="T0" fmla="*/ 16 w 1533"/>
                <a:gd name="T1" fmla="*/ 1383 h 1383"/>
                <a:gd name="T2" fmla="*/ 0 w 1533"/>
                <a:gd name="T3" fmla="*/ 1383 h 1383"/>
                <a:gd name="T4" fmla="*/ 0 w 1533"/>
                <a:gd name="T5" fmla="*/ 881 h 1383"/>
                <a:gd name="T6" fmla="*/ 4 w 1533"/>
                <a:gd name="T7" fmla="*/ 880 h 1383"/>
                <a:gd name="T8" fmla="*/ 1525 w 1533"/>
                <a:gd name="T9" fmla="*/ 0 h 1383"/>
                <a:gd name="T10" fmla="*/ 1533 w 1533"/>
                <a:gd name="T11" fmla="*/ 15 h 1383"/>
                <a:gd name="T12" fmla="*/ 16 w 1533"/>
                <a:gd name="T13" fmla="*/ 891 h 1383"/>
                <a:gd name="T14" fmla="*/ 16 w 1533"/>
                <a:gd name="T15" fmla="*/ 1383 h 13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3" h="1383">
                  <a:moveTo>
                    <a:pt x="16" y="1383"/>
                  </a:moveTo>
                  <a:lnTo>
                    <a:pt x="0" y="1383"/>
                  </a:lnTo>
                  <a:lnTo>
                    <a:pt x="0" y="881"/>
                  </a:lnTo>
                  <a:lnTo>
                    <a:pt x="4" y="880"/>
                  </a:lnTo>
                  <a:lnTo>
                    <a:pt x="1525" y="0"/>
                  </a:lnTo>
                  <a:lnTo>
                    <a:pt x="1533" y="15"/>
                  </a:lnTo>
                  <a:lnTo>
                    <a:pt x="16" y="891"/>
                  </a:lnTo>
                  <a:lnTo>
                    <a:pt x="16" y="1383"/>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9" name="组合 208"/>
          <p:cNvGrpSpPr/>
          <p:nvPr/>
        </p:nvGrpSpPr>
        <p:grpSpPr>
          <a:xfrm>
            <a:off x="-875182" y="5889892"/>
            <a:ext cx="2214564" cy="1433513"/>
            <a:chOff x="-817307" y="5727842"/>
            <a:chExt cx="2214564" cy="1433513"/>
          </a:xfrm>
        </p:grpSpPr>
        <p:sp>
          <p:nvSpPr>
            <p:cNvPr id="184" name="Freeform 175"/>
            <p:cNvSpPr/>
            <p:nvPr/>
          </p:nvSpPr>
          <p:spPr bwMode="auto">
            <a:xfrm>
              <a:off x="-817307"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76"/>
            <p:cNvSpPr/>
            <p:nvPr/>
          </p:nvSpPr>
          <p:spPr bwMode="auto">
            <a:xfrm>
              <a:off x="-755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77"/>
            <p:cNvSpPr/>
            <p:nvPr/>
          </p:nvSpPr>
          <p:spPr bwMode="auto">
            <a:xfrm>
              <a:off x="-690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78"/>
            <p:cNvSpPr/>
            <p:nvPr/>
          </p:nvSpPr>
          <p:spPr bwMode="auto">
            <a:xfrm>
              <a:off x="-628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79"/>
            <p:cNvSpPr/>
            <p:nvPr/>
          </p:nvSpPr>
          <p:spPr bwMode="auto">
            <a:xfrm>
              <a:off x="-563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80"/>
            <p:cNvSpPr/>
            <p:nvPr/>
          </p:nvSpPr>
          <p:spPr bwMode="auto">
            <a:xfrm>
              <a:off x="-501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81"/>
            <p:cNvSpPr/>
            <p:nvPr/>
          </p:nvSpPr>
          <p:spPr bwMode="auto">
            <a:xfrm>
              <a:off x="-436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82"/>
            <p:cNvSpPr/>
            <p:nvPr/>
          </p:nvSpPr>
          <p:spPr bwMode="auto">
            <a:xfrm>
              <a:off x="-374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83"/>
            <p:cNvSpPr/>
            <p:nvPr/>
          </p:nvSpPr>
          <p:spPr bwMode="auto">
            <a:xfrm>
              <a:off x="-309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84"/>
            <p:cNvSpPr/>
            <p:nvPr/>
          </p:nvSpPr>
          <p:spPr bwMode="auto">
            <a:xfrm>
              <a:off x="-247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85"/>
            <p:cNvSpPr/>
            <p:nvPr/>
          </p:nvSpPr>
          <p:spPr bwMode="auto">
            <a:xfrm>
              <a:off x="-182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86"/>
            <p:cNvSpPr/>
            <p:nvPr/>
          </p:nvSpPr>
          <p:spPr bwMode="auto">
            <a:xfrm>
              <a:off x="-120394" y="5727842"/>
              <a:ext cx="881063" cy="1433513"/>
            </a:xfrm>
            <a:custGeom>
              <a:avLst/>
              <a:gdLst>
                <a:gd name="T0" fmla="*/ 0 w 555"/>
                <a:gd name="T1" fmla="*/ 895 h 903"/>
                <a:gd name="T2" fmla="*/ 13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3"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87"/>
            <p:cNvSpPr/>
            <p:nvPr/>
          </p:nvSpPr>
          <p:spPr bwMode="auto">
            <a:xfrm>
              <a:off x="-55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88"/>
            <p:cNvSpPr/>
            <p:nvPr/>
          </p:nvSpPr>
          <p:spPr bwMode="auto">
            <a:xfrm>
              <a:off x="6606" y="5727842"/>
              <a:ext cx="882650" cy="1433513"/>
            </a:xfrm>
            <a:custGeom>
              <a:avLst/>
              <a:gdLst>
                <a:gd name="T0" fmla="*/ 0 w 556"/>
                <a:gd name="T1" fmla="*/ 895 h 903"/>
                <a:gd name="T2" fmla="*/ 13 w 556"/>
                <a:gd name="T3" fmla="*/ 903 h 903"/>
                <a:gd name="T4" fmla="*/ 556 w 556"/>
                <a:gd name="T5" fmla="*/ 7 h 903"/>
                <a:gd name="T6" fmla="*/ 543 w 556"/>
                <a:gd name="T7" fmla="*/ 0 h 903"/>
                <a:gd name="T8" fmla="*/ 0 w 556"/>
                <a:gd name="T9" fmla="*/ 895 h 903"/>
              </a:gdLst>
              <a:ahLst/>
              <a:cxnLst>
                <a:cxn ang="0">
                  <a:pos x="T0" y="T1"/>
                </a:cxn>
                <a:cxn ang="0">
                  <a:pos x="T2" y="T3"/>
                </a:cxn>
                <a:cxn ang="0">
                  <a:pos x="T4" y="T5"/>
                </a:cxn>
                <a:cxn ang="0">
                  <a:pos x="T6" y="T7"/>
                </a:cxn>
                <a:cxn ang="0">
                  <a:pos x="T8" y="T9"/>
                </a:cxn>
              </a:cxnLst>
              <a:rect l="0" t="0" r="r" b="b"/>
              <a:pathLst>
                <a:path w="556" h="903">
                  <a:moveTo>
                    <a:pt x="0" y="895"/>
                  </a:moveTo>
                  <a:lnTo>
                    <a:pt x="13" y="903"/>
                  </a:lnTo>
                  <a:lnTo>
                    <a:pt x="556"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89"/>
            <p:cNvSpPr/>
            <p:nvPr/>
          </p:nvSpPr>
          <p:spPr bwMode="auto">
            <a:xfrm>
              <a:off x="716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90"/>
            <p:cNvSpPr/>
            <p:nvPr/>
          </p:nvSpPr>
          <p:spPr bwMode="auto">
            <a:xfrm>
              <a:off x="135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91"/>
            <p:cNvSpPr/>
            <p:nvPr/>
          </p:nvSpPr>
          <p:spPr bwMode="auto">
            <a:xfrm>
              <a:off x="198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92"/>
            <p:cNvSpPr/>
            <p:nvPr/>
          </p:nvSpPr>
          <p:spPr bwMode="auto">
            <a:xfrm>
              <a:off x="262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93"/>
            <p:cNvSpPr/>
            <p:nvPr/>
          </p:nvSpPr>
          <p:spPr bwMode="auto">
            <a:xfrm>
              <a:off x="325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94"/>
            <p:cNvSpPr/>
            <p:nvPr/>
          </p:nvSpPr>
          <p:spPr bwMode="auto">
            <a:xfrm>
              <a:off x="389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95"/>
            <p:cNvSpPr/>
            <p:nvPr/>
          </p:nvSpPr>
          <p:spPr bwMode="auto">
            <a:xfrm>
              <a:off x="452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96"/>
            <p:cNvSpPr/>
            <p:nvPr/>
          </p:nvSpPr>
          <p:spPr bwMode="auto">
            <a:xfrm>
              <a:off x="516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06" name="Freeform 197"/>
          <p:cNvSpPr/>
          <p:nvPr/>
        </p:nvSpPr>
        <p:spPr bwMode="auto">
          <a:xfrm rot="21432096">
            <a:off x="262194" y="5890092"/>
            <a:ext cx="1541463" cy="1185863"/>
          </a:xfrm>
          <a:custGeom>
            <a:avLst/>
            <a:gdLst>
              <a:gd name="T0" fmla="*/ 8 w 971"/>
              <a:gd name="T1" fmla="*/ 747 h 747"/>
              <a:gd name="T2" fmla="*/ 0 w 971"/>
              <a:gd name="T3" fmla="*/ 732 h 747"/>
              <a:gd name="T4" fmla="*/ 937 w 971"/>
              <a:gd name="T5" fmla="*/ 181 h 747"/>
              <a:gd name="T6" fmla="*/ 631 w 971"/>
              <a:gd name="T7" fmla="*/ 15 h 747"/>
              <a:gd name="T8" fmla="*/ 639 w 971"/>
              <a:gd name="T9" fmla="*/ 0 h 747"/>
              <a:gd name="T10" fmla="*/ 971 w 971"/>
              <a:gd name="T11" fmla="*/ 181 h 747"/>
              <a:gd name="T12" fmla="*/ 8 w 971"/>
              <a:gd name="T13" fmla="*/ 747 h 747"/>
            </a:gdLst>
            <a:ahLst/>
            <a:cxnLst>
              <a:cxn ang="0">
                <a:pos x="T0" y="T1"/>
              </a:cxn>
              <a:cxn ang="0">
                <a:pos x="T2" y="T3"/>
              </a:cxn>
              <a:cxn ang="0">
                <a:pos x="T4" y="T5"/>
              </a:cxn>
              <a:cxn ang="0">
                <a:pos x="T6" y="T7"/>
              </a:cxn>
              <a:cxn ang="0">
                <a:pos x="T8" y="T9"/>
              </a:cxn>
              <a:cxn ang="0">
                <a:pos x="T10" y="T11"/>
              </a:cxn>
              <a:cxn ang="0">
                <a:pos x="T12" y="T13"/>
              </a:cxn>
            </a:cxnLst>
            <a:rect l="0" t="0" r="r" b="b"/>
            <a:pathLst>
              <a:path w="971" h="747">
                <a:moveTo>
                  <a:pt x="8" y="747"/>
                </a:moveTo>
                <a:lnTo>
                  <a:pt x="0" y="732"/>
                </a:lnTo>
                <a:lnTo>
                  <a:pt x="937" y="181"/>
                </a:lnTo>
                <a:lnTo>
                  <a:pt x="631" y="15"/>
                </a:lnTo>
                <a:lnTo>
                  <a:pt x="639" y="0"/>
                </a:lnTo>
                <a:lnTo>
                  <a:pt x="971" y="181"/>
                </a:lnTo>
                <a:lnTo>
                  <a:pt x="8" y="747"/>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98"/>
          <p:cNvSpPr/>
          <p:nvPr/>
        </p:nvSpPr>
        <p:spPr bwMode="auto">
          <a:xfrm>
            <a:off x="-7681" y="4897580"/>
            <a:ext cx="1355725" cy="1927225"/>
          </a:xfrm>
          <a:custGeom>
            <a:avLst/>
            <a:gdLst>
              <a:gd name="T0" fmla="*/ 854 w 854"/>
              <a:gd name="T1" fmla="*/ 654 h 1214"/>
              <a:gd name="T2" fmla="*/ 0 w 854"/>
              <a:gd name="T3" fmla="*/ 1214 h 1214"/>
              <a:gd name="T4" fmla="*/ 0 w 854"/>
              <a:gd name="T5" fmla="*/ 560 h 1214"/>
              <a:gd name="T6" fmla="*/ 854 w 854"/>
              <a:gd name="T7" fmla="*/ 0 h 1214"/>
              <a:gd name="T8" fmla="*/ 854 w 854"/>
              <a:gd name="T9" fmla="*/ 654 h 1214"/>
            </a:gdLst>
            <a:ahLst/>
            <a:cxnLst>
              <a:cxn ang="0">
                <a:pos x="T0" y="T1"/>
              </a:cxn>
              <a:cxn ang="0">
                <a:pos x="T2" y="T3"/>
              </a:cxn>
              <a:cxn ang="0">
                <a:pos x="T4" y="T5"/>
              </a:cxn>
              <a:cxn ang="0">
                <a:pos x="T6" y="T7"/>
              </a:cxn>
              <a:cxn ang="0">
                <a:pos x="T8" y="T9"/>
              </a:cxn>
            </a:cxnLst>
            <a:rect l="0" t="0" r="r" b="b"/>
            <a:pathLst>
              <a:path w="854" h="1214">
                <a:moveTo>
                  <a:pt x="854" y="654"/>
                </a:moveTo>
                <a:lnTo>
                  <a:pt x="0" y="1214"/>
                </a:lnTo>
                <a:lnTo>
                  <a:pt x="0" y="560"/>
                </a:lnTo>
                <a:lnTo>
                  <a:pt x="854" y="0"/>
                </a:lnTo>
                <a:lnTo>
                  <a:pt x="854" y="654"/>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5"/>
          <p:cNvSpPr>
            <a:spLocks noEditPoints="1"/>
          </p:cNvSpPr>
          <p:nvPr/>
        </p:nvSpPr>
        <p:spPr bwMode="auto">
          <a:xfrm flipH="1" flipV="1">
            <a:off x="520581" y="363109"/>
            <a:ext cx="504346" cy="424069"/>
          </a:xfrm>
          <a:custGeom>
            <a:avLst/>
            <a:gdLst>
              <a:gd name="T0" fmla="*/ 118 w 285"/>
              <a:gd name="T1" fmla="*/ 131 h 240"/>
              <a:gd name="T2" fmla="*/ 118 w 285"/>
              <a:gd name="T3" fmla="*/ 240 h 240"/>
              <a:gd name="T4" fmla="*/ 0 w 285"/>
              <a:gd name="T5" fmla="*/ 240 h 240"/>
              <a:gd name="T6" fmla="*/ 0 w 285"/>
              <a:gd name="T7" fmla="*/ 131 h 240"/>
              <a:gd name="T8" fmla="*/ 32 w 285"/>
              <a:gd name="T9" fmla="*/ 39 h 240"/>
              <a:gd name="T10" fmla="*/ 118 w 285"/>
              <a:gd name="T11" fmla="*/ 0 h 240"/>
              <a:gd name="T12" fmla="*/ 118 w 285"/>
              <a:gd name="T13" fmla="*/ 55 h 240"/>
              <a:gd name="T14" fmla="*/ 75 w 285"/>
              <a:gd name="T15" fmla="*/ 70 h 240"/>
              <a:gd name="T16" fmla="*/ 53 w 285"/>
              <a:gd name="T17" fmla="*/ 115 h 240"/>
              <a:gd name="T18" fmla="*/ 53 w 285"/>
              <a:gd name="T19" fmla="*/ 131 h 240"/>
              <a:gd name="T20" fmla="*/ 118 w 285"/>
              <a:gd name="T21" fmla="*/ 131 h 240"/>
              <a:gd name="T22" fmla="*/ 285 w 285"/>
              <a:gd name="T23" fmla="*/ 131 h 240"/>
              <a:gd name="T24" fmla="*/ 285 w 285"/>
              <a:gd name="T25" fmla="*/ 240 h 240"/>
              <a:gd name="T26" fmla="*/ 167 w 285"/>
              <a:gd name="T27" fmla="*/ 240 h 240"/>
              <a:gd name="T28" fmla="*/ 167 w 285"/>
              <a:gd name="T29" fmla="*/ 136 h 240"/>
              <a:gd name="T30" fmla="*/ 199 w 285"/>
              <a:gd name="T31" fmla="*/ 41 h 240"/>
              <a:gd name="T32" fmla="*/ 285 w 285"/>
              <a:gd name="T33" fmla="*/ 0 h 240"/>
              <a:gd name="T34" fmla="*/ 285 w 285"/>
              <a:gd name="T35" fmla="*/ 55 h 240"/>
              <a:gd name="T36" fmla="*/ 241 w 285"/>
              <a:gd name="T37" fmla="*/ 70 h 240"/>
              <a:gd name="T38" fmla="*/ 219 w 285"/>
              <a:gd name="T39" fmla="*/ 115 h 240"/>
              <a:gd name="T40" fmla="*/ 219 w 285"/>
              <a:gd name="T41" fmla="*/ 131 h 240"/>
              <a:gd name="T42" fmla="*/ 285 w 285"/>
              <a:gd name="T43" fmla="*/ 13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5" h="240">
                <a:moveTo>
                  <a:pt x="118" y="131"/>
                </a:moveTo>
                <a:cubicBezTo>
                  <a:pt x="118" y="240"/>
                  <a:pt x="118" y="240"/>
                  <a:pt x="118" y="240"/>
                </a:cubicBezTo>
                <a:cubicBezTo>
                  <a:pt x="0" y="240"/>
                  <a:pt x="0" y="240"/>
                  <a:pt x="0" y="240"/>
                </a:cubicBezTo>
                <a:cubicBezTo>
                  <a:pt x="0" y="131"/>
                  <a:pt x="0" y="131"/>
                  <a:pt x="0" y="131"/>
                </a:cubicBezTo>
                <a:cubicBezTo>
                  <a:pt x="0" y="95"/>
                  <a:pt x="11" y="64"/>
                  <a:pt x="32" y="39"/>
                </a:cubicBezTo>
                <a:cubicBezTo>
                  <a:pt x="51" y="17"/>
                  <a:pt x="80" y="4"/>
                  <a:pt x="118" y="0"/>
                </a:cubicBezTo>
                <a:cubicBezTo>
                  <a:pt x="118" y="55"/>
                  <a:pt x="118" y="55"/>
                  <a:pt x="118" y="55"/>
                </a:cubicBezTo>
                <a:cubicBezTo>
                  <a:pt x="101" y="55"/>
                  <a:pt x="87" y="60"/>
                  <a:pt x="75" y="70"/>
                </a:cubicBezTo>
                <a:cubicBezTo>
                  <a:pt x="60" y="80"/>
                  <a:pt x="53" y="95"/>
                  <a:pt x="53" y="115"/>
                </a:cubicBezTo>
                <a:cubicBezTo>
                  <a:pt x="53" y="120"/>
                  <a:pt x="53" y="125"/>
                  <a:pt x="53" y="131"/>
                </a:cubicBezTo>
                <a:lnTo>
                  <a:pt x="118" y="131"/>
                </a:lnTo>
                <a:close/>
                <a:moveTo>
                  <a:pt x="285" y="131"/>
                </a:moveTo>
                <a:cubicBezTo>
                  <a:pt x="285" y="240"/>
                  <a:pt x="285" y="240"/>
                  <a:pt x="285" y="240"/>
                </a:cubicBezTo>
                <a:cubicBezTo>
                  <a:pt x="167" y="240"/>
                  <a:pt x="167" y="240"/>
                  <a:pt x="167" y="240"/>
                </a:cubicBezTo>
                <a:cubicBezTo>
                  <a:pt x="167" y="136"/>
                  <a:pt x="167" y="136"/>
                  <a:pt x="167" y="136"/>
                </a:cubicBezTo>
                <a:cubicBezTo>
                  <a:pt x="167" y="98"/>
                  <a:pt x="178" y="66"/>
                  <a:pt x="199" y="41"/>
                </a:cubicBezTo>
                <a:cubicBezTo>
                  <a:pt x="218" y="18"/>
                  <a:pt x="247" y="4"/>
                  <a:pt x="285" y="0"/>
                </a:cubicBezTo>
                <a:cubicBezTo>
                  <a:pt x="285" y="55"/>
                  <a:pt x="285" y="55"/>
                  <a:pt x="285" y="55"/>
                </a:cubicBezTo>
                <a:cubicBezTo>
                  <a:pt x="269" y="55"/>
                  <a:pt x="254" y="60"/>
                  <a:pt x="241" y="70"/>
                </a:cubicBezTo>
                <a:cubicBezTo>
                  <a:pt x="227" y="80"/>
                  <a:pt x="219" y="95"/>
                  <a:pt x="219" y="115"/>
                </a:cubicBezTo>
                <a:cubicBezTo>
                  <a:pt x="219" y="120"/>
                  <a:pt x="219" y="125"/>
                  <a:pt x="219" y="131"/>
                </a:cubicBezTo>
                <a:lnTo>
                  <a:pt x="285" y="131"/>
                </a:lnTo>
                <a:close/>
              </a:path>
            </a:pathLst>
          </a:custGeom>
          <a:solidFill>
            <a:srgbClr val="073141">
              <a:alpha val="83000"/>
            </a:srgbClr>
          </a:solidFill>
          <a:ln>
            <a:noFill/>
          </a:ln>
        </p:spPr>
        <p:txBody>
          <a:bodyPr vert="horz" wrap="square" lIns="91440" tIns="45720" rIns="91440" bIns="45720" numCol="1" anchor="t" anchorCtr="0" compatLnSpc="1"/>
          <a:lstStyle/>
          <a:p>
            <a:endParaRPr lang="zh-CN" altLang="en-US">
              <a:solidFill>
                <a:srgbClr val="45A1BA"/>
              </a:solidFill>
            </a:endParaRPr>
          </a:p>
        </p:txBody>
      </p:sp>
      <p:sp>
        <p:nvSpPr>
          <p:cNvPr id="155" name="文本框 154"/>
          <p:cNvSpPr txBox="1"/>
          <p:nvPr/>
        </p:nvSpPr>
        <p:spPr>
          <a:xfrm>
            <a:off x="-415549" y="2043063"/>
            <a:ext cx="3722352" cy="2492990"/>
          </a:xfrm>
          <a:prstGeom prst="rect">
            <a:avLst/>
          </a:prstGeom>
          <a:noFill/>
          <a:ln>
            <a:noFill/>
          </a:ln>
        </p:spPr>
        <p:txBody>
          <a:bodyPr wrap="square" rtlCol="0">
            <a:spAutoFit/>
          </a:bodyPr>
          <a:lstStyle/>
          <a:p>
            <a:pPr algn="ctr"/>
            <a:r>
              <a:rPr lang="en-US" altLang="zh-CN" sz="6000" dirty="0">
                <a:solidFill>
                  <a:srgbClr val="073141"/>
                </a:solidFill>
                <a:latin typeface="微软雅黑" panose="020B0503020204020204" pitchFamily="34" charset="-122"/>
                <a:ea typeface="微软雅黑" panose="020B0503020204020204" pitchFamily="34" charset="-122"/>
              </a:rPr>
              <a:t>PART</a:t>
            </a:r>
          </a:p>
          <a:p>
            <a:pPr algn="ctr"/>
            <a:r>
              <a:rPr lang="en-US" altLang="zh-CN" sz="9600" dirty="0">
                <a:solidFill>
                  <a:srgbClr val="073141"/>
                </a:solidFill>
                <a:latin typeface="微软雅黑" panose="020B0503020204020204" pitchFamily="34" charset="-122"/>
                <a:ea typeface="微软雅黑" panose="020B0503020204020204" pitchFamily="34" charset="-122"/>
              </a:rPr>
              <a:t>01</a:t>
            </a:r>
            <a:endParaRPr lang="zh-CN" altLang="en-US" sz="9600" dirty="0">
              <a:solidFill>
                <a:srgbClr val="073141"/>
              </a:solidFill>
              <a:latin typeface="微软雅黑" panose="020B0503020204020204" pitchFamily="34" charset="-122"/>
              <a:ea typeface="微软雅黑" panose="020B0503020204020204" pitchFamily="34" charset="-122"/>
            </a:endParaRPr>
          </a:p>
        </p:txBody>
      </p:sp>
      <p:sp>
        <p:nvSpPr>
          <p:cNvPr id="156" name="矩形 155"/>
          <p:cNvSpPr/>
          <p:nvPr/>
        </p:nvSpPr>
        <p:spPr>
          <a:xfrm>
            <a:off x="2522153" y="2112419"/>
            <a:ext cx="2031325" cy="929293"/>
          </a:xfrm>
          <a:prstGeom prst="rect">
            <a:avLst/>
          </a:prstGeom>
        </p:spPr>
        <p:txBody>
          <a:bodyPr wrap="none">
            <a:spAutoFit/>
          </a:bodyPr>
          <a:lstStyle/>
          <a:p>
            <a:pPr>
              <a:lnSpc>
                <a:spcPct val="175000"/>
              </a:lnSpc>
            </a:pPr>
            <a:r>
              <a:rPr lang="zh-CN" altLang="en-US" sz="3600" dirty="0" smtClean="0">
                <a:solidFill>
                  <a:srgbClr val="073141"/>
                </a:solidFill>
                <a:latin typeface="微软雅黑" panose="020B0503020204020204" pitchFamily="34" charset="-122"/>
                <a:ea typeface="微软雅黑" panose="020B0503020204020204" pitchFamily="34" charset="-122"/>
              </a:rPr>
              <a:t>英文文献</a:t>
            </a:r>
            <a:endParaRPr lang="zh-CN" altLang="en-US" sz="3600" dirty="0">
              <a:solidFill>
                <a:srgbClr val="073141"/>
              </a:solidFill>
              <a:latin typeface="微软雅黑" panose="020B0503020204020204" pitchFamily="34" charset="-122"/>
              <a:ea typeface="微软雅黑" panose="020B0503020204020204" pitchFamily="34" charset="-122"/>
            </a:endParaRPr>
          </a:p>
        </p:txBody>
      </p:sp>
      <p:cxnSp>
        <p:nvCxnSpPr>
          <p:cNvPr id="158" name="直接连接符 157"/>
          <p:cNvCxnSpPr/>
          <p:nvPr/>
        </p:nvCxnSpPr>
        <p:spPr>
          <a:xfrm>
            <a:off x="2647383" y="2272458"/>
            <a:ext cx="355600" cy="0"/>
          </a:xfrm>
          <a:prstGeom prst="line">
            <a:avLst/>
          </a:prstGeom>
          <a:ln w="38100">
            <a:solidFill>
              <a:srgbClr val="073141"/>
            </a:solidFill>
          </a:ln>
        </p:spPr>
        <p:style>
          <a:lnRef idx="1">
            <a:schemeClr val="accent1"/>
          </a:lnRef>
          <a:fillRef idx="0">
            <a:schemeClr val="accent1"/>
          </a:fillRef>
          <a:effectRef idx="0">
            <a:schemeClr val="accent1"/>
          </a:effectRef>
          <a:fontRef idx="minor">
            <a:schemeClr val="tx1"/>
          </a:fontRef>
        </p:style>
      </p:cxnSp>
      <p:sp>
        <p:nvSpPr>
          <p:cNvPr id="159" name="文本框 158"/>
          <p:cNvSpPr txBox="1"/>
          <p:nvPr/>
        </p:nvSpPr>
        <p:spPr>
          <a:xfrm>
            <a:off x="2522153" y="2967335"/>
            <a:ext cx="6208452" cy="460375"/>
          </a:xfrm>
          <a:prstGeom prst="rect">
            <a:avLst/>
          </a:prstGeom>
          <a:noFill/>
        </p:spPr>
        <p:txBody>
          <a:bodyPr wrap="square" rtlCol="0">
            <a:spAutoFit/>
          </a:bodyPr>
          <a:lstStyle>
            <a:defPPr>
              <a:defRPr lang="zh-CN"/>
            </a:defPPr>
            <a:lvl1pPr algn="ctr">
              <a:defRPr sz="6000" b="1">
                <a:blipFill dpi="0" rotWithShape="1">
                  <a:blip r:embed="rId2"/>
                  <a:srcRect/>
                  <a:stretch>
                    <a:fillRect/>
                  </a:stretch>
                </a:blipFill>
              </a:defRPr>
            </a:lvl1pPr>
          </a:lstStyle>
          <a:p>
            <a:pPr algn="l"/>
            <a:r>
              <a:rPr lang="en-US" altLang="zh-CN" sz="2400" b="0" dirty="0">
                <a:solidFill>
                  <a:srgbClr val="073141"/>
                </a:solidFill>
                <a:latin typeface="Arial" panose="020B0604020202020204" pitchFamily="34" charset="0"/>
                <a:cs typeface="Arial" panose="020B0604020202020204" pitchFamily="34" charset="0"/>
              </a:rPr>
              <a:t>English essay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1" name="组合 230"/>
          <p:cNvGrpSpPr/>
          <p:nvPr/>
        </p:nvGrpSpPr>
        <p:grpSpPr>
          <a:xfrm>
            <a:off x="9129106" y="0"/>
            <a:ext cx="4241860" cy="7063408"/>
            <a:chOff x="9120851" y="0"/>
            <a:chExt cx="4241860" cy="7063408"/>
          </a:xfrm>
        </p:grpSpPr>
        <p:sp>
          <p:nvSpPr>
            <p:cNvPr id="7" name="Freeform 5"/>
            <p:cNvSpPr/>
            <p:nvPr/>
          </p:nvSpPr>
          <p:spPr bwMode="auto">
            <a:xfrm>
              <a:off x="1210206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2009419" y="1699584"/>
              <a:ext cx="1263955" cy="2051446"/>
            </a:xfrm>
            <a:custGeom>
              <a:avLst/>
              <a:gdLst>
                <a:gd name="T0" fmla="*/ 764 w 764"/>
                <a:gd name="T1" fmla="*/ 1229 h 1240"/>
                <a:gd name="T2" fmla="*/ 747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7"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1192008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11827436"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1173809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1164545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1155611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1463470" y="1699584"/>
              <a:ext cx="1263955" cy="2051446"/>
            </a:xfrm>
            <a:custGeom>
              <a:avLst/>
              <a:gdLst>
                <a:gd name="T0" fmla="*/ 764 w 764"/>
                <a:gd name="T1" fmla="*/ 1229 h 1240"/>
                <a:gd name="T2" fmla="*/ 746 w 764"/>
                <a:gd name="T3" fmla="*/ 1240 h 1240"/>
                <a:gd name="T4" fmla="*/ 0 w 764"/>
                <a:gd name="T5" fmla="*/ 10 h 1240"/>
                <a:gd name="T6" fmla="*/ 17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7"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1137413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11281486"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11192149" y="1699584"/>
              <a:ext cx="1262301" cy="2051446"/>
            </a:xfrm>
            <a:custGeom>
              <a:avLst/>
              <a:gdLst>
                <a:gd name="T0" fmla="*/ 763 w 763"/>
                <a:gd name="T1" fmla="*/ 1229 h 1240"/>
                <a:gd name="T2" fmla="*/ 746 w 763"/>
                <a:gd name="T3" fmla="*/ 1240 h 1240"/>
                <a:gd name="T4" fmla="*/ 0 w 763"/>
                <a:gd name="T5" fmla="*/ 10 h 1240"/>
                <a:gd name="T6" fmla="*/ 16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6"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11101158"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11010166"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1091917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p:nvPr/>
          </p:nvSpPr>
          <p:spPr bwMode="auto">
            <a:xfrm>
              <a:off x="10828183"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1073719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10646200"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1055520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1046256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10373226"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10280580"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10191243"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6"/>
            <p:cNvSpPr/>
            <p:nvPr/>
          </p:nvSpPr>
          <p:spPr bwMode="auto">
            <a:xfrm>
              <a:off x="9904041" y="6792109"/>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7"/>
            <p:cNvSpPr/>
            <p:nvPr/>
          </p:nvSpPr>
          <p:spPr bwMode="auto">
            <a:xfrm>
              <a:off x="9913010" y="6630675"/>
              <a:ext cx="245514" cy="269056"/>
            </a:xfrm>
            <a:custGeom>
              <a:avLst/>
              <a:gdLst>
                <a:gd name="T0" fmla="*/ 219 w 219"/>
                <a:gd name="T1" fmla="*/ 240 h 240"/>
                <a:gd name="T2" fmla="*/ 209 w 219"/>
                <a:gd name="T3" fmla="*/ 119 h 240"/>
                <a:gd name="T4" fmla="*/ 198 w 219"/>
                <a:gd name="T5" fmla="*/ 0 h 240"/>
                <a:gd name="T6" fmla="*/ 99 w 219"/>
                <a:gd name="T7" fmla="*/ 69 h 240"/>
                <a:gd name="T8" fmla="*/ 0 w 219"/>
                <a:gd name="T9" fmla="*/ 138 h 240"/>
                <a:gd name="T10" fmla="*/ 110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9" y="119"/>
                  </a:lnTo>
                  <a:lnTo>
                    <a:pt x="198" y="0"/>
                  </a:lnTo>
                  <a:lnTo>
                    <a:pt x="99" y="69"/>
                  </a:lnTo>
                  <a:lnTo>
                    <a:pt x="0" y="138"/>
                  </a:lnTo>
                  <a:lnTo>
                    <a:pt x="110" y="190"/>
                  </a:lnTo>
                  <a:lnTo>
                    <a:pt x="219" y="24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8"/>
            <p:cNvSpPr/>
            <p:nvPr/>
          </p:nvSpPr>
          <p:spPr bwMode="auto">
            <a:xfrm>
              <a:off x="10143950" y="6622828"/>
              <a:ext cx="244393" cy="271299"/>
            </a:xfrm>
            <a:custGeom>
              <a:avLst/>
              <a:gdLst>
                <a:gd name="T0" fmla="*/ 0 w 218"/>
                <a:gd name="T1" fmla="*/ 0 h 242"/>
                <a:gd name="T2" fmla="*/ 110 w 218"/>
                <a:gd name="T3" fmla="*/ 51 h 242"/>
                <a:gd name="T4" fmla="*/ 218 w 218"/>
                <a:gd name="T5" fmla="*/ 102 h 242"/>
                <a:gd name="T6" fmla="*/ 121 w 218"/>
                <a:gd name="T7" fmla="*/ 171 h 242"/>
                <a:gd name="T8" fmla="*/ 22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0" y="51"/>
                  </a:lnTo>
                  <a:lnTo>
                    <a:pt x="218" y="102"/>
                  </a:lnTo>
                  <a:lnTo>
                    <a:pt x="121" y="171"/>
                  </a:lnTo>
                  <a:lnTo>
                    <a:pt x="22" y="242"/>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9"/>
            <p:cNvSpPr/>
            <p:nvPr/>
          </p:nvSpPr>
          <p:spPr bwMode="auto">
            <a:xfrm>
              <a:off x="10152918" y="6461394"/>
              <a:ext cx="244393" cy="269056"/>
            </a:xfrm>
            <a:custGeom>
              <a:avLst/>
              <a:gdLst>
                <a:gd name="T0" fmla="*/ 218 w 218"/>
                <a:gd name="T1" fmla="*/ 240 h 240"/>
                <a:gd name="T2" fmla="*/ 207 w 218"/>
                <a:gd name="T3" fmla="*/ 119 h 240"/>
                <a:gd name="T4" fmla="*/ 197 w 218"/>
                <a:gd name="T5" fmla="*/ 0 h 240"/>
                <a:gd name="T6" fmla="*/ 98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7" y="0"/>
                  </a:lnTo>
                  <a:lnTo>
                    <a:pt x="98" y="69"/>
                  </a:lnTo>
                  <a:lnTo>
                    <a:pt x="0" y="138"/>
                  </a:lnTo>
                  <a:lnTo>
                    <a:pt x="108" y="190"/>
                  </a:lnTo>
                  <a:lnTo>
                    <a:pt x="218" y="24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0"/>
            <p:cNvSpPr/>
            <p:nvPr/>
          </p:nvSpPr>
          <p:spPr bwMode="auto">
            <a:xfrm>
              <a:off x="10382737" y="6453547"/>
              <a:ext cx="245514" cy="271299"/>
            </a:xfrm>
            <a:custGeom>
              <a:avLst/>
              <a:gdLst>
                <a:gd name="T0" fmla="*/ 0 w 219"/>
                <a:gd name="T1" fmla="*/ 0 h 242"/>
                <a:gd name="T2" fmla="*/ 110 w 219"/>
                <a:gd name="T3" fmla="*/ 51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1"/>
                  </a:lnTo>
                  <a:lnTo>
                    <a:pt x="219" y="102"/>
                  </a:lnTo>
                  <a:lnTo>
                    <a:pt x="120" y="171"/>
                  </a:lnTo>
                  <a:lnTo>
                    <a:pt x="21" y="242"/>
                  </a:lnTo>
                  <a:lnTo>
                    <a:pt x="11"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1"/>
            <p:cNvSpPr/>
            <p:nvPr/>
          </p:nvSpPr>
          <p:spPr bwMode="auto">
            <a:xfrm>
              <a:off x="10391706" y="6289871"/>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2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2"/>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2"/>
            <p:cNvSpPr/>
            <p:nvPr/>
          </p:nvSpPr>
          <p:spPr bwMode="auto">
            <a:xfrm>
              <a:off x="10621525" y="6284266"/>
              <a:ext cx="245514" cy="271299"/>
            </a:xfrm>
            <a:custGeom>
              <a:avLst/>
              <a:gdLst>
                <a:gd name="T0" fmla="*/ 0 w 219"/>
                <a:gd name="T1" fmla="*/ 0 h 242"/>
                <a:gd name="T2" fmla="*/ 109 w 219"/>
                <a:gd name="T3" fmla="*/ 52 h 242"/>
                <a:gd name="T4" fmla="*/ 219 w 219"/>
                <a:gd name="T5" fmla="*/ 102 h 242"/>
                <a:gd name="T6" fmla="*/ 120 w 219"/>
                <a:gd name="T7" fmla="*/ 171 h 242"/>
                <a:gd name="T8" fmla="*/ 23 w 219"/>
                <a:gd name="T9" fmla="*/ 242 h 242"/>
                <a:gd name="T10" fmla="*/ 12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3" y="242"/>
                  </a:lnTo>
                  <a:lnTo>
                    <a:pt x="12"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3"/>
            <p:cNvSpPr/>
            <p:nvPr/>
          </p:nvSpPr>
          <p:spPr bwMode="auto">
            <a:xfrm>
              <a:off x="10630493" y="6120590"/>
              <a:ext cx="245514" cy="271299"/>
            </a:xfrm>
            <a:custGeom>
              <a:avLst/>
              <a:gdLst>
                <a:gd name="T0" fmla="*/ 219 w 219"/>
                <a:gd name="T1" fmla="*/ 242 h 242"/>
                <a:gd name="T2" fmla="*/ 209 w 219"/>
                <a:gd name="T3" fmla="*/ 121 h 242"/>
                <a:gd name="T4" fmla="*/ 198 w 219"/>
                <a:gd name="T5" fmla="*/ 0 h 242"/>
                <a:gd name="T6" fmla="*/ 99 w 219"/>
                <a:gd name="T7" fmla="*/ 71 h 242"/>
                <a:gd name="T8" fmla="*/ 0 w 219"/>
                <a:gd name="T9" fmla="*/ 140 h 242"/>
                <a:gd name="T10" fmla="*/ 110 w 219"/>
                <a:gd name="T11" fmla="*/ 192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9" y="121"/>
                  </a:lnTo>
                  <a:lnTo>
                    <a:pt x="198" y="0"/>
                  </a:lnTo>
                  <a:lnTo>
                    <a:pt x="99" y="71"/>
                  </a:lnTo>
                  <a:lnTo>
                    <a:pt x="0" y="140"/>
                  </a:lnTo>
                  <a:lnTo>
                    <a:pt x="110" y="192"/>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4"/>
            <p:cNvSpPr/>
            <p:nvPr/>
          </p:nvSpPr>
          <p:spPr bwMode="auto">
            <a:xfrm>
              <a:off x="10861433" y="6114984"/>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5"/>
            <p:cNvSpPr/>
            <p:nvPr/>
          </p:nvSpPr>
          <p:spPr bwMode="auto">
            <a:xfrm>
              <a:off x="10870402" y="5951308"/>
              <a:ext cx="244393" cy="271299"/>
            </a:xfrm>
            <a:custGeom>
              <a:avLst/>
              <a:gdLst>
                <a:gd name="T0" fmla="*/ 218 w 218"/>
                <a:gd name="T1" fmla="*/ 242 h 242"/>
                <a:gd name="T2" fmla="*/ 207 w 218"/>
                <a:gd name="T3" fmla="*/ 121 h 242"/>
                <a:gd name="T4" fmla="*/ 197 w 218"/>
                <a:gd name="T5" fmla="*/ 0 h 242"/>
                <a:gd name="T6" fmla="*/ 99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7" y="0"/>
                  </a:lnTo>
                  <a:lnTo>
                    <a:pt x="99" y="71"/>
                  </a:lnTo>
                  <a:lnTo>
                    <a:pt x="0" y="140"/>
                  </a:lnTo>
                  <a:lnTo>
                    <a:pt x="110" y="191"/>
                  </a:lnTo>
                  <a:lnTo>
                    <a:pt x="218"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6"/>
            <p:cNvSpPr/>
            <p:nvPr/>
          </p:nvSpPr>
          <p:spPr bwMode="auto">
            <a:xfrm>
              <a:off x="11100222" y="5945703"/>
              <a:ext cx="245514" cy="271299"/>
            </a:xfrm>
            <a:custGeom>
              <a:avLst/>
              <a:gdLst>
                <a:gd name="T0" fmla="*/ 0 w 219"/>
                <a:gd name="T1" fmla="*/ 0 h 242"/>
                <a:gd name="T2" fmla="*/ 110 w 219"/>
                <a:gd name="T3" fmla="*/ 52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1"/>
                  </a:lnTo>
                  <a:lnTo>
                    <a:pt x="21" y="242"/>
                  </a:lnTo>
                  <a:lnTo>
                    <a:pt x="11"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7"/>
            <p:cNvSpPr/>
            <p:nvPr/>
          </p:nvSpPr>
          <p:spPr bwMode="auto">
            <a:xfrm>
              <a:off x="11109190" y="5782027"/>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8"/>
            <p:cNvSpPr/>
            <p:nvPr/>
          </p:nvSpPr>
          <p:spPr bwMode="auto">
            <a:xfrm>
              <a:off x="12535189" y="4930016"/>
              <a:ext cx="246635" cy="271299"/>
            </a:xfrm>
            <a:custGeom>
              <a:avLst/>
              <a:gdLst>
                <a:gd name="T0" fmla="*/ 0 w 220"/>
                <a:gd name="T1" fmla="*/ 0 h 242"/>
                <a:gd name="T2" fmla="*/ 12 w 220"/>
                <a:gd name="T3" fmla="*/ 121 h 242"/>
                <a:gd name="T4" fmla="*/ 23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2" y="121"/>
                  </a:lnTo>
                  <a:lnTo>
                    <a:pt x="23" y="242"/>
                  </a:lnTo>
                  <a:lnTo>
                    <a:pt x="121" y="172"/>
                  </a:lnTo>
                  <a:lnTo>
                    <a:pt x="220" y="102"/>
                  </a:lnTo>
                  <a:lnTo>
                    <a:pt x="110" y="5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69"/>
            <p:cNvSpPr/>
            <p:nvPr/>
          </p:nvSpPr>
          <p:spPr bwMode="auto">
            <a:xfrm>
              <a:off x="12305370" y="4936742"/>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0"/>
            <p:cNvSpPr/>
            <p:nvPr/>
          </p:nvSpPr>
          <p:spPr bwMode="auto">
            <a:xfrm>
              <a:off x="12296401" y="5099296"/>
              <a:ext cx="246635" cy="271299"/>
            </a:xfrm>
            <a:custGeom>
              <a:avLst/>
              <a:gdLst>
                <a:gd name="T0" fmla="*/ 0 w 220"/>
                <a:gd name="T1" fmla="*/ 0 h 242"/>
                <a:gd name="T2" fmla="*/ 11 w 220"/>
                <a:gd name="T3" fmla="*/ 121 h 242"/>
                <a:gd name="T4" fmla="*/ 22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2"/>
                  </a:lnTo>
                  <a:lnTo>
                    <a:pt x="220" y="102"/>
                  </a:lnTo>
                  <a:lnTo>
                    <a:pt x="110" y="52"/>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1"/>
            <p:cNvSpPr/>
            <p:nvPr/>
          </p:nvSpPr>
          <p:spPr bwMode="auto">
            <a:xfrm>
              <a:off x="12066583" y="5106023"/>
              <a:ext cx="245514" cy="271299"/>
            </a:xfrm>
            <a:custGeom>
              <a:avLst/>
              <a:gdLst>
                <a:gd name="T0" fmla="*/ 219 w 219"/>
                <a:gd name="T1" fmla="*/ 242 h 242"/>
                <a:gd name="T2" fmla="*/ 109 w 219"/>
                <a:gd name="T3" fmla="*/ 190 h 242"/>
                <a:gd name="T4" fmla="*/ 0 w 219"/>
                <a:gd name="T5" fmla="*/ 140 h 242"/>
                <a:gd name="T6" fmla="*/ 98 w 219"/>
                <a:gd name="T7" fmla="*/ 70 h 242"/>
                <a:gd name="T8" fmla="*/ 197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8" y="70"/>
                  </a:lnTo>
                  <a:lnTo>
                    <a:pt x="197"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2"/>
            <p:cNvSpPr/>
            <p:nvPr/>
          </p:nvSpPr>
          <p:spPr bwMode="auto">
            <a:xfrm>
              <a:off x="12057614" y="5268578"/>
              <a:ext cx="244393" cy="271299"/>
            </a:xfrm>
            <a:custGeom>
              <a:avLst/>
              <a:gdLst>
                <a:gd name="T0" fmla="*/ 0 w 218"/>
                <a:gd name="T1" fmla="*/ 0 h 242"/>
                <a:gd name="T2" fmla="*/ 11 w 218"/>
                <a:gd name="T3" fmla="*/ 121 h 242"/>
                <a:gd name="T4" fmla="*/ 22 w 218"/>
                <a:gd name="T5" fmla="*/ 242 h 242"/>
                <a:gd name="T6" fmla="*/ 121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1"/>
                  </a:lnTo>
                  <a:lnTo>
                    <a:pt x="218" y="102"/>
                  </a:lnTo>
                  <a:lnTo>
                    <a:pt x="110" y="52"/>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3"/>
            <p:cNvSpPr/>
            <p:nvPr/>
          </p:nvSpPr>
          <p:spPr bwMode="auto">
            <a:xfrm>
              <a:off x="11826674" y="5275304"/>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4"/>
            <p:cNvSpPr/>
            <p:nvPr/>
          </p:nvSpPr>
          <p:spPr bwMode="auto">
            <a:xfrm>
              <a:off x="11817705" y="5437859"/>
              <a:ext cx="245514" cy="271299"/>
            </a:xfrm>
            <a:custGeom>
              <a:avLst/>
              <a:gdLst>
                <a:gd name="T0" fmla="*/ 0 w 219"/>
                <a:gd name="T1" fmla="*/ 0 h 242"/>
                <a:gd name="T2" fmla="*/ 11 w 219"/>
                <a:gd name="T3" fmla="*/ 121 h 242"/>
                <a:gd name="T4" fmla="*/ 22 w 219"/>
                <a:gd name="T5" fmla="*/ 242 h 242"/>
                <a:gd name="T6" fmla="*/ 121 w 219"/>
                <a:gd name="T7" fmla="*/ 171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2" y="242"/>
                  </a:lnTo>
                  <a:lnTo>
                    <a:pt x="121" y="171"/>
                  </a:lnTo>
                  <a:lnTo>
                    <a:pt x="219" y="102"/>
                  </a:lnTo>
                  <a:lnTo>
                    <a:pt x="110" y="52"/>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5"/>
            <p:cNvSpPr/>
            <p:nvPr/>
          </p:nvSpPr>
          <p:spPr bwMode="auto">
            <a:xfrm>
              <a:off x="11587886" y="5444586"/>
              <a:ext cx="246635" cy="271299"/>
            </a:xfrm>
            <a:custGeom>
              <a:avLst/>
              <a:gdLst>
                <a:gd name="T0" fmla="*/ 220 w 220"/>
                <a:gd name="T1" fmla="*/ 242 h 242"/>
                <a:gd name="T2" fmla="*/ 110 w 220"/>
                <a:gd name="T3" fmla="*/ 190 h 242"/>
                <a:gd name="T4" fmla="*/ 0 w 220"/>
                <a:gd name="T5" fmla="*/ 140 h 242"/>
                <a:gd name="T6" fmla="*/ 99 w 220"/>
                <a:gd name="T7" fmla="*/ 70 h 242"/>
                <a:gd name="T8" fmla="*/ 197 w 220"/>
                <a:gd name="T9" fmla="*/ 0 h 242"/>
                <a:gd name="T10" fmla="*/ 208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7" y="0"/>
                  </a:lnTo>
                  <a:lnTo>
                    <a:pt x="208"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6"/>
            <p:cNvSpPr/>
            <p:nvPr/>
          </p:nvSpPr>
          <p:spPr bwMode="auto">
            <a:xfrm>
              <a:off x="11578918" y="5607141"/>
              <a:ext cx="246635" cy="271299"/>
            </a:xfrm>
            <a:custGeom>
              <a:avLst/>
              <a:gdLst>
                <a:gd name="T0" fmla="*/ 0 w 220"/>
                <a:gd name="T1" fmla="*/ 0 h 242"/>
                <a:gd name="T2" fmla="*/ 11 w 220"/>
                <a:gd name="T3" fmla="*/ 121 h 242"/>
                <a:gd name="T4" fmla="*/ 22 w 220"/>
                <a:gd name="T5" fmla="*/ 242 h 242"/>
                <a:gd name="T6" fmla="*/ 121 w 220"/>
                <a:gd name="T7" fmla="*/ 171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1"/>
                  </a:lnTo>
                  <a:lnTo>
                    <a:pt x="220" y="102"/>
                  </a:lnTo>
                  <a:lnTo>
                    <a:pt x="110" y="52"/>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7"/>
            <p:cNvSpPr/>
            <p:nvPr/>
          </p:nvSpPr>
          <p:spPr bwMode="auto">
            <a:xfrm>
              <a:off x="11347977" y="5612745"/>
              <a:ext cx="245514" cy="272420"/>
            </a:xfrm>
            <a:custGeom>
              <a:avLst/>
              <a:gdLst>
                <a:gd name="T0" fmla="*/ 219 w 219"/>
                <a:gd name="T1" fmla="*/ 243 h 243"/>
                <a:gd name="T2" fmla="*/ 110 w 219"/>
                <a:gd name="T3" fmla="*/ 191 h 243"/>
                <a:gd name="T4" fmla="*/ 0 w 219"/>
                <a:gd name="T5" fmla="*/ 141 h 243"/>
                <a:gd name="T6" fmla="*/ 99 w 219"/>
                <a:gd name="T7" fmla="*/ 71 h 243"/>
                <a:gd name="T8" fmla="*/ 198 w 219"/>
                <a:gd name="T9" fmla="*/ 0 h 243"/>
                <a:gd name="T10" fmla="*/ 209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10" y="191"/>
                  </a:lnTo>
                  <a:lnTo>
                    <a:pt x="0" y="141"/>
                  </a:lnTo>
                  <a:lnTo>
                    <a:pt x="99" y="71"/>
                  </a:lnTo>
                  <a:lnTo>
                    <a:pt x="198" y="0"/>
                  </a:lnTo>
                  <a:lnTo>
                    <a:pt x="209" y="122"/>
                  </a:lnTo>
                  <a:lnTo>
                    <a:pt x="219" y="243"/>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8"/>
            <p:cNvSpPr/>
            <p:nvPr/>
          </p:nvSpPr>
          <p:spPr bwMode="auto">
            <a:xfrm>
              <a:off x="11340130" y="5776422"/>
              <a:ext cx="244393" cy="271299"/>
            </a:xfrm>
            <a:custGeom>
              <a:avLst/>
              <a:gdLst>
                <a:gd name="T0" fmla="*/ 0 w 218"/>
                <a:gd name="T1" fmla="*/ 0 h 242"/>
                <a:gd name="T2" fmla="*/ 11 w 218"/>
                <a:gd name="T3" fmla="*/ 121 h 242"/>
                <a:gd name="T4" fmla="*/ 22 w 218"/>
                <a:gd name="T5" fmla="*/ 242 h 242"/>
                <a:gd name="T6" fmla="*/ 119 w 218"/>
                <a:gd name="T7" fmla="*/ 171 h 242"/>
                <a:gd name="T8" fmla="*/ 218 w 218"/>
                <a:gd name="T9" fmla="*/ 102 h 242"/>
                <a:gd name="T10" fmla="*/ 108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19" y="171"/>
                  </a:lnTo>
                  <a:lnTo>
                    <a:pt x="218" y="102"/>
                  </a:lnTo>
                  <a:lnTo>
                    <a:pt x="108" y="52"/>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9"/>
            <p:cNvSpPr/>
            <p:nvPr/>
          </p:nvSpPr>
          <p:spPr bwMode="auto">
            <a:xfrm>
              <a:off x="9497094" y="6020815"/>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0"/>
            <p:cNvSpPr/>
            <p:nvPr/>
          </p:nvSpPr>
          <p:spPr bwMode="auto">
            <a:xfrm>
              <a:off x="9726912" y="6012967"/>
              <a:ext cx="246635" cy="271299"/>
            </a:xfrm>
            <a:custGeom>
              <a:avLst/>
              <a:gdLst>
                <a:gd name="T0" fmla="*/ 0 w 220"/>
                <a:gd name="T1" fmla="*/ 0 h 242"/>
                <a:gd name="T2" fmla="*/ 110 w 220"/>
                <a:gd name="T3" fmla="*/ 51 h 242"/>
                <a:gd name="T4" fmla="*/ 220 w 220"/>
                <a:gd name="T5" fmla="*/ 102 h 242"/>
                <a:gd name="T6" fmla="*/ 121 w 220"/>
                <a:gd name="T7" fmla="*/ 171 h 242"/>
                <a:gd name="T8" fmla="*/ 23 w 220"/>
                <a:gd name="T9" fmla="*/ 242 h 242"/>
                <a:gd name="T10" fmla="*/ 12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1"/>
                  </a:lnTo>
                  <a:lnTo>
                    <a:pt x="220" y="102"/>
                  </a:lnTo>
                  <a:lnTo>
                    <a:pt x="121" y="171"/>
                  </a:lnTo>
                  <a:lnTo>
                    <a:pt x="23" y="242"/>
                  </a:lnTo>
                  <a:lnTo>
                    <a:pt x="12"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1"/>
            <p:cNvSpPr/>
            <p:nvPr/>
          </p:nvSpPr>
          <p:spPr bwMode="auto">
            <a:xfrm>
              <a:off x="9735881" y="5851534"/>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2"/>
            <p:cNvSpPr/>
            <p:nvPr/>
          </p:nvSpPr>
          <p:spPr bwMode="auto">
            <a:xfrm>
              <a:off x="9967942" y="5843686"/>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3"/>
            <p:cNvSpPr/>
            <p:nvPr/>
          </p:nvSpPr>
          <p:spPr bwMode="auto">
            <a:xfrm>
              <a:off x="9976911" y="5682252"/>
              <a:ext cx="244393" cy="269056"/>
            </a:xfrm>
            <a:custGeom>
              <a:avLst/>
              <a:gdLst>
                <a:gd name="T0" fmla="*/ 218 w 218"/>
                <a:gd name="T1" fmla="*/ 240 h 240"/>
                <a:gd name="T2" fmla="*/ 207 w 218"/>
                <a:gd name="T3" fmla="*/ 119 h 240"/>
                <a:gd name="T4" fmla="*/ 196 w 218"/>
                <a:gd name="T5" fmla="*/ 0 h 240"/>
                <a:gd name="T6" fmla="*/ 99 w 218"/>
                <a:gd name="T7" fmla="*/ 69 h 240"/>
                <a:gd name="T8" fmla="*/ 0 w 218"/>
                <a:gd name="T9" fmla="*/ 138 h 240"/>
                <a:gd name="T10" fmla="*/ 109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9" y="69"/>
                  </a:lnTo>
                  <a:lnTo>
                    <a:pt x="0" y="138"/>
                  </a:lnTo>
                  <a:lnTo>
                    <a:pt x="109" y="190"/>
                  </a:lnTo>
                  <a:lnTo>
                    <a:pt x="218" y="24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4"/>
            <p:cNvSpPr/>
            <p:nvPr/>
          </p:nvSpPr>
          <p:spPr bwMode="auto">
            <a:xfrm>
              <a:off x="10205609" y="5674405"/>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5"/>
            <p:cNvSpPr/>
            <p:nvPr/>
          </p:nvSpPr>
          <p:spPr bwMode="auto">
            <a:xfrm>
              <a:off x="10215698" y="5512971"/>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6"/>
            <p:cNvSpPr/>
            <p:nvPr/>
          </p:nvSpPr>
          <p:spPr bwMode="auto">
            <a:xfrm>
              <a:off x="10446638" y="5505123"/>
              <a:ext cx="244393" cy="271299"/>
            </a:xfrm>
            <a:custGeom>
              <a:avLst/>
              <a:gdLst>
                <a:gd name="T0" fmla="*/ 0 w 218"/>
                <a:gd name="T1" fmla="*/ 0 h 242"/>
                <a:gd name="T2" fmla="*/ 108 w 218"/>
                <a:gd name="T3" fmla="*/ 52 h 242"/>
                <a:gd name="T4" fmla="*/ 218 w 218"/>
                <a:gd name="T5" fmla="*/ 102 h 242"/>
                <a:gd name="T6" fmla="*/ 120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20" y="171"/>
                  </a:lnTo>
                  <a:lnTo>
                    <a:pt x="21" y="242"/>
                  </a:lnTo>
                  <a:lnTo>
                    <a:pt x="11"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7"/>
            <p:cNvSpPr/>
            <p:nvPr/>
          </p:nvSpPr>
          <p:spPr bwMode="auto">
            <a:xfrm>
              <a:off x="10455607" y="53414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2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2"/>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8"/>
            <p:cNvSpPr/>
            <p:nvPr/>
          </p:nvSpPr>
          <p:spPr bwMode="auto">
            <a:xfrm>
              <a:off x="10685426" y="5335842"/>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89"/>
            <p:cNvSpPr/>
            <p:nvPr/>
          </p:nvSpPr>
          <p:spPr bwMode="auto">
            <a:xfrm>
              <a:off x="10694395" y="5172166"/>
              <a:ext cx="245514" cy="272420"/>
            </a:xfrm>
            <a:custGeom>
              <a:avLst/>
              <a:gdLst>
                <a:gd name="T0" fmla="*/ 219 w 219"/>
                <a:gd name="T1" fmla="*/ 243 h 243"/>
                <a:gd name="T2" fmla="*/ 209 w 219"/>
                <a:gd name="T3" fmla="*/ 121 h 243"/>
                <a:gd name="T4" fmla="*/ 196 w 219"/>
                <a:gd name="T5" fmla="*/ 0 h 243"/>
                <a:gd name="T6" fmla="*/ 99 w 219"/>
                <a:gd name="T7" fmla="*/ 71 h 243"/>
                <a:gd name="T8" fmla="*/ 0 w 219"/>
                <a:gd name="T9" fmla="*/ 141 h 243"/>
                <a:gd name="T10" fmla="*/ 110 w 219"/>
                <a:gd name="T11" fmla="*/ 191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209" y="121"/>
                  </a:lnTo>
                  <a:lnTo>
                    <a:pt x="196" y="0"/>
                  </a:lnTo>
                  <a:lnTo>
                    <a:pt x="99" y="71"/>
                  </a:lnTo>
                  <a:lnTo>
                    <a:pt x="0" y="141"/>
                  </a:lnTo>
                  <a:lnTo>
                    <a:pt x="110" y="191"/>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0"/>
            <p:cNvSpPr/>
            <p:nvPr/>
          </p:nvSpPr>
          <p:spPr bwMode="auto">
            <a:xfrm>
              <a:off x="10923093" y="516656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1"/>
            <p:cNvSpPr/>
            <p:nvPr/>
          </p:nvSpPr>
          <p:spPr bwMode="auto">
            <a:xfrm>
              <a:off x="12129362" y="4157599"/>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2"/>
            <p:cNvSpPr/>
            <p:nvPr/>
          </p:nvSpPr>
          <p:spPr bwMode="auto">
            <a:xfrm>
              <a:off x="12120394" y="4320154"/>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3"/>
            <p:cNvSpPr/>
            <p:nvPr/>
          </p:nvSpPr>
          <p:spPr bwMode="auto">
            <a:xfrm>
              <a:off x="11890575" y="4326881"/>
              <a:ext cx="244393" cy="271299"/>
            </a:xfrm>
            <a:custGeom>
              <a:avLst/>
              <a:gdLst>
                <a:gd name="T0" fmla="*/ 218 w 218"/>
                <a:gd name="T1" fmla="*/ 242 h 242"/>
                <a:gd name="T2" fmla="*/ 110 w 218"/>
                <a:gd name="T3" fmla="*/ 190 h 242"/>
                <a:gd name="T4" fmla="*/ 0 w 218"/>
                <a:gd name="T5" fmla="*/ 140 h 242"/>
                <a:gd name="T6" fmla="*/ 99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9" y="70"/>
                  </a:lnTo>
                  <a:lnTo>
                    <a:pt x="197" y="0"/>
                  </a:lnTo>
                  <a:lnTo>
                    <a:pt x="207" y="121"/>
                  </a:lnTo>
                  <a:lnTo>
                    <a:pt x="218"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4"/>
            <p:cNvSpPr/>
            <p:nvPr/>
          </p:nvSpPr>
          <p:spPr bwMode="auto">
            <a:xfrm>
              <a:off x="11881606" y="4489435"/>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5"/>
            <p:cNvSpPr/>
            <p:nvPr/>
          </p:nvSpPr>
          <p:spPr bwMode="auto">
            <a:xfrm>
              <a:off x="11650666" y="4496161"/>
              <a:ext cx="245514" cy="271299"/>
            </a:xfrm>
            <a:custGeom>
              <a:avLst/>
              <a:gdLst>
                <a:gd name="T0" fmla="*/ 219 w 219"/>
                <a:gd name="T1" fmla="*/ 242 h 242"/>
                <a:gd name="T2" fmla="*/ 109 w 219"/>
                <a:gd name="T3" fmla="*/ 190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9" y="70"/>
                  </a:lnTo>
                  <a:lnTo>
                    <a:pt x="198" y="0"/>
                  </a:lnTo>
                  <a:lnTo>
                    <a:pt x="208" y="121"/>
                  </a:lnTo>
                  <a:lnTo>
                    <a:pt x="219"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6"/>
            <p:cNvSpPr/>
            <p:nvPr/>
          </p:nvSpPr>
          <p:spPr bwMode="auto">
            <a:xfrm>
              <a:off x="11641697" y="4658717"/>
              <a:ext cx="245514" cy="271299"/>
            </a:xfrm>
            <a:custGeom>
              <a:avLst/>
              <a:gdLst>
                <a:gd name="T0" fmla="*/ 0 w 219"/>
                <a:gd name="T1" fmla="*/ 0 h 242"/>
                <a:gd name="T2" fmla="*/ 12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2" y="121"/>
                  </a:lnTo>
                  <a:lnTo>
                    <a:pt x="23" y="242"/>
                  </a:lnTo>
                  <a:lnTo>
                    <a:pt x="120" y="172"/>
                  </a:lnTo>
                  <a:lnTo>
                    <a:pt x="219" y="102"/>
                  </a:lnTo>
                  <a:lnTo>
                    <a:pt x="109"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7"/>
            <p:cNvSpPr/>
            <p:nvPr/>
          </p:nvSpPr>
          <p:spPr bwMode="auto">
            <a:xfrm>
              <a:off x="11411879" y="4665443"/>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8"/>
            <p:cNvSpPr/>
            <p:nvPr/>
          </p:nvSpPr>
          <p:spPr bwMode="auto">
            <a:xfrm>
              <a:off x="11402910" y="4827998"/>
              <a:ext cx="245514" cy="271299"/>
            </a:xfrm>
            <a:custGeom>
              <a:avLst/>
              <a:gdLst>
                <a:gd name="T0" fmla="*/ 0 w 219"/>
                <a:gd name="T1" fmla="*/ 0 h 242"/>
                <a:gd name="T2" fmla="*/ 10 w 219"/>
                <a:gd name="T3" fmla="*/ 121 h 242"/>
                <a:gd name="T4" fmla="*/ 21 w 219"/>
                <a:gd name="T5" fmla="*/ 242 h 242"/>
                <a:gd name="T6" fmla="*/ 120 w 219"/>
                <a:gd name="T7" fmla="*/ 171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1"/>
                  </a:lnTo>
                  <a:lnTo>
                    <a:pt x="219" y="102"/>
                  </a:lnTo>
                  <a:lnTo>
                    <a:pt x="109"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99"/>
            <p:cNvSpPr/>
            <p:nvPr/>
          </p:nvSpPr>
          <p:spPr bwMode="auto">
            <a:xfrm>
              <a:off x="11173091" y="4834724"/>
              <a:ext cx="244393" cy="271299"/>
            </a:xfrm>
            <a:custGeom>
              <a:avLst/>
              <a:gdLst>
                <a:gd name="T0" fmla="*/ 218 w 218"/>
                <a:gd name="T1" fmla="*/ 242 h 242"/>
                <a:gd name="T2" fmla="*/ 108 w 218"/>
                <a:gd name="T3" fmla="*/ 190 h 242"/>
                <a:gd name="T4" fmla="*/ 0 w 218"/>
                <a:gd name="T5" fmla="*/ 140 h 242"/>
                <a:gd name="T6" fmla="*/ 97 w 218"/>
                <a:gd name="T7" fmla="*/ 70 h 242"/>
                <a:gd name="T8" fmla="*/ 196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7" y="70"/>
                  </a:lnTo>
                  <a:lnTo>
                    <a:pt x="196" y="0"/>
                  </a:lnTo>
                  <a:lnTo>
                    <a:pt x="207" y="121"/>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0"/>
            <p:cNvSpPr/>
            <p:nvPr/>
          </p:nvSpPr>
          <p:spPr bwMode="auto">
            <a:xfrm>
              <a:off x="11164122" y="4997280"/>
              <a:ext cx="244393" cy="271299"/>
            </a:xfrm>
            <a:custGeom>
              <a:avLst/>
              <a:gdLst>
                <a:gd name="T0" fmla="*/ 0 w 218"/>
                <a:gd name="T1" fmla="*/ 0 h 242"/>
                <a:gd name="T2" fmla="*/ 11 w 218"/>
                <a:gd name="T3" fmla="*/ 121 h 242"/>
                <a:gd name="T4" fmla="*/ 21 w 218"/>
                <a:gd name="T5" fmla="*/ 242 h 242"/>
                <a:gd name="T6" fmla="*/ 120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1" y="242"/>
                  </a:lnTo>
                  <a:lnTo>
                    <a:pt x="120" y="171"/>
                  </a:lnTo>
                  <a:lnTo>
                    <a:pt x="218" y="102"/>
                  </a:lnTo>
                  <a:lnTo>
                    <a:pt x="110"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1"/>
            <p:cNvSpPr/>
            <p:nvPr/>
          </p:nvSpPr>
          <p:spPr bwMode="auto">
            <a:xfrm>
              <a:off x="10933182" y="5002885"/>
              <a:ext cx="245514" cy="272420"/>
            </a:xfrm>
            <a:custGeom>
              <a:avLst/>
              <a:gdLst>
                <a:gd name="T0" fmla="*/ 219 w 219"/>
                <a:gd name="T1" fmla="*/ 243 h 243"/>
                <a:gd name="T2" fmla="*/ 109 w 219"/>
                <a:gd name="T3" fmla="*/ 191 h 243"/>
                <a:gd name="T4" fmla="*/ 0 w 219"/>
                <a:gd name="T5" fmla="*/ 141 h 243"/>
                <a:gd name="T6" fmla="*/ 99 w 219"/>
                <a:gd name="T7" fmla="*/ 71 h 243"/>
                <a:gd name="T8" fmla="*/ 198 w 219"/>
                <a:gd name="T9" fmla="*/ 0 h 243"/>
                <a:gd name="T10" fmla="*/ 208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09" y="191"/>
                  </a:lnTo>
                  <a:lnTo>
                    <a:pt x="0" y="141"/>
                  </a:lnTo>
                  <a:lnTo>
                    <a:pt x="99" y="71"/>
                  </a:lnTo>
                  <a:lnTo>
                    <a:pt x="198" y="0"/>
                  </a:lnTo>
                  <a:lnTo>
                    <a:pt x="208" y="122"/>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2"/>
            <p:cNvSpPr/>
            <p:nvPr/>
          </p:nvSpPr>
          <p:spPr bwMode="auto">
            <a:xfrm>
              <a:off x="10179824" y="5993909"/>
              <a:ext cx="246635" cy="272420"/>
            </a:xfrm>
            <a:custGeom>
              <a:avLst/>
              <a:gdLst>
                <a:gd name="T0" fmla="*/ 0 w 220"/>
                <a:gd name="T1" fmla="*/ 0 h 243"/>
                <a:gd name="T2" fmla="*/ 110 w 220"/>
                <a:gd name="T3" fmla="*/ 51 h 243"/>
                <a:gd name="T4" fmla="*/ 220 w 220"/>
                <a:gd name="T5" fmla="*/ 102 h 243"/>
                <a:gd name="T6" fmla="*/ 121 w 220"/>
                <a:gd name="T7" fmla="*/ 172 h 243"/>
                <a:gd name="T8" fmla="*/ 22 w 220"/>
                <a:gd name="T9" fmla="*/ 243 h 243"/>
                <a:gd name="T10" fmla="*/ 11 w 220"/>
                <a:gd name="T11" fmla="*/ 121 h 243"/>
                <a:gd name="T12" fmla="*/ 0 w 220"/>
                <a:gd name="T13" fmla="*/ 0 h 243"/>
              </a:gdLst>
              <a:ahLst/>
              <a:cxnLst>
                <a:cxn ang="0">
                  <a:pos x="T0" y="T1"/>
                </a:cxn>
                <a:cxn ang="0">
                  <a:pos x="T2" y="T3"/>
                </a:cxn>
                <a:cxn ang="0">
                  <a:pos x="T4" y="T5"/>
                </a:cxn>
                <a:cxn ang="0">
                  <a:pos x="T6" y="T7"/>
                </a:cxn>
                <a:cxn ang="0">
                  <a:pos x="T8" y="T9"/>
                </a:cxn>
                <a:cxn ang="0">
                  <a:pos x="T10" y="T11"/>
                </a:cxn>
                <a:cxn ang="0">
                  <a:pos x="T12" y="T13"/>
                </a:cxn>
              </a:cxnLst>
              <a:rect l="0" t="0" r="r" b="b"/>
              <a:pathLst>
                <a:path w="220" h="243">
                  <a:moveTo>
                    <a:pt x="0" y="0"/>
                  </a:moveTo>
                  <a:lnTo>
                    <a:pt x="110" y="51"/>
                  </a:lnTo>
                  <a:lnTo>
                    <a:pt x="220" y="102"/>
                  </a:lnTo>
                  <a:lnTo>
                    <a:pt x="121" y="172"/>
                  </a:lnTo>
                  <a:lnTo>
                    <a:pt x="22" y="243"/>
                  </a:lnTo>
                  <a:lnTo>
                    <a:pt x="11"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3"/>
            <p:cNvSpPr/>
            <p:nvPr/>
          </p:nvSpPr>
          <p:spPr bwMode="auto">
            <a:xfrm>
              <a:off x="10188792" y="5831354"/>
              <a:ext cx="246635" cy="271299"/>
            </a:xfrm>
            <a:custGeom>
              <a:avLst/>
              <a:gdLst>
                <a:gd name="T0" fmla="*/ 220 w 220"/>
                <a:gd name="T1" fmla="*/ 242 h 242"/>
                <a:gd name="T2" fmla="*/ 208 w 220"/>
                <a:gd name="T3" fmla="*/ 121 h 242"/>
                <a:gd name="T4" fmla="*/ 197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8" y="121"/>
                  </a:lnTo>
                  <a:lnTo>
                    <a:pt x="197" y="0"/>
                  </a:lnTo>
                  <a:lnTo>
                    <a:pt x="99" y="71"/>
                  </a:lnTo>
                  <a:lnTo>
                    <a:pt x="0" y="140"/>
                  </a:lnTo>
                  <a:lnTo>
                    <a:pt x="110" y="190"/>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4"/>
            <p:cNvSpPr/>
            <p:nvPr/>
          </p:nvSpPr>
          <p:spPr bwMode="auto">
            <a:xfrm>
              <a:off x="10418612" y="5825748"/>
              <a:ext cx="246635" cy="269056"/>
            </a:xfrm>
            <a:custGeom>
              <a:avLst/>
              <a:gdLst>
                <a:gd name="T0" fmla="*/ 0 w 220"/>
                <a:gd name="T1" fmla="*/ 0 h 240"/>
                <a:gd name="T2" fmla="*/ 110 w 220"/>
                <a:gd name="T3" fmla="*/ 50 h 240"/>
                <a:gd name="T4" fmla="*/ 220 w 220"/>
                <a:gd name="T5" fmla="*/ 101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1"/>
                  </a:lnTo>
                  <a:lnTo>
                    <a:pt x="121" y="171"/>
                  </a:lnTo>
                  <a:lnTo>
                    <a:pt x="22" y="240"/>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5"/>
            <p:cNvSpPr/>
            <p:nvPr/>
          </p:nvSpPr>
          <p:spPr bwMode="auto">
            <a:xfrm>
              <a:off x="10427580" y="5662072"/>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0"/>
                  </a:lnTo>
                  <a:lnTo>
                    <a:pt x="220"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6"/>
            <p:cNvSpPr/>
            <p:nvPr/>
          </p:nvSpPr>
          <p:spPr bwMode="auto">
            <a:xfrm>
              <a:off x="10659641" y="5656467"/>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7"/>
            <p:cNvSpPr/>
            <p:nvPr/>
          </p:nvSpPr>
          <p:spPr bwMode="auto">
            <a:xfrm>
              <a:off x="10668610" y="5492792"/>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0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0"/>
                  </a:lnTo>
                  <a:lnTo>
                    <a:pt x="218"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8"/>
            <p:cNvSpPr/>
            <p:nvPr/>
          </p:nvSpPr>
          <p:spPr bwMode="auto">
            <a:xfrm>
              <a:off x="10897308" y="5487186"/>
              <a:ext cx="246635" cy="269056"/>
            </a:xfrm>
            <a:custGeom>
              <a:avLst/>
              <a:gdLst>
                <a:gd name="T0" fmla="*/ 0 w 220"/>
                <a:gd name="T1" fmla="*/ 0 h 240"/>
                <a:gd name="T2" fmla="*/ 110 w 220"/>
                <a:gd name="T3" fmla="*/ 50 h 240"/>
                <a:gd name="T4" fmla="*/ 220 w 220"/>
                <a:gd name="T5" fmla="*/ 102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2" y="240"/>
                  </a:lnTo>
                  <a:lnTo>
                    <a:pt x="11"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09"/>
            <p:cNvSpPr/>
            <p:nvPr/>
          </p:nvSpPr>
          <p:spPr bwMode="auto">
            <a:xfrm>
              <a:off x="10907398" y="5323510"/>
              <a:ext cx="245514" cy="271299"/>
            </a:xfrm>
            <a:custGeom>
              <a:avLst/>
              <a:gdLst>
                <a:gd name="T0" fmla="*/ 219 w 219"/>
                <a:gd name="T1" fmla="*/ 242 h 242"/>
                <a:gd name="T2" fmla="*/ 208 w 219"/>
                <a:gd name="T3" fmla="*/ 121 h 242"/>
                <a:gd name="T4" fmla="*/ 198 w 219"/>
                <a:gd name="T5" fmla="*/ 0 h 242"/>
                <a:gd name="T6" fmla="*/ 99 w 219"/>
                <a:gd name="T7" fmla="*/ 71 h 242"/>
                <a:gd name="T8" fmla="*/ 0 w 219"/>
                <a:gd name="T9" fmla="*/ 140 h 242"/>
                <a:gd name="T10" fmla="*/ 109 w 219"/>
                <a:gd name="T11" fmla="*/ 190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8" y="121"/>
                  </a:lnTo>
                  <a:lnTo>
                    <a:pt x="198" y="0"/>
                  </a:lnTo>
                  <a:lnTo>
                    <a:pt x="99" y="71"/>
                  </a:lnTo>
                  <a:lnTo>
                    <a:pt x="0" y="140"/>
                  </a:lnTo>
                  <a:lnTo>
                    <a:pt x="109" y="190"/>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0"/>
            <p:cNvSpPr/>
            <p:nvPr/>
          </p:nvSpPr>
          <p:spPr bwMode="auto">
            <a:xfrm>
              <a:off x="11136096" y="5317905"/>
              <a:ext cx="246635" cy="269056"/>
            </a:xfrm>
            <a:custGeom>
              <a:avLst/>
              <a:gdLst>
                <a:gd name="T0" fmla="*/ 0 w 220"/>
                <a:gd name="T1" fmla="*/ 0 h 240"/>
                <a:gd name="T2" fmla="*/ 110 w 220"/>
                <a:gd name="T3" fmla="*/ 50 h 240"/>
                <a:gd name="T4" fmla="*/ 220 w 220"/>
                <a:gd name="T5" fmla="*/ 102 h 240"/>
                <a:gd name="T6" fmla="*/ 121 w 220"/>
                <a:gd name="T7" fmla="*/ 171 h 240"/>
                <a:gd name="T8" fmla="*/ 23 w 220"/>
                <a:gd name="T9" fmla="*/ 240 h 240"/>
                <a:gd name="T10" fmla="*/ 13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3" y="240"/>
                  </a:lnTo>
                  <a:lnTo>
                    <a:pt x="13"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1"/>
            <p:cNvSpPr/>
            <p:nvPr/>
          </p:nvSpPr>
          <p:spPr bwMode="auto">
            <a:xfrm>
              <a:off x="11145065" y="5154229"/>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2"/>
            <p:cNvSpPr/>
            <p:nvPr/>
          </p:nvSpPr>
          <p:spPr bwMode="auto">
            <a:xfrm>
              <a:off x="11377125" y="5148623"/>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3"/>
            <p:cNvSpPr/>
            <p:nvPr/>
          </p:nvSpPr>
          <p:spPr bwMode="auto">
            <a:xfrm>
              <a:off x="11386094" y="49849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10" y="191"/>
                  </a:lnTo>
                  <a:lnTo>
                    <a:pt x="218"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4"/>
            <p:cNvSpPr/>
            <p:nvPr/>
          </p:nvSpPr>
          <p:spPr bwMode="auto">
            <a:xfrm>
              <a:off x="12812093" y="4132935"/>
              <a:ext cx="245514" cy="270178"/>
            </a:xfrm>
            <a:custGeom>
              <a:avLst/>
              <a:gdLst>
                <a:gd name="T0" fmla="*/ 0 w 219"/>
                <a:gd name="T1" fmla="*/ 0 h 241"/>
                <a:gd name="T2" fmla="*/ 11 w 219"/>
                <a:gd name="T3" fmla="*/ 121 h 241"/>
                <a:gd name="T4" fmla="*/ 21 w 219"/>
                <a:gd name="T5" fmla="*/ 241 h 241"/>
                <a:gd name="T6" fmla="*/ 120 w 219"/>
                <a:gd name="T7" fmla="*/ 171 h 241"/>
                <a:gd name="T8" fmla="*/ 219 w 219"/>
                <a:gd name="T9" fmla="*/ 102 h 241"/>
                <a:gd name="T10" fmla="*/ 110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1" y="121"/>
                  </a:lnTo>
                  <a:lnTo>
                    <a:pt x="21" y="241"/>
                  </a:lnTo>
                  <a:lnTo>
                    <a:pt x="120" y="171"/>
                  </a:lnTo>
                  <a:lnTo>
                    <a:pt x="219" y="102"/>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5"/>
            <p:cNvSpPr/>
            <p:nvPr/>
          </p:nvSpPr>
          <p:spPr bwMode="auto">
            <a:xfrm>
              <a:off x="12582274" y="4138541"/>
              <a:ext cx="244393" cy="270178"/>
            </a:xfrm>
            <a:custGeom>
              <a:avLst/>
              <a:gdLst>
                <a:gd name="T0" fmla="*/ 218 w 218"/>
                <a:gd name="T1" fmla="*/ 241 h 241"/>
                <a:gd name="T2" fmla="*/ 108 w 218"/>
                <a:gd name="T3" fmla="*/ 191 h 241"/>
                <a:gd name="T4" fmla="*/ 0 w 218"/>
                <a:gd name="T5" fmla="*/ 140 h 241"/>
                <a:gd name="T6" fmla="*/ 98 w 218"/>
                <a:gd name="T7" fmla="*/ 70 h 241"/>
                <a:gd name="T8" fmla="*/ 197 w 218"/>
                <a:gd name="T9" fmla="*/ 0 h 241"/>
                <a:gd name="T10" fmla="*/ 207 w 218"/>
                <a:gd name="T11" fmla="*/ 121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108" y="191"/>
                  </a:lnTo>
                  <a:lnTo>
                    <a:pt x="0" y="140"/>
                  </a:lnTo>
                  <a:lnTo>
                    <a:pt x="98" y="70"/>
                  </a:lnTo>
                  <a:lnTo>
                    <a:pt x="197" y="0"/>
                  </a:lnTo>
                  <a:lnTo>
                    <a:pt x="207" y="121"/>
                  </a:lnTo>
                  <a:lnTo>
                    <a:pt x="218" y="241"/>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6"/>
            <p:cNvSpPr/>
            <p:nvPr/>
          </p:nvSpPr>
          <p:spPr bwMode="auto">
            <a:xfrm>
              <a:off x="12573305" y="4302217"/>
              <a:ext cx="244393" cy="270178"/>
            </a:xfrm>
            <a:custGeom>
              <a:avLst/>
              <a:gdLst>
                <a:gd name="T0" fmla="*/ 0 w 218"/>
                <a:gd name="T1" fmla="*/ 0 h 241"/>
                <a:gd name="T2" fmla="*/ 11 w 218"/>
                <a:gd name="T3" fmla="*/ 121 h 241"/>
                <a:gd name="T4" fmla="*/ 21 w 218"/>
                <a:gd name="T5" fmla="*/ 241 h 241"/>
                <a:gd name="T6" fmla="*/ 120 w 218"/>
                <a:gd name="T7" fmla="*/ 171 h 241"/>
                <a:gd name="T8" fmla="*/ 218 w 218"/>
                <a:gd name="T9" fmla="*/ 102 h 241"/>
                <a:gd name="T10" fmla="*/ 110 w 218"/>
                <a:gd name="T11" fmla="*/ 50 h 241"/>
                <a:gd name="T12" fmla="*/ 0 w 218"/>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0" y="0"/>
                  </a:moveTo>
                  <a:lnTo>
                    <a:pt x="11" y="121"/>
                  </a:lnTo>
                  <a:lnTo>
                    <a:pt x="21" y="241"/>
                  </a:lnTo>
                  <a:lnTo>
                    <a:pt x="120" y="171"/>
                  </a:lnTo>
                  <a:lnTo>
                    <a:pt x="218" y="102"/>
                  </a:lnTo>
                  <a:lnTo>
                    <a:pt x="110" y="50"/>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7"/>
            <p:cNvSpPr/>
            <p:nvPr/>
          </p:nvSpPr>
          <p:spPr bwMode="auto">
            <a:xfrm>
              <a:off x="12342365" y="4307822"/>
              <a:ext cx="245514" cy="271299"/>
            </a:xfrm>
            <a:custGeom>
              <a:avLst/>
              <a:gdLst>
                <a:gd name="T0" fmla="*/ 219 w 219"/>
                <a:gd name="T1" fmla="*/ 242 h 242"/>
                <a:gd name="T2" fmla="*/ 109 w 219"/>
                <a:gd name="T3" fmla="*/ 191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0"/>
                  </a:lnTo>
                  <a:lnTo>
                    <a:pt x="198"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8"/>
            <p:cNvSpPr/>
            <p:nvPr/>
          </p:nvSpPr>
          <p:spPr bwMode="auto">
            <a:xfrm>
              <a:off x="12333397" y="4471498"/>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9"/>
            <p:cNvSpPr/>
            <p:nvPr/>
          </p:nvSpPr>
          <p:spPr bwMode="auto">
            <a:xfrm>
              <a:off x="12103578" y="4477103"/>
              <a:ext cx="245514" cy="271299"/>
            </a:xfrm>
            <a:custGeom>
              <a:avLst/>
              <a:gdLst>
                <a:gd name="T0" fmla="*/ 219 w 219"/>
                <a:gd name="T1" fmla="*/ 242 h 242"/>
                <a:gd name="T2" fmla="*/ 110 w 219"/>
                <a:gd name="T3" fmla="*/ 191 h 242"/>
                <a:gd name="T4" fmla="*/ 0 w 219"/>
                <a:gd name="T5" fmla="*/ 140 h 242"/>
                <a:gd name="T6" fmla="*/ 99 w 219"/>
                <a:gd name="T7" fmla="*/ 70 h 242"/>
                <a:gd name="T8" fmla="*/ 196 w 219"/>
                <a:gd name="T9" fmla="*/ 0 h 242"/>
                <a:gd name="T10" fmla="*/ 207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1"/>
                  </a:lnTo>
                  <a:lnTo>
                    <a:pt x="0" y="140"/>
                  </a:lnTo>
                  <a:lnTo>
                    <a:pt x="99" y="70"/>
                  </a:lnTo>
                  <a:lnTo>
                    <a:pt x="196" y="0"/>
                  </a:lnTo>
                  <a:lnTo>
                    <a:pt x="207" y="121"/>
                  </a:lnTo>
                  <a:lnTo>
                    <a:pt x="219"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0"/>
            <p:cNvSpPr/>
            <p:nvPr/>
          </p:nvSpPr>
          <p:spPr bwMode="auto">
            <a:xfrm>
              <a:off x="12094609" y="4640780"/>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1"/>
            <p:cNvSpPr/>
            <p:nvPr/>
          </p:nvSpPr>
          <p:spPr bwMode="auto">
            <a:xfrm>
              <a:off x="11862548" y="4646385"/>
              <a:ext cx="246635" cy="271299"/>
            </a:xfrm>
            <a:custGeom>
              <a:avLst/>
              <a:gdLst>
                <a:gd name="T0" fmla="*/ 220 w 220"/>
                <a:gd name="T1" fmla="*/ 242 h 242"/>
                <a:gd name="T2" fmla="*/ 110 w 220"/>
                <a:gd name="T3" fmla="*/ 191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8" y="0"/>
                  </a:lnTo>
                  <a:lnTo>
                    <a:pt x="209"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22"/>
            <p:cNvSpPr/>
            <p:nvPr/>
          </p:nvSpPr>
          <p:spPr bwMode="auto">
            <a:xfrm>
              <a:off x="11855822" y="4810061"/>
              <a:ext cx="244393" cy="269056"/>
            </a:xfrm>
            <a:custGeom>
              <a:avLst/>
              <a:gdLst>
                <a:gd name="T0" fmla="*/ 0 w 218"/>
                <a:gd name="T1" fmla="*/ 0 h 240"/>
                <a:gd name="T2" fmla="*/ 11 w 218"/>
                <a:gd name="T3" fmla="*/ 121 h 240"/>
                <a:gd name="T4" fmla="*/ 21 w 218"/>
                <a:gd name="T5" fmla="*/ 240 h 240"/>
                <a:gd name="T6" fmla="*/ 119 w 218"/>
                <a:gd name="T7" fmla="*/ 171 h 240"/>
                <a:gd name="T8" fmla="*/ 218 w 218"/>
                <a:gd name="T9" fmla="*/ 102 h 240"/>
                <a:gd name="T10" fmla="*/ 108 w 218"/>
                <a:gd name="T11" fmla="*/ 50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1" y="121"/>
                  </a:lnTo>
                  <a:lnTo>
                    <a:pt x="21" y="240"/>
                  </a:lnTo>
                  <a:lnTo>
                    <a:pt x="119" y="171"/>
                  </a:lnTo>
                  <a:lnTo>
                    <a:pt x="218" y="102"/>
                  </a:lnTo>
                  <a:lnTo>
                    <a:pt x="108" y="50"/>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23"/>
            <p:cNvSpPr/>
            <p:nvPr/>
          </p:nvSpPr>
          <p:spPr bwMode="auto">
            <a:xfrm>
              <a:off x="11624882" y="4815666"/>
              <a:ext cx="245514" cy="271299"/>
            </a:xfrm>
            <a:custGeom>
              <a:avLst/>
              <a:gdLst>
                <a:gd name="T0" fmla="*/ 219 w 219"/>
                <a:gd name="T1" fmla="*/ 242 h 242"/>
                <a:gd name="T2" fmla="*/ 109 w 219"/>
                <a:gd name="T3" fmla="*/ 191 h 242"/>
                <a:gd name="T4" fmla="*/ 0 w 219"/>
                <a:gd name="T5" fmla="*/ 140 h 242"/>
                <a:gd name="T6" fmla="*/ 99 w 219"/>
                <a:gd name="T7" fmla="*/ 71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1"/>
                  </a:lnTo>
                  <a:lnTo>
                    <a:pt x="198" y="0"/>
                  </a:lnTo>
                  <a:lnTo>
                    <a:pt x="208" y="121"/>
                  </a:lnTo>
                  <a:lnTo>
                    <a:pt x="219"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24"/>
            <p:cNvSpPr/>
            <p:nvPr/>
          </p:nvSpPr>
          <p:spPr bwMode="auto">
            <a:xfrm>
              <a:off x="11614792" y="4979342"/>
              <a:ext cx="246635" cy="269056"/>
            </a:xfrm>
            <a:custGeom>
              <a:avLst/>
              <a:gdLst>
                <a:gd name="T0" fmla="*/ 0 w 220"/>
                <a:gd name="T1" fmla="*/ 0 h 240"/>
                <a:gd name="T2" fmla="*/ 11 w 220"/>
                <a:gd name="T3" fmla="*/ 121 h 240"/>
                <a:gd name="T4" fmla="*/ 22 w 220"/>
                <a:gd name="T5" fmla="*/ 240 h 240"/>
                <a:gd name="T6" fmla="*/ 121 w 220"/>
                <a:gd name="T7" fmla="*/ 171 h 240"/>
                <a:gd name="T8" fmla="*/ 220 w 220"/>
                <a:gd name="T9" fmla="*/ 102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21"/>
                  </a:lnTo>
                  <a:lnTo>
                    <a:pt x="22" y="240"/>
                  </a:lnTo>
                  <a:lnTo>
                    <a:pt x="121" y="171"/>
                  </a:lnTo>
                  <a:lnTo>
                    <a:pt x="220" y="102"/>
                  </a:lnTo>
                  <a:lnTo>
                    <a:pt x="110" y="50"/>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25"/>
            <p:cNvSpPr/>
            <p:nvPr/>
          </p:nvSpPr>
          <p:spPr bwMode="auto">
            <a:xfrm>
              <a:off x="9960094" y="6296597"/>
              <a:ext cx="244393" cy="269056"/>
            </a:xfrm>
            <a:custGeom>
              <a:avLst/>
              <a:gdLst>
                <a:gd name="T0" fmla="*/ 218 w 218"/>
                <a:gd name="T1" fmla="*/ 240 h 240"/>
                <a:gd name="T2" fmla="*/ 207 w 218"/>
                <a:gd name="T3" fmla="*/ 119 h 240"/>
                <a:gd name="T4" fmla="*/ 196 w 218"/>
                <a:gd name="T5" fmla="*/ 0 h 240"/>
                <a:gd name="T6" fmla="*/ 97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7" y="69"/>
                  </a:lnTo>
                  <a:lnTo>
                    <a:pt x="0" y="138"/>
                  </a:lnTo>
                  <a:lnTo>
                    <a:pt x="108" y="190"/>
                  </a:lnTo>
                  <a:lnTo>
                    <a:pt x="218"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26"/>
            <p:cNvSpPr/>
            <p:nvPr/>
          </p:nvSpPr>
          <p:spPr bwMode="auto">
            <a:xfrm>
              <a:off x="10188792" y="628875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27"/>
            <p:cNvSpPr/>
            <p:nvPr/>
          </p:nvSpPr>
          <p:spPr bwMode="auto">
            <a:xfrm>
              <a:off x="10198882" y="6127316"/>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8"/>
            <p:cNvSpPr/>
            <p:nvPr/>
          </p:nvSpPr>
          <p:spPr bwMode="auto">
            <a:xfrm>
              <a:off x="10427580" y="6119468"/>
              <a:ext cx="246635" cy="271299"/>
            </a:xfrm>
            <a:custGeom>
              <a:avLst/>
              <a:gdLst>
                <a:gd name="T0" fmla="*/ 0 w 220"/>
                <a:gd name="T1" fmla="*/ 0 h 242"/>
                <a:gd name="T2" fmla="*/ 110 w 220"/>
                <a:gd name="T3" fmla="*/ 52 h 242"/>
                <a:gd name="T4" fmla="*/ 220 w 220"/>
                <a:gd name="T5" fmla="*/ 102 h 242"/>
                <a:gd name="T6" fmla="*/ 121 w 220"/>
                <a:gd name="T7" fmla="*/ 171 h 242"/>
                <a:gd name="T8" fmla="*/ 23 w 220"/>
                <a:gd name="T9" fmla="*/ 242 h 242"/>
                <a:gd name="T10" fmla="*/ 13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3" y="242"/>
                  </a:lnTo>
                  <a:lnTo>
                    <a:pt x="13"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29"/>
            <p:cNvSpPr/>
            <p:nvPr/>
          </p:nvSpPr>
          <p:spPr bwMode="auto">
            <a:xfrm>
              <a:off x="10437670" y="5958034"/>
              <a:ext cx="245514" cy="270178"/>
            </a:xfrm>
            <a:custGeom>
              <a:avLst/>
              <a:gdLst>
                <a:gd name="T0" fmla="*/ 219 w 219"/>
                <a:gd name="T1" fmla="*/ 241 h 241"/>
                <a:gd name="T2" fmla="*/ 208 w 219"/>
                <a:gd name="T3" fmla="*/ 119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19"/>
                  </a:lnTo>
                  <a:lnTo>
                    <a:pt x="198" y="0"/>
                  </a:lnTo>
                  <a:lnTo>
                    <a:pt x="99" y="69"/>
                  </a:lnTo>
                  <a:lnTo>
                    <a:pt x="0" y="139"/>
                  </a:lnTo>
                  <a:lnTo>
                    <a:pt x="109" y="190"/>
                  </a:lnTo>
                  <a:lnTo>
                    <a:pt x="219" y="241"/>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30"/>
            <p:cNvSpPr/>
            <p:nvPr/>
          </p:nvSpPr>
          <p:spPr bwMode="auto">
            <a:xfrm>
              <a:off x="10668610" y="5950188"/>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1"/>
            <p:cNvSpPr/>
            <p:nvPr/>
          </p:nvSpPr>
          <p:spPr bwMode="auto">
            <a:xfrm>
              <a:off x="10677578" y="5788754"/>
              <a:ext cx="244393" cy="270178"/>
            </a:xfrm>
            <a:custGeom>
              <a:avLst/>
              <a:gdLst>
                <a:gd name="T0" fmla="*/ 218 w 218"/>
                <a:gd name="T1" fmla="*/ 241 h 241"/>
                <a:gd name="T2" fmla="*/ 207 w 218"/>
                <a:gd name="T3" fmla="*/ 120 h 241"/>
                <a:gd name="T4" fmla="*/ 196 w 218"/>
                <a:gd name="T5" fmla="*/ 0 h 241"/>
                <a:gd name="T6" fmla="*/ 99 w 218"/>
                <a:gd name="T7" fmla="*/ 69 h 241"/>
                <a:gd name="T8" fmla="*/ 0 w 218"/>
                <a:gd name="T9" fmla="*/ 139 h 241"/>
                <a:gd name="T10" fmla="*/ 110 w 218"/>
                <a:gd name="T11" fmla="*/ 190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207" y="120"/>
                  </a:lnTo>
                  <a:lnTo>
                    <a:pt x="196" y="0"/>
                  </a:lnTo>
                  <a:lnTo>
                    <a:pt x="99" y="69"/>
                  </a:lnTo>
                  <a:lnTo>
                    <a:pt x="0" y="139"/>
                  </a:lnTo>
                  <a:lnTo>
                    <a:pt x="110" y="190"/>
                  </a:lnTo>
                  <a:lnTo>
                    <a:pt x="218" y="241"/>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2"/>
            <p:cNvSpPr/>
            <p:nvPr/>
          </p:nvSpPr>
          <p:spPr bwMode="auto">
            <a:xfrm>
              <a:off x="10907398" y="5780906"/>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33"/>
            <p:cNvSpPr/>
            <p:nvPr/>
          </p:nvSpPr>
          <p:spPr bwMode="auto">
            <a:xfrm>
              <a:off x="10916367" y="5619472"/>
              <a:ext cx="245514" cy="270178"/>
            </a:xfrm>
            <a:custGeom>
              <a:avLst/>
              <a:gdLst>
                <a:gd name="T0" fmla="*/ 219 w 219"/>
                <a:gd name="T1" fmla="*/ 241 h 241"/>
                <a:gd name="T2" fmla="*/ 209 w 219"/>
                <a:gd name="T3" fmla="*/ 120 h 241"/>
                <a:gd name="T4" fmla="*/ 198 w 219"/>
                <a:gd name="T5" fmla="*/ 0 h 241"/>
                <a:gd name="T6" fmla="*/ 99 w 219"/>
                <a:gd name="T7" fmla="*/ 69 h 241"/>
                <a:gd name="T8" fmla="*/ 0 w 219"/>
                <a:gd name="T9" fmla="*/ 139 h 241"/>
                <a:gd name="T10" fmla="*/ 110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9" y="120"/>
                  </a:lnTo>
                  <a:lnTo>
                    <a:pt x="198" y="0"/>
                  </a:lnTo>
                  <a:lnTo>
                    <a:pt x="99" y="69"/>
                  </a:lnTo>
                  <a:lnTo>
                    <a:pt x="0" y="139"/>
                  </a:lnTo>
                  <a:lnTo>
                    <a:pt x="110" y="190"/>
                  </a:lnTo>
                  <a:lnTo>
                    <a:pt x="219" y="241"/>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34"/>
            <p:cNvSpPr/>
            <p:nvPr/>
          </p:nvSpPr>
          <p:spPr bwMode="auto">
            <a:xfrm>
              <a:off x="11147306" y="5611625"/>
              <a:ext cx="244393" cy="271299"/>
            </a:xfrm>
            <a:custGeom>
              <a:avLst/>
              <a:gdLst>
                <a:gd name="T0" fmla="*/ 0 w 218"/>
                <a:gd name="T1" fmla="*/ 0 h 242"/>
                <a:gd name="T2" fmla="*/ 108 w 218"/>
                <a:gd name="T3" fmla="*/ 52 h 242"/>
                <a:gd name="T4" fmla="*/ 218 w 218"/>
                <a:gd name="T5" fmla="*/ 102 h 242"/>
                <a:gd name="T6" fmla="*/ 119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19" y="171"/>
                  </a:lnTo>
                  <a:lnTo>
                    <a:pt x="21" y="242"/>
                  </a:lnTo>
                  <a:lnTo>
                    <a:pt x="11"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35"/>
            <p:cNvSpPr/>
            <p:nvPr/>
          </p:nvSpPr>
          <p:spPr bwMode="auto">
            <a:xfrm>
              <a:off x="11155153" y="5450191"/>
              <a:ext cx="245514" cy="270178"/>
            </a:xfrm>
            <a:custGeom>
              <a:avLst/>
              <a:gdLst>
                <a:gd name="T0" fmla="*/ 219 w 219"/>
                <a:gd name="T1" fmla="*/ 241 h 241"/>
                <a:gd name="T2" fmla="*/ 208 w 219"/>
                <a:gd name="T3" fmla="*/ 120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20"/>
                  </a:lnTo>
                  <a:lnTo>
                    <a:pt x="198" y="0"/>
                  </a:lnTo>
                  <a:lnTo>
                    <a:pt x="99" y="69"/>
                  </a:lnTo>
                  <a:lnTo>
                    <a:pt x="0" y="139"/>
                  </a:lnTo>
                  <a:lnTo>
                    <a:pt x="109" y="190"/>
                  </a:lnTo>
                  <a:lnTo>
                    <a:pt x="219" y="241"/>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36"/>
            <p:cNvSpPr/>
            <p:nvPr/>
          </p:nvSpPr>
          <p:spPr bwMode="auto">
            <a:xfrm>
              <a:off x="11386094" y="5442343"/>
              <a:ext cx="245514" cy="271299"/>
            </a:xfrm>
            <a:custGeom>
              <a:avLst/>
              <a:gdLst>
                <a:gd name="T0" fmla="*/ 0 w 219"/>
                <a:gd name="T1" fmla="*/ 0 h 242"/>
                <a:gd name="T2" fmla="*/ 110 w 219"/>
                <a:gd name="T3" fmla="*/ 52 h 242"/>
                <a:gd name="T4" fmla="*/ 219 w 219"/>
                <a:gd name="T5" fmla="*/ 102 h 242"/>
                <a:gd name="T6" fmla="*/ 120 w 219"/>
                <a:gd name="T7" fmla="*/ 172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2"/>
                  </a:lnTo>
                  <a:lnTo>
                    <a:pt x="21"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7"/>
            <p:cNvSpPr/>
            <p:nvPr/>
          </p:nvSpPr>
          <p:spPr bwMode="auto">
            <a:xfrm>
              <a:off x="12591243" y="4433382"/>
              <a:ext cx="244393" cy="271299"/>
            </a:xfrm>
            <a:custGeom>
              <a:avLst/>
              <a:gdLst>
                <a:gd name="T0" fmla="*/ 218 w 218"/>
                <a:gd name="T1" fmla="*/ 242 h 242"/>
                <a:gd name="T2" fmla="*/ 110 w 218"/>
                <a:gd name="T3" fmla="*/ 190 h 242"/>
                <a:gd name="T4" fmla="*/ 0 w 218"/>
                <a:gd name="T5" fmla="*/ 140 h 242"/>
                <a:gd name="T6" fmla="*/ 98 w 218"/>
                <a:gd name="T7" fmla="*/ 71 h 242"/>
                <a:gd name="T8" fmla="*/ 197 w 218"/>
                <a:gd name="T9" fmla="*/ 0 h 242"/>
                <a:gd name="T10" fmla="*/ 208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8" y="71"/>
                  </a:lnTo>
                  <a:lnTo>
                    <a:pt x="197" y="0"/>
                  </a:lnTo>
                  <a:lnTo>
                    <a:pt x="208" y="121"/>
                  </a:lnTo>
                  <a:lnTo>
                    <a:pt x="218"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38"/>
            <p:cNvSpPr/>
            <p:nvPr/>
          </p:nvSpPr>
          <p:spPr bwMode="auto">
            <a:xfrm>
              <a:off x="12582274" y="4595937"/>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39"/>
            <p:cNvSpPr/>
            <p:nvPr/>
          </p:nvSpPr>
          <p:spPr bwMode="auto">
            <a:xfrm>
              <a:off x="12351334" y="4602663"/>
              <a:ext cx="245514" cy="271299"/>
            </a:xfrm>
            <a:custGeom>
              <a:avLst/>
              <a:gdLst>
                <a:gd name="T0" fmla="*/ 219 w 219"/>
                <a:gd name="T1" fmla="*/ 242 h 242"/>
                <a:gd name="T2" fmla="*/ 110 w 219"/>
                <a:gd name="T3" fmla="*/ 190 h 242"/>
                <a:gd name="T4" fmla="*/ 0 w 219"/>
                <a:gd name="T5" fmla="*/ 140 h 242"/>
                <a:gd name="T6" fmla="*/ 99 w 219"/>
                <a:gd name="T7" fmla="*/ 71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1"/>
                  </a:lnTo>
                  <a:lnTo>
                    <a:pt x="198" y="0"/>
                  </a:lnTo>
                  <a:lnTo>
                    <a:pt x="209" y="121"/>
                  </a:lnTo>
                  <a:lnTo>
                    <a:pt x="219"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40"/>
            <p:cNvSpPr/>
            <p:nvPr/>
          </p:nvSpPr>
          <p:spPr bwMode="auto">
            <a:xfrm>
              <a:off x="12342365" y="4765218"/>
              <a:ext cx="245514" cy="271299"/>
            </a:xfrm>
            <a:custGeom>
              <a:avLst/>
              <a:gdLst>
                <a:gd name="T0" fmla="*/ 0 w 219"/>
                <a:gd name="T1" fmla="*/ 0 h 242"/>
                <a:gd name="T2" fmla="*/ 10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3" y="242"/>
                  </a:lnTo>
                  <a:lnTo>
                    <a:pt x="120" y="172"/>
                  </a:lnTo>
                  <a:lnTo>
                    <a:pt x="219" y="102"/>
                  </a:lnTo>
                  <a:lnTo>
                    <a:pt x="109"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1"/>
            <p:cNvSpPr/>
            <p:nvPr/>
          </p:nvSpPr>
          <p:spPr bwMode="auto">
            <a:xfrm>
              <a:off x="12112546" y="4771944"/>
              <a:ext cx="246635" cy="271299"/>
            </a:xfrm>
            <a:custGeom>
              <a:avLst/>
              <a:gdLst>
                <a:gd name="T0" fmla="*/ 220 w 220"/>
                <a:gd name="T1" fmla="*/ 242 h 242"/>
                <a:gd name="T2" fmla="*/ 110 w 220"/>
                <a:gd name="T3" fmla="*/ 190 h 242"/>
                <a:gd name="T4" fmla="*/ 0 w 220"/>
                <a:gd name="T5" fmla="*/ 140 h 242"/>
                <a:gd name="T6" fmla="*/ 99 w 220"/>
                <a:gd name="T7" fmla="*/ 71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1"/>
                  </a:lnTo>
                  <a:lnTo>
                    <a:pt x="198" y="0"/>
                  </a:lnTo>
                  <a:lnTo>
                    <a:pt x="209" y="121"/>
                  </a:lnTo>
                  <a:lnTo>
                    <a:pt x="220"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42"/>
            <p:cNvSpPr/>
            <p:nvPr/>
          </p:nvSpPr>
          <p:spPr bwMode="auto">
            <a:xfrm>
              <a:off x="12103578" y="4934499"/>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43"/>
            <p:cNvSpPr/>
            <p:nvPr/>
          </p:nvSpPr>
          <p:spPr bwMode="auto">
            <a:xfrm>
              <a:off x="11873759" y="4941226"/>
              <a:ext cx="244393" cy="271299"/>
            </a:xfrm>
            <a:custGeom>
              <a:avLst/>
              <a:gdLst>
                <a:gd name="T0" fmla="*/ 218 w 218"/>
                <a:gd name="T1" fmla="*/ 242 h 242"/>
                <a:gd name="T2" fmla="*/ 108 w 218"/>
                <a:gd name="T3" fmla="*/ 190 h 242"/>
                <a:gd name="T4" fmla="*/ 0 w 218"/>
                <a:gd name="T5" fmla="*/ 140 h 242"/>
                <a:gd name="T6" fmla="*/ 98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8" y="70"/>
                  </a:lnTo>
                  <a:lnTo>
                    <a:pt x="197" y="0"/>
                  </a:lnTo>
                  <a:lnTo>
                    <a:pt x="207" y="121"/>
                  </a:lnTo>
                  <a:lnTo>
                    <a:pt x="218"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44"/>
            <p:cNvSpPr/>
            <p:nvPr/>
          </p:nvSpPr>
          <p:spPr bwMode="auto">
            <a:xfrm>
              <a:off x="11864790" y="5103780"/>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45"/>
            <p:cNvSpPr/>
            <p:nvPr/>
          </p:nvSpPr>
          <p:spPr bwMode="auto">
            <a:xfrm>
              <a:off x="11633850" y="5110507"/>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46"/>
            <p:cNvSpPr/>
            <p:nvPr/>
          </p:nvSpPr>
          <p:spPr bwMode="auto">
            <a:xfrm>
              <a:off x="11624882" y="5273062"/>
              <a:ext cx="245514" cy="271299"/>
            </a:xfrm>
            <a:custGeom>
              <a:avLst/>
              <a:gdLst>
                <a:gd name="T0" fmla="*/ 0 w 219"/>
                <a:gd name="T1" fmla="*/ 0 h 242"/>
                <a:gd name="T2" fmla="*/ 10 w 219"/>
                <a:gd name="T3" fmla="*/ 121 h 242"/>
                <a:gd name="T4" fmla="*/ 21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2"/>
                  </a:lnTo>
                  <a:lnTo>
                    <a:pt x="219" y="102"/>
                  </a:lnTo>
                  <a:lnTo>
                    <a:pt x="109"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47"/>
            <p:cNvSpPr/>
            <p:nvPr/>
          </p:nvSpPr>
          <p:spPr bwMode="auto">
            <a:xfrm>
              <a:off x="11395062" y="5279789"/>
              <a:ext cx="246635" cy="271299"/>
            </a:xfrm>
            <a:custGeom>
              <a:avLst/>
              <a:gdLst>
                <a:gd name="T0" fmla="*/ 220 w 220"/>
                <a:gd name="T1" fmla="*/ 242 h 242"/>
                <a:gd name="T2" fmla="*/ 110 w 220"/>
                <a:gd name="T3" fmla="*/ 191 h 242"/>
                <a:gd name="T4" fmla="*/ 0 w 220"/>
                <a:gd name="T5" fmla="*/ 140 h 242"/>
                <a:gd name="T6" fmla="*/ 99 w 220"/>
                <a:gd name="T7" fmla="*/ 70 h 242"/>
                <a:gd name="T8" fmla="*/ 196 w 220"/>
                <a:gd name="T9" fmla="*/ 0 h 242"/>
                <a:gd name="T10" fmla="*/ 207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6" y="0"/>
                  </a:lnTo>
                  <a:lnTo>
                    <a:pt x="207" y="121"/>
                  </a:lnTo>
                  <a:lnTo>
                    <a:pt x="220" y="242"/>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60"/>
            <p:cNvSpPr/>
            <p:nvPr/>
          </p:nvSpPr>
          <p:spPr bwMode="auto">
            <a:xfrm>
              <a:off x="12387208" y="3831368"/>
              <a:ext cx="246635" cy="269056"/>
            </a:xfrm>
            <a:custGeom>
              <a:avLst/>
              <a:gdLst>
                <a:gd name="T0" fmla="*/ 0 w 220"/>
                <a:gd name="T1" fmla="*/ 0 h 240"/>
                <a:gd name="T2" fmla="*/ 11 w 220"/>
                <a:gd name="T3" fmla="*/ 119 h 240"/>
                <a:gd name="T4" fmla="*/ 22 w 220"/>
                <a:gd name="T5" fmla="*/ 240 h 240"/>
                <a:gd name="T6" fmla="*/ 121 w 220"/>
                <a:gd name="T7" fmla="*/ 171 h 240"/>
                <a:gd name="T8" fmla="*/ 220 w 220"/>
                <a:gd name="T9" fmla="*/ 100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19"/>
                  </a:lnTo>
                  <a:lnTo>
                    <a:pt x="22" y="240"/>
                  </a:lnTo>
                  <a:lnTo>
                    <a:pt x="121" y="171"/>
                  </a:lnTo>
                  <a:lnTo>
                    <a:pt x="220" y="100"/>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71"/>
            <p:cNvSpPr/>
            <p:nvPr/>
          </p:nvSpPr>
          <p:spPr bwMode="auto">
            <a:xfrm>
              <a:off x="10621525" y="5801085"/>
              <a:ext cx="1321740" cy="962998"/>
            </a:xfrm>
            <a:custGeom>
              <a:avLst/>
              <a:gdLst>
                <a:gd name="T0" fmla="*/ 9 w 1179"/>
                <a:gd name="T1" fmla="*/ 859 h 859"/>
                <a:gd name="T2" fmla="*/ 0 w 1179"/>
                <a:gd name="T3" fmla="*/ 846 h 859"/>
                <a:gd name="T4" fmla="*/ 1179 w 1179"/>
                <a:gd name="T5" fmla="*/ 0 h 859"/>
                <a:gd name="T6" fmla="*/ 1179 w 1179"/>
                <a:gd name="T7" fmla="*/ 216 h 859"/>
                <a:gd name="T8" fmla="*/ 1163 w 1179"/>
                <a:gd name="T9" fmla="*/ 216 h 859"/>
                <a:gd name="T10" fmla="*/ 1163 w 1179"/>
                <a:gd name="T11" fmla="*/ 32 h 859"/>
                <a:gd name="T12" fmla="*/ 9 w 1179"/>
                <a:gd name="T13" fmla="*/ 859 h 859"/>
              </a:gdLst>
              <a:ahLst/>
              <a:cxnLst>
                <a:cxn ang="0">
                  <a:pos x="T0" y="T1"/>
                </a:cxn>
                <a:cxn ang="0">
                  <a:pos x="T2" y="T3"/>
                </a:cxn>
                <a:cxn ang="0">
                  <a:pos x="T4" y="T5"/>
                </a:cxn>
                <a:cxn ang="0">
                  <a:pos x="T6" y="T7"/>
                </a:cxn>
                <a:cxn ang="0">
                  <a:pos x="T8" y="T9"/>
                </a:cxn>
                <a:cxn ang="0">
                  <a:pos x="T10" y="T11"/>
                </a:cxn>
                <a:cxn ang="0">
                  <a:pos x="T12" y="T13"/>
                </a:cxn>
              </a:cxnLst>
              <a:rect l="0" t="0" r="r" b="b"/>
              <a:pathLst>
                <a:path w="1179" h="859">
                  <a:moveTo>
                    <a:pt x="9" y="859"/>
                  </a:moveTo>
                  <a:lnTo>
                    <a:pt x="0" y="846"/>
                  </a:lnTo>
                  <a:lnTo>
                    <a:pt x="1179" y="0"/>
                  </a:lnTo>
                  <a:lnTo>
                    <a:pt x="1179" y="216"/>
                  </a:lnTo>
                  <a:lnTo>
                    <a:pt x="1163" y="216"/>
                  </a:lnTo>
                  <a:lnTo>
                    <a:pt x="1163" y="32"/>
                  </a:lnTo>
                  <a:lnTo>
                    <a:pt x="9" y="85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9284636" y="0"/>
              <a:ext cx="2918347" cy="3518892"/>
            </a:xfrm>
            <a:custGeom>
              <a:avLst/>
              <a:gdLst>
                <a:gd name="T0" fmla="*/ 0 w 1764"/>
                <a:gd name="T1" fmla="*/ 2127 h 2127"/>
                <a:gd name="T2" fmla="*/ 1764 w 1764"/>
                <a:gd name="T3" fmla="*/ 1079 h 2127"/>
                <a:gd name="T4" fmla="*/ 1764 w 1764"/>
                <a:gd name="T5" fmla="*/ 0 h 2127"/>
                <a:gd name="T6" fmla="*/ 0 w 1764"/>
                <a:gd name="T7" fmla="*/ 1044 h 2127"/>
                <a:gd name="T8" fmla="*/ 0 w 1764"/>
                <a:gd name="T9" fmla="*/ 2127 h 2127"/>
              </a:gdLst>
              <a:ahLst/>
              <a:cxnLst>
                <a:cxn ang="0">
                  <a:pos x="T0" y="T1"/>
                </a:cxn>
                <a:cxn ang="0">
                  <a:pos x="T2" y="T3"/>
                </a:cxn>
                <a:cxn ang="0">
                  <a:pos x="T4" y="T5"/>
                </a:cxn>
                <a:cxn ang="0">
                  <a:pos x="T6" y="T7"/>
                </a:cxn>
                <a:cxn ang="0">
                  <a:pos x="T8" y="T9"/>
                </a:cxn>
              </a:cxnLst>
              <a:rect l="0" t="0" r="r" b="b"/>
              <a:pathLst>
                <a:path w="1764" h="2127">
                  <a:moveTo>
                    <a:pt x="0" y="2127"/>
                  </a:moveTo>
                  <a:lnTo>
                    <a:pt x="1764" y="1079"/>
                  </a:lnTo>
                  <a:lnTo>
                    <a:pt x="1764" y="0"/>
                  </a:lnTo>
                  <a:lnTo>
                    <a:pt x="0" y="1044"/>
                  </a:lnTo>
                  <a:lnTo>
                    <a:pt x="0" y="2127"/>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9284636" y="1727185"/>
              <a:ext cx="2918347" cy="3527163"/>
            </a:xfrm>
            <a:custGeom>
              <a:avLst/>
              <a:gdLst>
                <a:gd name="T0" fmla="*/ 1764 w 1764"/>
                <a:gd name="T1" fmla="*/ 2132 h 2132"/>
                <a:gd name="T2" fmla="*/ 0 w 1764"/>
                <a:gd name="T3" fmla="*/ 1084 h 2132"/>
                <a:gd name="T4" fmla="*/ 0 w 1764"/>
                <a:gd name="T5" fmla="*/ 0 h 2132"/>
                <a:gd name="T6" fmla="*/ 1764 w 1764"/>
                <a:gd name="T7" fmla="*/ 1049 h 2132"/>
                <a:gd name="T8" fmla="*/ 1764 w 1764"/>
                <a:gd name="T9" fmla="*/ 2132 h 2132"/>
              </a:gdLst>
              <a:ahLst/>
              <a:cxnLst>
                <a:cxn ang="0">
                  <a:pos x="T0" y="T1"/>
                </a:cxn>
                <a:cxn ang="0">
                  <a:pos x="T2" y="T3"/>
                </a:cxn>
                <a:cxn ang="0">
                  <a:pos x="T4" y="T5"/>
                </a:cxn>
                <a:cxn ang="0">
                  <a:pos x="T6" y="T7"/>
                </a:cxn>
                <a:cxn ang="0">
                  <a:pos x="T8" y="T9"/>
                </a:cxn>
              </a:cxnLst>
              <a:rect l="0" t="0" r="r" b="b"/>
              <a:pathLst>
                <a:path w="1764" h="2132">
                  <a:moveTo>
                    <a:pt x="1764" y="2132"/>
                  </a:moveTo>
                  <a:lnTo>
                    <a:pt x="0" y="1084"/>
                  </a:lnTo>
                  <a:lnTo>
                    <a:pt x="0" y="0"/>
                  </a:lnTo>
                  <a:lnTo>
                    <a:pt x="1764" y="1049"/>
                  </a:lnTo>
                  <a:lnTo>
                    <a:pt x="1764" y="2132"/>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9120851" y="150549"/>
              <a:ext cx="2536183" cy="2288024"/>
            </a:xfrm>
            <a:custGeom>
              <a:avLst/>
              <a:gdLst>
                <a:gd name="T0" fmla="*/ 16 w 1533"/>
                <a:gd name="T1" fmla="*/ 1383 h 1383"/>
                <a:gd name="T2" fmla="*/ 0 w 1533"/>
                <a:gd name="T3" fmla="*/ 1383 h 1383"/>
                <a:gd name="T4" fmla="*/ 0 w 1533"/>
                <a:gd name="T5" fmla="*/ 881 h 1383"/>
                <a:gd name="T6" fmla="*/ 4 w 1533"/>
                <a:gd name="T7" fmla="*/ 880 h 1383"/>
                <a:gd name="T8" fmla="*/ 1525 w 1533"/>
                <a:gd name="T9" fmla="*/ 0 h 1383"/>
                <a:gd name="T10" fmla="*/ 1533 w 1533"/>
                <a:gd name="T11" fmla="*/ 15 h 1383"/>
                <a:gd name="T12" fmla="*/ 16 w 1533"/>
                <a:gd name="T13" fmla="*/ 891 h 1383"/>
                <a:gd name="T14" fmla="*/ 16 w 1533"/>
                <a:gd name="T15" fmla="*/ 1383 h 13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3" h="1383">
                  <a:moveTo>
                    <a:pt x="16" y="1383"/>
                  </a:moveTo>
                  <a:lnTo>
                    <a:pt x="0" y="1383"/>
                  </a:lnTo>
                  <a:lnTo>
                    <a:pt x="0" y="881"/>
                  </a:lnTo>
                  <a:lnTo>
                    <a:pt x="4" y="880"/>
                  </a:lnTo>
                  <a:lnTo>
                    <a:pt x="1525" y="0"/>
                  </a:lnTo>
                  <a:lnTo>
                    <a:pt x="1533" y="15"/>
                  </a:lnTo>
                  <a:lnTo>
                    <a:pt x="16" y="891"/>
                  </a:lnTo>
                  <a:lnTo>
                    <a:pt x="16" y="1383"/>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9" name="组合 208"/>
          <p:cNvGrpSpPr/>
          <p:nvPr/>
        </p:nvGrpSpPr>
        <p:grpSpPr>
          <a:xfrm>
            <a:off x="-875182" y="5889892"/>
            <a:ext cx="2214564" cy="1433513"/>
            <a:chOff x="-817307" y="5727842"/>
            <a:chExt cx="2214564" cy="1433513"/>
          </a:xfrm>
        </p:grpSpPr>
        <p:sp>
          <p:nvSpPr>
            <p:cNvPr id="184" name="Freeform 175"/>
            <p:cNvSpPr/>
            <p:nvPr/>
          </p:nvSpPr>
          <p:spPr bwMode="auto">
            <a:xfrm>
              <a:off x="-817307"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76"/>
            <p:cNvSpPr/>
            <p:nvPr/>
          </p:nvSpPr>
          <p:spPr bwMode="auto">
            <a:xfrm>
              <a:off x="-755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77"/>
            <p:cNvSpPr/>
            <p:nvPr/>
          </p:nvSpPr>
          <p:spPr bwMode="auto">
            <a:xfrm>
              <a:off x="-690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78"/>
            <p:cNvSpPr/>
            <p:nvPr/>
          </p:nvSpPr>
          <p:spPr bwMode="auto">
            <a:xfrm>
              <a:off x="-628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79"/>
            <p:cNvSpPr/>
            <p:nvPr/>
          </p:nvSpPr>
          <p:spPr bwMode="auto">
            <a:xfrm>
              <a:off x="-563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80"/>
            <p:cNvSpPr/>
            <p:nvPr/>
          </p:nvSpPr>
          <p:spPr bwMode="auto">
            <a:xfrm>
              <a:off x="-501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81"/>
            <p:cNvSpPr/>
            <p:nvPr/>
          </p:nvSpPr>
          <p:spPr bwMode="auto">
            <a:xfrm>
              <a:off x="-436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82"/>
            <p:cNvSpPr/>
            <p:nvPr/>
          </p:nvSpPr>
          <p:spPr bwMode="auto">
            <a:xfrm>
              <a:off x="-374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83"/>
            <p:cNvSpPr/>
            <p:nvPr/>
          </p:nvSpPr>
          <p:spPr bwMode="auto">
            <a:xfrm>
              <a:off x="-309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84"/>
            <p:cNvSpPr/>
            <p:nvPr/>
          </p:nvSpPr>
          <p:spPr bwMode="auto">
            <a:xfrm>
              <a:off x="-247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85"/>
            <p:cNvSpPr/>
            <p:nvPr/>
          </p:nvSpPr>
          <p:spPr bwMode="auto">
            <a:xfrm>
              <a:off x="-182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86"/>
            <p:cNvSpPr/>
            <p:nvPr/>
          </p:nvSpPr>
          <p:spPr bwMode="auto">
            <a:xfrm>
              <a:off x="-120394" y="5727842"/>
              <a:ext cx="881063" cy="1433513"/>
            </a:xfrm>
            <a:custGeom>
              <a:avLst/>
              <a:gdLst>
                <a:gd name="T0" fmla="*/ 0 w 555"/>
                <a:gd name="T1" fmla="*/ 895 h 903"/>
                <a:gd name="T2" fmla="*/ 13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3"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87"/>
            <p:cNvSpPr/>
            <p:nvPr/>
          </p:nvSpPr>
          <p:spPr bwMode="auto">
            <a:xfrm>
              <a:off x="-55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88"/>
            <p:cNvSpPr/>
            <p:nvPr/>
          </p:nvSpPr>
          <p:spPr bwMode="auto">
            <a:xfrm>
              <a:off x="6606" y="5727842"/>
              <a:ext cx="882650" cy="1433513"/>
            </a:xfrm>
            <a:custGeom>
              <a:avLst/>
              <a:gdLst>
                <a:gd name="T0" fmla="*/ 0 w 556"/>
                <a:gd name="T1" fmla="*/ 895 h 903"/>
                <a:gd name="T2" fmla="*/ 13 w 556"/>
                <a:gd name="T3" fmla="*/ 903 h 903"/>
                <a:gd name="T4" fmla="*/ 556 w 556"/>
                <a:gd name="T5" fmla="*/ 7 h 903"/>
                <a:gd name="T6" fmla="*/ 543 w 556"/>
                <a:gd name="T7" fmla="*/ 0 h 903"/>
                <a:gd name="T8" fmla="*/ 0 w 556"/>
                <a:gd name="T9" fmla="*/ 895 h 903"/>
              </a:gdLst>
              <a:ahLst/>
              <a:cxnLst>
                <a:cxn ang="0">
                  <a:pos x="T0" y="T1"/>
                </a:cxn>
                <a:cxn ang="0">
                  <a:pos x="T2" y="T3"/>
                </a:cxn>
                <a:cxn ang="0">
                  <a:pos x="T4" y="T5"/>
                </a:cxn>
                <a:cxn ang="0">
                  <a:pos x="T6" y="T7"/>
                </a:cxn>
                <a:cxn ang="0">
                  <a:pos x="T8" y="T9"/>
                </a:cxn>
              </a:cxnLst>
              <a:rect l="0" t="0" r="r" b="b"/>
              <a:pathLst>
                <a:path w="556" h="903">
                  <a:moveTo>
                    <a:pt x="0" y="895"/>
                  </a:moveTo>
                  <a:lnTo>
                    <a:pt x="13" y="903"/>
                  </a:lnTo>
                  <a:lnTo>
                    <a:pt x="556"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89"/>
            <p:cNvSpPr/>
            <p:nvPr/>
          </p:nvSpPr>
          <p:spPr bwMode="auto">
            <a:xfrm>
              <a:off x="716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90"/>
            <p:cNvSpPr/>
            <p:nvPr/>
          </p:nvSpPr>
          <p:spPr bwMode="auto">
            <a:xfrm>
              <a:off x="135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91"/>
            <p:cNvSpPr/>
            <p:nvPr/>
          </p:nvSpPr>
          <p:spPr bwMode="auto">
            <a:xfrm>
              <a:off x="198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92"/>
            <p:cNvSpPr/>
            <p:nvPr/>
          </p:nvSpPr>
          <p:spPr bwMode="auto">
            <a:xfrm>
              <a:off x="262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93"/>
            <p:cNvSpPr/>
            <p:nvPr/>
          </p:nvSpPr>
          <p:spPr bwMode="auto">
            <a:xfrm>
              <a:off x="325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94"/>
            <p:cNvSpPr/>
            <p:nvPr/>
          </p:nvSpPr>
          <p:spPr bwMode="auto">
            <a:xfrm>
              <a:off x="389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95"/>
            <p:cNvSpPr/>
            <p:nvPr/>
          </p:nvSpPr>
          <p:spPr bwMode="auto">
            <a:xfrm>
              <a:off x="452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96"/>
            <p:cNvSpPr/>
            <p:nvPr/>
          </p:nvSpPr>
          <p:spPr bwMode="auto">
            <a:xfrm>
              <a:off x="516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06" name="Freeform 197"/>
          <p:cNvSpPr/>
          <p:nvPr/>
        </p:nvSpPr>
        <p:spPr bwMode="auto">
          <a:xfrm rot="21432096">
            <a:off x="262194" y="5890092"/>
            <a:ext cx="1541463" cy="1185863"/>
          </a:xfrm>
          <a:custGeom>
            <a:avLst/>
            <a:gdLst>
              <a:gd name="T0" fmla="*/ 8 w 971"/>
              <a:gd name="T1" fmla="*/ 747 h 747"/>
              <a:gd name="T2" fmla="*/ 0 w 971"/>
              <a:gd name="T3" fmla="*/ 732 h 747"/>
              <a:gd name="T4" fmla="*/ 937 w 971"/>
              <a:gd name="T5" fmla="*/ 181 h 747"/>
              <a:gd name="T6" fmla="*/ 631 w 971"/>
              <a:gd name="T7" fmla="*/ 15 h 747"/>
              <a:gd name="T8" fmla="*/ 639 w 971"/>
              <a:gd name="T9" fmla="*/ 0 h 747"/>
              <a:gd name="T10" fmla="*/ 971 w 971"/>
              <a:gd name="T11" fmla="*/ 181 h 747"/>
              <a:gd name="T12" fmla="*/ 8 w 971"/>
              <a:gd name="T13" fmla="*/ 747 h 747"/>
            </a:gdLst>
            <a:ahLst/>
            <a:cxnLst>
              <a:cxn ang="0">
                <a:pos x="T0" y="T1"/>
              </a:cxn>
              <a:cxn ang="0">
                <a:pos x="T2" y="T3"/>
              </a:cxn>
              <a:cxn ang="0">
                <a:pos x="T4" y="T5"/>
              </a:cxn>
              <a:cxn ang="0">
                <a:pos x="T6" y="T7"/>
              </a:cxn>
              <a:cxn ang="0">
                <a:pos x="T8" y="T9"/>
              </a:cxn>
              <a:cxn ang="0">
                <a:pos x="T10" y="T11"/>
              </a:cxn>
              <a:cxn ang="0">
                <a:pos x="T12" y="T13"/>
              </a:cxn>
            </a:cxnLst>
            <a:rect l="0" t="0" r="r" b="b"/>
            <a:pathLst>
              <a:path w="971" h="747">
                <a:moveTo>
                  <a:pt x="8" y="747"/>
                </a:moveTo>
                <a:lnTo>
                  <a:pt x="0" y="732"/>
                </a:lnTo>
                <a:lnTo>
                  <a:pt x="937" y="181"/>
                </a:lnTo>
                <a:lnTo>
                  <a:pt x="631" y="15"/>
                </a:lnTo>
                <a:lnTo>
                  <a:pt x="639" y="0"/>
                </a:lnTo>
                <a:lnTo>
                  <a:pt x="971" y="181"/>
                </a:lnTo>
                <a:lnTo>
                  <a:pt x="8" y="747"/>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98"/>
          <p:cNvSpPr/>
          <p:nvPr/>
        </p:nvSpPr>
        <p:spPr bwMode="auto">
          <a:xfrm>
            <a:off x="-7681" y="4897580"/>
            <a:ext cx="1355725" cy="1927225"/>
          </a:xfrm>
          <a:custGeom>
            <a:avLst/>
            <a:gdLst>
              <a:gd name="T0" fmla="*/ 854 w 854"/>
              <a:gd name="T1" fmla="*/ 654 h 1214"/>
              <a:gd name="T2" fmla="*/ 0 w 854"/>
              <a:gd name="T3" fmla="*/ 1214 h 1214"/>
              <a:gd name="T4" fmla="*/ 0 w 854"/>
              <a:gd name="T5" fmla="*/ 560 h 1214"/>
              <a:gd name="T6" fmla="*/ 854 w 854"/>
              <a:gd name="T7" fmla="*/ 0 h 1214"/>
              <a:gd name="T8" fmla="*/ 854 w 854"/>
              <a:gd name="T9" fmla="*/ 654 h 1214"/>
            </a:gdLst>
            <a:ahLst/>
            <a:cxnLst>
              <a:cxn ang="0">
                <a:pos x="T0" y="T1"/>
              </a:cxn>
              <a:cxn ang="0">
                <a:pos x="T2" y="T3"/>
              </a:cxn>
              <a:cxn ang="0">
                <a:pos x="T4" y="T5"/>
              </a:cxn>
              <a:cxn ang="0">
                <a:pos x="T6" y="T7"/>
              </a:cxn>
              <a:cxn ang="0">
                <a:pos x="T8" y="T9"/>
              </a:cxn>
            </a:cxnLst>
            <a:rect l="0" t="0" r="r" b="b"/>
            <a:pathLst>
              <a:path w="854" h="1214">
                <a:moveTo>
                  <a:pt x="854" y="654"/>
                </a:moveTo>
                <a:lnTo>
                  <a:pt x="0" y="1214"/>
                </a:lnTo>
                <a:lnTo>
                  <a:pt x="0" y="560"/>
                </a:lnTo>
                <a:lnTo>
                  <a:pt x="854" y="0"/>
                </a:lnTo>
                <a:lnTo>
                  <a:pt x="854" y="654"/>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5"/>
          <p:cNvSpPr>
            <a:spLocks noEditPoints="1"/>
          </p:cNvSpPr>
          <p:nvPr/>
        </p:nvSpPr>
        <p:spPr bwMode="auto">
          <a:xfrm flipH="1" flipV="1">
            <a:off x="520581" y="363109"/>
            <a:ext cx="504346" cy="424069"/>
          </a:xfrm>
          <a:custGeom>
            <a:avLst/>
            <a:gdLst>
              <a:gd name="T0" fmla="*/ 118 w 285"/>
              <a:gd name="T1" fmla="*/ 131 h 240"/>
              <a:gd name="T2" fmla="*/ 118 w 285"/>
              <a:gd name="T3" fmla="*/ 240 h 240"/>
              <a:gd name="T4" fmla="*/ 0 w 285"/>
              <a:gd name="T5" fmla="*/ 240 h 240"/>
              <a:gd name="T6" fmla="*/ 0 w 285"/>
              <a:gd name="T7" fmla="*/ 131 h 240"/>
              <a:gd name="T8" fmla="*/ 32 w 285"/>
              <a:gd name="T9" fmla="*/ 39 h 240"/>
              <a:gd name="T10" fmla="*/ 118 w 285"/>
              <a:gd name="T11" fmla="*/ 0 h 240"/>
              <a:gd name="T12" fmla="*/ 118 w 285"/>
              <a:gd name="T13" fmla="*/ 55 h 240"/>
              <a:gd name="T14" fmla="*/ 75 w 285"/>
              <a:gd name="T15" fmla="*/ 70 h 240"/>
              <a:gd name="T16" fmla="*/ 53 w 285"/>
              <a:gd name="T17" fmla="*/ 115 h 240"/>
              <a:gd name="T18" fmla="*/ 53 w 285"/>
              <a:gd name="T19" fmla="*/ 131 h 240"/>
              <a:gd name="T20" fmla="*/ 118 w 285"/>
              <a:gd name="T21" fmla="*/ 131 h 240"/>
              <a:gd name="T22" fmla="*/ 285 w 285"/>
              <a:gd name="T23" fmla="*/ 131 h 240"/>
              <a:gd name="T24" fmla="*/ 285 w 285"/>
              <a:gd name="T25" fmla="*/ 240 h 240"/>
              <a:gd name="T26" fmla="*/ 167 w 285"/>
              <a:gd name="T27" fmla="*/ 240 h 240"/>
              <a:gd name="T28" fmla="*/ 167 w 285"/>
              <a:gd name="T29" fmla="*/ 136 h 240"/>
              <a:gd name="T30" fmla="*/ 199 w 285"/>
              <a:gd name="T31" fmla="*/ 41 h 240"/>
              <a:gd name="T32" fmla="*/ 285 w 285"/>
              <a:gd name="T33" fmla="*/ 0 h 240"/>
              <a:gd name="T34" fmla="*/ 285 w 285"/>
              <a:gd name="T35" fmla="*/ 55 h 240"/>
              <a:gd name="T36" fmla="*/ 241 w 285"/>
              <a:gd name="T37" fmla="*/ 70 h 240"/>
              <a:gd name="T38" fmla="*/ 219 w 285"/>
              <a:gd name="T39" fmla="*/ 115 h 240"/>
              <a:gd name="T40" fmla="*/ 219 w 285"/>
              <a:gd name="T41" fmla="*/ 131 h 240"/>
              <a:gd name="T42" fmla="*/ 285 w 285"/>
              <a:gd name="T43" fmla="*/ 13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5" h="240">
                <a:moveTo>
                  <a:pt x="118" y="131"/>
                </a:moveTo>
                <a:cubicBezTo>
                  <a:pt x="118" y="240"/>
                  <a:pt x="118" y="240"/>
                  <a:pt x="118" y="240"/>
                </a:cubicBezTo>
                <a:cubicBezTo>
                  <a:pt x="0" y="240"/>
                  <a:pt x="0" y="240"/>
                  <a:pt x="0" y="240"/>
                </a:cubicBezTo>
                <a:cubicBezTo>
                  <a:pt x="0" y="131"/>
                  <a:pt x="0" y="131"/>
                  <a:pt x="0" y="131"/>
                </a:cubicBezTo>
                <a:cubicBezTo>
                  <a:pt x="0" y="95"/>
                  <a:pt x="11" y="64"/>
                  <a:pt x="32" y="39"/>
                </a:cubicBezTo>
                <a:cubicBezTo>
                  <a:pt x="51" y="17"/>
                  <a:pt x="80" y="4"/>
                  <a:pt x="118" y="0"/>
                </a:cubicBezTo>
                <a:cubicBezTo>
                  <a:pt x="118" y="55"/>
                  <a:pt x="118" y="55"/>
                  <a:pt x="118" y="55"/>
                </a:cubicBezTo>
                <a:cubicBezTo>
                  <a:pt x="101" y="55"/>
                  <a:pt x="87" y="60"/>
                  <a:pt x="75" y="70"/>
                </a:cubicBezTo>
                <a:cubicBezTo>
                  <a:pt x="60" y="80"/>
                  <a:pt x="53" y="95"/>
                  <a:pt x="53" y="115"/>
                </a:cubicBezTo>
                <a:cubicBezTo>
                  <a:pt x="53" y="120"/>
                  <a:pt x="53" y="125"/>
                  <a:pt x="53" y="131"/>
                </a:cubicBezTo>
                <a:lnTo>
                  <a:pt x="118" y="131"/>
                </a:lnTo>
                <a:close/>
                <a:moveTo>
                  <a:pt x="285" y="131"/>
                </a:moveTo>
                <a:cubicBezTo>
                  <a:pt x="285" y="240"/>
                  <a:pt x="285" y="240"/>
                  <a:pt x="285" y="240"/>
                </a:cubicBezTo>
                <a:cubicBezTo>
                  <a:pt x="167" y="240"/>
                  <a:pt x="167" y="240"/>
                  <a:pt x="167" y="240"/>
                </a:cubicBezTo>
                <a:cubicBezTo>
                  <a:pt x="167" y="136"/>
                  <a:pt x="167" y="136"/>
                  <a:pt x="167" y="136"/>
                </a:cubicBezTo>
                <a:cubicBezTo>
                  <a:pt x="167" y="98"/>
                  <a:pt x="178" y="66"/>
                  <a:pt x="199" y="41"/>
                </a:cubicBezTo>
                <a:cubicBezTo>
                  <a:pt x="218" y="18"/>
                  <a:pt x="247" y="4"/>
                  <a:pt x="285" y="0"/>
                </a:cubicBezTo>
                <a:cubicBezTo>
                  <a:pt x="285" y="55"/>
                  <a:pt x="285" y="55"/>
                  <a:pt x="285" y="55"/>
                </a:cubicBezTo>
                <a:cubicBezTo>
                  <a:pt x="269" y="55"/>
                  <a:pt x="254" y="60"/>
                  <a:pt x="241" y="70"/>
                </a:cubicBezTo>
                <a:cubicBezTo>
                  <a:pt x="227" y="80"/>
                  <a:pt x="219" y="95"/>
                  <a:pt x="219" y="115"/>
                </a:cubicBezTo>
                <a:cubicBezTo>
                  <a:pt x="219" y="120"/>
                  <a:pt x="219" y="125"/>
                  <a:pt x="219" y="131"/>
                </a:cubicBezTo>
                <a:lnTo>
                  <a:pt x="285" y="131"/>
                </a:lnTo>
                <a:close/>
              </a:path>
            </a:pathLst>
          </a:custGeom>
          <a:solidFill>
            <a:srgbClr val="073141">
              <a:alpha val="83000"/>
            </a:srgbClr>
          </a:solidFill>
          <a:ln>
            <a:noFill/>
          </a:ln>
        </p:spPr>
        <p:txBody>
          <a:bodyPr vert="horz" wrap="square" lIns="91440" tIns="45720" rIns="91440" bIns="45720" numCol="1" anchor="t" anchorCtr="0" compatLnSpc="1"/>
          <a:lstStyle/>
          <a:p>
            <a:endParaRPr lang="zh-CN" altLang="en-US">
              <a:solidFill>
                <a:srgbClr val="45A1BA"/>
              </a:solidFill>
            </a:endParaRPr>
          </a:p>
        </p:txBody>
      </p:sp>
      <p:sp>
        <p:nvSpPr>
          <p:cNvPr id="156" name="矩形 155"/>
          <p:cNvSpPr/>
          <p:nvPr/>
        </p:nvSpPr>
        <p:spPr>
          <a:xfrm>
            <a:off x="1831908" y="362994"/>
            <a:ext cx="2954655" cy="929293"/>
          </a:xfrm>
          <a:prstGeom prst="rect">
            <a:avLst/>
          </a:prstGeom>
        </p:spPr>
        <p:txBody>
          <a:bodyPr wrap="none">
            <a:spAutoFit/>
          </a:bodyPr>
          <a:lstStyle/>
          <a:p>
            <a:pPr>
              <a:lnSpc>
                <a:spcPct val="175000"/>
              </a:lnSpc>
            </a:pPr>
            <a:r>
              <a:rPr lang="zh-CN" altLang="en-US" sz="3600" dirty="0" smtClean="0">
                <a:solidFill>
                  <a:srgbClr val="073141"/>
                </a:solidFill>
                <a:latin typeface="微软雅黑" panose="020B0503020204020204" pitchFamily="34" charset="-122"/>
                <a:ea typeface="微软雅黑" panose="020B0503020204020204" pitchFamily="34" charset="-122"/>
              </a:rPr>
              <a:t>文献简要介绍</a:t>
            </a:r>
            <a:endParaRPr lang="zh-CN" altLang="en-US" sz="3600" dirty="0">
              <a:solidFill>
                <a:srgbClr val="073141"/>
              </a:solidFill>
              <a:latin typeface="微软雅黑" panose="020B0503020204020204" pitchFamily="34" charset="-122"/>
              <a:ea typeface="微软雅黑" panose="020B0503020204020204" pitchFamily="34" charset="-122"/>
            </a:endParaRPr>
          </a:p>
        </p:txBody>
      </p:sp>
      <p:sp>
        <p:nvSpPr>
          <p:cNvPr id="157" name="Rectangle 11"/>
          <p:cNvSpPr/>
          <p:nvPr/>
        </p:nvSpPr>
        <p:spPr>
          <a:xfrm>
            <a:off x="1829867" y="1594944"/>
            <a:ext cx="6845935" cy="1903150"/>
          </a:xfrm>
          <a:prstGeom prst="rect">
            <a:avLst/>
          </a:prstGeom>
        </p:spPr>
        <p:txBody>
          <a:bodyPr wrap="square">
            <a:spAutoFit/>
          </a:bodyPr>
          <a:lstStyle/>
          <a:p>
            <a:pPr>
              <a:lnSpc>
                <a:spcPct val="125000"/>
              </a:lnSpc>
            </a:pPr>
            <a:r>
              <a:rPr lang="zh-CN" altLang="en-US" sz="2400" dirty="0" smtClean="0">
                <a:solidFill>
                  <a:srgbClr val="073141"/>
                </a:solidFill>
                <a:latin typeface="Arial" panose="020B0604020202020204" pitchFamily="34" charset="0"/>
                <a:cs typeface="Arial" panose="020B0604020202020204" pitchFamily="34" charset="0"/>
              </a:rPr>
              <a:t>文献中心：</a:t>
            </a:r>
            <a:r>
              <a:rPr lang="en-US" altLang="zh-CN" sz="2400" dirty="0" smtClean="0">
                <a:solidFill>
                  <a:srgbClr val="073141"/>
                </a:solidFill>
                <a:latin typeface="Arial" panose="020B0604020202020204" pitchFamily="34" charset="0"/>
                <a:cs typeface="Arial" panose="020B0604020202020204" pitchFamily="34" charset="0"/>
              </a:rPr>
              <a:t>Hadoop</a:t>
            </a:r>
            <a:r>
              <a:rPr lang="zh-CN" altLang="en-US" sz="2400" dirty="0">
                <a:solidFill>
                  <a:srgbClr val="073141"/>
                </a:solidFill>
                <a:latin typeface="Arial" panose="020B0604020202020204" pitchFamily="34" charset="0"/>
                <a:cs typeface="Arial" panose="020B0604020202020204" pitchFamily="34" charset="0"/>
              </a:rPr>
              <a:t>平台</a:t>
            </a:r>
            <a:r>
              <a:rPr lang="zh-CN" altLang="en-US" sz="2400" dirty="0" smtClean="0">
                <a:solidFill>
                  <a:srgbClr val="073141"/>
                </a:solidFill>
                <a:latin typeface="Arial" panose="020B0604020202020204" pitchFamily="34" charset="0"/>
                <a:cs typeface="Arial" panose="020B0604020202020204" pitchFamily="34" charset="0"/>
              </a:rPr>
              <a:t>中的数据泄露</a:t>
            </a:r>
            <a:endParaRPr lang="en-US" altLang="zh-CN" sz="2400" dirty="0" smtClean="0">
              <a:solidFill>
                <a:srgbClr val="073141"/>
              </a:solidFill>
              <a:latin typeface="Arial" panose="020B0604020202020204" pitchFamily="34" charset="0"/>
              <a:cs typeface="Arial" panose="020B0604020202020204" pitchFamily="34" charset="0"/>
            </a:endParaRPr>
          </a:p>
          <a:p>
            <a:pPr>
              <a:lnSpc>
                <a:spcPct val="125000"/>
              </a:lnSpc>
            </a:pPr>
            <a:endParaRPr lang="en-US" altLang="zh-CN" sz="2400" dirty="0" smtClean="0">
              <a:solidFill>
                <a:srgbClr val="073141"/>
              </a:solidFill>
              <a:latin typeface="Arial" panose="020B0604020202020204" pitchFamily="34" charset="0"/>
              <a:cs typeface="Arial" panose="020B0604020202020204" pitchFamily="34" charset="0"/>
            </a:endParaRPr>
          </a:p>
          <a:p>
            <a:pPr>
              <a:lnSpc>
                <a:spcPct val="125000"/>
              </a:lnSpc>
            </a:pPr>
            <a:r>
              <a:rPr lang="zh-CN" altLang="en-US" sz="2400" dirty="0" smtClean="0">
                <a:solidFill>
                  <a:srgbClr val="073141"/>
                </a:solidFill>
                <a:latin typeface="Arial" panose="020B0604020202020204" pitchFamily="34" charset="0"/>
                <a:cs typeface="Arial" panose="020B0604020202020204" pitchFamily="34" charset="0"/>
              </a:rPr>
              <a:t>文献主体框架：介绍一些</a:t>
            </a:r>
            <a:r>
              <a:rPr lang="en-US" altLang="zh-CN" sz="2400" dirty="0" smtClean="0">
                <a:solidFill>
                  <a:srgbClr val="073141"/>
                </a:solidFill>
                <a:latin typeface="Arial" panose="020B0604020202020204" pitchFamily="34" charset="0"/>
                <a:cs typeface="Arial" panose="020B0604020202020204" pitchFamily="34" charset="0"/>
              </a:rPr>
              <a:t>Hadoop</a:t>
            </a:r>
            <a:r>
              <a:rPr lang="zh-CN" altLang="en-US" sz="2400" dirty="0" smtClean="0">
                <a:solidFill>
                  <a:srgbClr val="073141"/>
                </a:solidFill>
                <a:latin typeface="Arial" panose="020B0604020202020204" pitchFamily="34" charset="0"/>
                <a:cs typeface="Arial" panose="020B0604020202020204" pitchFamily="34" charset="0"/>
              </a:rPr>
              <a:t>可能存在的数据泄露方式</a:t>
            </a:r>
            <a:r>
              <a:rPr lang="en-US" altLang="zh-CN" sz="2400" dirty="0" smtClean="0">
                <a:solidFill>
                  <a:srgbClr val="073141"/>
                </a:solidFill>
                <a:latin typeface="Arial" panose="020B0604020202020204" pitchFamily="34" charset="0"/>
                <a:cs typeface="Arial" panose="020B0604020202020204" pitchFamily="34" charset="0"/>
              </a:rPr>
              <a:t>-&gt;</a:t>
            </a:r>
            <a:r>
              <a:rPr lang="zh-CN" altLang="en-US" sz="2400" dirty="0" smtClean="0">
                <a:solidFill>
                  <a:srgbClr val="073141"/>
                </a:solidFill>
                <a:latin typeface="Arial" panose="020B0604020202020204" pitchFamily="34" charset="0"/>
                <a:cs typeface="Arial" panose="020B0604020202020204" pitchFamily="34" charset="0"/>
              </a:rPr>
              <a:t>提出调查框架</a:t>
            </a:r>
            <a:r>
              <a:rPr lang="en-US" altLang="zh-CN" sz="2400" dirty="0" smtClean="0">
                <a:solidFill>
                  <a:srgbClr val="073141"/>
                </a:solidFill>
                <a:latin typeface="Arial" panose="020B0604020202020204" pitchFamily="34" charset="0"/>
                <a:cs typeface="Arial" panose="020B0604020202020204" pitchFamily="34" charset="0"/>
              </a:rPr>
              <a:t>-&gt;</a:t>
            </a:r>
            <a:r>
              <a:rPr lang="zh-CN" altLang="en-US" sz="2400" dirty="0" smtClean="0">
                <a:solidFill>
                  <a:srgbClr val="073141"/>
                </a:solidFill>
                <a:latin typeface="Arial" panose="020B0604020202020204" pitchFamily="34" charset="0"/>
                <a:cs typeface="Arial" panose="020B0604020202020204" pitchFamily="34" charset="0"/>
              </a:rPr>
              <a:t>通过模拟案例进行验证</a:t>
            </a:r>
            <a:endParaRPr lang="en-US" altLang="zh-CN" sz="2400" dirty="0" smtClean="0">
              <a:solidFill>
                <a:srgbClr val="07314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34161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1" name="组合 230"/>
          <p:cNvGrpSpPr/>
          <p:nvPr/>
        </p:nvGrpSpPr>
        <p:grpSpPr>
          <a:xfrm>
            <a:off x="9129106" y="0"/>
            <a:ext cx="4241860" cy="7063408"/>
            <a:chOff x="9120851" y="0"/>
            <a:chExt cx="4241860" cy="7063408"/>
          </a:xfrm>
        </p:grpSpPr>
        <p:sp>
          <p:nvSpPr>
            <p:cNvPr id="7" name="Freeform 5"/>
            <p:cNvSpPr/>
            <p:nvPr/>
          </p:nvSpPr>
          <p:spPr bwMode="auto">
            <a:xfrm>
              <a:off x="1210206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2009419" y="1699584"/>
              <a:ext cx="1263955" cy="2051446"/>
            </a:xfrm>
            <a:custGeom>
              <a:avLst/>
              <a:gdLst>
                <a:gd name="T0" fmla="*/ 764 w 764"/>
                <a:gd name="T1" fmla="*/ 1229 h 1240"/>
                <a:gd name="T2" fmla="*/ 747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7"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1192008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11827436"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1173809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1164545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1155611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1463470" y="1699584"/>
              <a:ext cx="1263955" cy="2051446"/>
            </a:xfrm>
            <a:custGeom>
              <a:avLst/>
              <a:gdLst>
                <a:gd name="T0" fmla="*/ 764 w 764"/>
                <a:gd name="T1" fmla="*/ 1229 h 1240"/>
                <a:gd name="T2" fmla="*/ 746 w 764"/>
                <a:gd name="T3" fmla="*/ 1240 h 1240"/>
                <a:gd name="T4" fmla="*/ 0 w 764"/>
                <a:gd name="T5" fmla="*/ 10 h 1240"/>
                <a:gd name="T6" fmla="*/ 17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7"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1137413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11281486"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11192149" y="1699584"/>
              <a:ext cx="1262301" cy="2051446"/>
            </a:xfrm>
            <a:custGeom>
              <a:avLst/>
              <a:gdLst>
                <a:gd name="T0" fmla="*/ 763 w 763"/>
                <a:gd name="T1" fmla="*/ 1229 h 1240"/>
                <a:gd name="T2" fmla="*/ 746 w 763"/>
                <a:gd name="T3" fmla="*/ 1240 h 1240"/>
                <a:gd name="T4" fmla="*/ 0 w 763"/>
                <a:gd name="T5" fmla="*/ 10 h 1240"/>
                <a:gd name="T6" fmla="*/ 16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6"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11101158"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11010166"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1091917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p:nvPr/>
          </p:nvSpPr>
          <p:spPr bwMode="auto">
            <a:xfrm>
              <a:off x="10828183"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1073719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10646200"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1055520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1046256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10373226"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10280580"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10191243"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6"/>
            <p:cNvSpPr/>
            <p:nvPr/>
          </p:nvSpPr>
          <p:spPr bwMode="auto">
            <a:xfrm>
              <a:off x="9904041" y="6792109"/>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7"/>
            <p:cNvSpPr/>
            <p:nvPr/>
          </p:nvSpPr>
          <p:spPr bwMode="auto">
            <a:xfrm>
              <a:off x="9913010" y="6630675"/>
              <a:ext cx="245514" cy="269056"/>
            </a:xfrm>
            <a:custGeom>
              <a:avLst/>
              <a:gdLst>
                <a:gd name="T0" fmla="*/ 219 w 219"/>
                <a:gd name="T1" fmla="*/ 240 h 240"/>
                <a:gd name="T2" fmla="*/ 209 w 219"/>
                <a:gd name="T3" fmla="*/ 119 h 240"/>
                <a:gd name="T4" fmla="*/ 198 w 219"/>
                <a:gd name="T5" fmla="*/ 0 h 240"/>
                <a:gd name="T6" fmla="*/ 99 w 219"/>
                <a:gd name="T7" fmla="*/ 69 h 240"/>
                <a:gd name="T8" fmla="*/ 0 w 219"/>
                <a:gd name="T9" fmla="*/ 138 h 240"/>
                <a:gd name="T10" fmla="*/ 110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9" y="119"/>
                  </a:lnTo>
                  <a:lnTo>
                    <a:pt x="198" y="0"/>
                  </a:lnTo>
                  <a:lnTo>
                    <a:pt x="99" y="69"/>
                  </a:lnTo>
                  <a:lnTo>
                    <a:pt x="0" y="138"/>
                  </a:lnTo>
                  <a:lnTo>
                    <a:pt x="110" y="190"/>
                  </a:lnTo>
                  <a:lnTo>
                    <a:pt x="219" y="24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8"/>
            <p:cNvSpPr/>
            <p:nvPr/>
          </p:nvSpPr>
          <p:spPr bwMode="auto">
            <a:xfrm>
              <a:off x="10143950" y="6622828"/>
              <a:ext cx="244393" cy="271299"/>
            </a:xfrm>
            <a:custGeom>
              <a:avLst/>
              <a:gdLst>
                <a:gd name="T0" fmla="*/ 0 w 218"/>
                <a:gd name="T1" fmla="*/ 0 h 242"/>
                <a:gd name="T2" fmla="*/ 110 w 218"/>
                <a:gd name="T3" fmla="*/ 51 h 242"/>
                <a:gd name="T4" fmla="*/ 218 w 218"/>
                <a:gd name="T5" fmla="*/ 102 h 242"/>
                <a:gd name="T6" fmla="*/ 121 w 218"/>
                <a:gd name="T7" fmla="*/ 171 h 242"/>
                <a:gd name="T8" fmla="*/ 22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0" y="51"/>
                  </a:lnTo>
                  <a:lnTo>
                    <a:pt x="218" y="102"/>
                  </a:lnTo>
                  <a:lnTo>
                    <a:pt x="121" y="171"/>
                  </a:lnTo>
                  <a:lnTo>
                    <a:pt x="22" y="242"/>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9"/>
            <p:cNvSpPr/>
            <p:nvPr/>
          </p:nvSpPr>
          <p:spPr bwMode="auto">
            <a:xfrm>
              <a:off x="10152918" y="6461394"/>
              <a:ext cx="244393" cy="269056"/>
            </a:xfrm>
            <a:custGeom>
              <a:avLst/>
              <a:gdLst>
                <a:gd name="T0" fmla="*/ 218 w 218"/>
                <a:gd name="T1" fmla="*/ 240 h 240"/>
                <a:gd name="T2" fmla="*/ 207 w 218"/>
                <a:gd name="T3" fmla="*/ 119 h 240"/>
                <a:gd name="T4" fmla="*/ 197 w 218"/>
                <a:gd name="T5" fmla="*/ 0 h 240"/>
                <a:gd name="T6" fmla="*/ 98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7" y="0"/>
                  </a:lnTo>
                  <a:lnTo>
                    <a:pt x="98" y="69"/>
                  </a:lnTo>
                  <a:lnTo>
                    <a:pt x="0" y="138"/>
                  </a:lnTo>
                  <a:lnTo>
                    <a:pt x="108" y="190"/>
                  </a:lnTo>
                  <a:lnTo>
                    <a:pt x="218" y="24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0"/>
            <p:cNvSpPr/>
            <p:nvPr/>
          </p:nvSpPr>
          <p:spPr bwMode="auto">
            <a:xfrm>
              <a:off x="10382737" y="6453547"/>
              <a:ext cx="245514" cy="271299"/>
            </a:xfrm>
            <a:custGeom>
              <a:avLst/>
              <a:gdLst>
                <a:gd name="T0" fmla="*/ 0 w 219"/>
                <a:gd name="T1" fmla="*/ 0 h 242"/>
                <a:gd name="T2" fmla="*/ 110 w 219"/>
                <a:gd name="T3" fmla="*/ 51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1"/>
                  </a:lnTo>
                  <a:lnTo>
                    <a:pt x="219" y="102"/>
                  </a:lnTo>
                  <a:lnTo>
                    <a:pt x="120" y="171"/>
                  </a:lnTo>
                  <a:lnTo>
                    <a:pt x="21" y="242"/>
                  </a:lnTo>
                  <a:lnTo>
                    <a:pt x="11"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1"/>
            <p:cNvSpPr/>
            <p:nvPr/>
          </p:nvSpPr>
          <p:spPr bwMode="auto">
            <a:xfrm>
              <a:off x="10391706" y="6289871"/>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2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2"/>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2"/>
            <p:cNvSpPr/>
            <p:nvPr/>
          </p:nvSpPr>
          <p:spPr bwMode="auto">
            <a:xfrm>
              <a:off x="10621525" y="6284266"/>
              <a:ext cx="245514" cy="271299"/>
            </a:xfrm>
            <a:custGeom>
              <a:avLst/>
              <a:gdLst>
                <a:gd name="T0" fmla="*/ 0 w 219"/>
                <a:gd name="T1" fmla="*/ 0 h 242"/>
                <a:gd name="T2" fmla="*/ 109 w 219"/>
                <a:gd name="T3" fmla="*/ 52 h 242"/>
                <a:gd name="T4" fmla="*/ 219 w 219"/>
                <a:gd name="T5" fmla="*/ 102 h 242"/>
                <a:gd name="T6" fmla="*/ 120 w 219"/>
                <a:gd name="T7" fmla="*/ 171 h 242"/>
                <a:gd name="T8" fmla="*/ 23 w 219"/>
                <a:gd name="T9" fmla="*/ 242 h 242"/>
                <a:gd name="T10" fmla="*/ 12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3" y="242"/>
                  </a:lnTo>
                  <a:lnTo>
                    <a:pt x="12"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3"/>
            <p:cNvSpPr/>
            <p:nvPr/>
          </p:nvSpPr>
          <p:spPr bwMode="auto">
            <a:xfrm>
              <a:off x="10630493" y="6120590"/>
              <a:ext cx="245514" cy="271299"/>
            </a:xfrm>
            <a:custGeom>
              <a:avLst/>
              <a:gdLst>
                <a:gd name="T0" fmla="*/ 219 w 219"/>
                <a:gd name="T1" fmla="*/ 242 h 242"/>
                <a:gd name="T2" fmla="*/ 209 w 219"/>
                <a:gd name="T3" fmla="*/ 121 h 242"/>
                <a:gd name="T4" fmla="*/ 198 w 219"/>
                <a:gd name="T5" fmla="*/ 0 h 242"/>
                <a:gd name="T6" fmla="*/ 99 w 219"/>
                <a:gd name="T7" fmla="*/ 71 h 242"/>
                <a:gd name="T8" fmla="*/ 0 w 219"/>
                <a:gd name="T9" fmla="*/ 140 h 242"/>
                <a:gd name="T10" fmla="*/ 110 w 219"/>
                <a:gd name="T11" fmla="*/ 192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9" y="121"/>
                  </a:lnTo>
                  <a:lnTo>
                    <a:pt x="198" y="0"/>
                  </a:lnTo>
                  <a:lnTo>
                    <a:pt x="99" y="71"/>
                  </a:lnTo>
                  <a:lnTo>
                    <a:pt x="0" y="140"/>
                  </a:lnTo>
                  <a:lnTo>
                    <a:pt x="110" y="192"/>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4"/>
            <p:cNvSpPr/>
            <p:nvPr/>
          </p:nvSpPr>
          <p:spPr bwMode="auto">
            <a:xfrm>
              <a:off x="10861433" y="6114984"/>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5"/>
            <p:cNvSpPr/>
            <p:nvPr/>
          </p:nvSpPr>
          <p:spPr bwMode="auto">
            <a:xfrm>
              <a:off x="10870402" y="5951308"/>
              <a:ext cx="244393" cy="271299"/>
            </a:xfrm>
            <a:custGeom>
              <a:avLst/>
              <a:gdLst>
                <a:gd name="T0" fmla="*/ 218 w 218"/>
                <a:gd name="T1" fmla="*/ 242 h 242"/>
                <a:gd name="T2" fmla="*/ 207 w 218"/>
                <a:gd name="T3" fmla="*/ 121 h 242"/>
                <a:gd name="T4" fmla="*/ 197 w 218"/>
                <a:gd name="T5" fmla="*/ 0 h 242"/>
                <a:gd name="T6" fmla="*/ 99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7" y="0"/>
                  </a:lnTo>
                  <a:lnTo>
                    <a:pt x="99" y="71"/>
                  </a:lnTo>
                  <a:lnTo>
                    <a:pt x="0" y="140"/>
                  </a:lnTo>
                  <a:lnTo>
                    <a:pt x="110" y="191"/>
                  </a:lnTo>
                  <a:lnTo>
                    <a:pt x="218"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6"/>
            <p:cNvSpPr/>
            <p:nvPr/>
          </p:nvSpPr>
          <p:spPr bwMode="auto">
            <a:xfrm>
              <a:off x="11100222" y="5945703"/>
              <a:ext cx="245514" cy="271299"/>
            </a:xfrm>
            <a:custGeom>
              <a:avLst/>
              <a:gdLst>
                <a:gd name="T0" fmla="*/ 0 w 219"/>
                <a:gd name="T1" fmla="*/ 0 h 242"/>
                <a:gd name="T2" fmla="*/ 110 w 219"/>
                <a:gd name="T3" fmla="*/ 52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1"/>
                  </a:lnTo>
                  <a:lnTo>
                    <a:pt x="21" y="242"/>
                  </a:lnTo>
                  <a:lnTo>
                    <a:pt x="11"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7"/>
            <p:cNvSpPr/>
            <p:nvPr/>
          </p:nvSpPr>
          <p:spPr bwMode="auto">
            <a:xfrm>
              <a:off x="11109190" y="5782027"/>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8"/>
            <p:cNvSpPr/>
            <p:nvPr/>
          </p:nvSpPr>
          <p:spPr bwMode="auto">
            <a:xfrm>
              <a:off x="12535189" y="4930016"/>
              <a:ext cx="246635" cy="271299"/>
            </a:xfrm>
            <a:custGeom>
              <a:avLst/>
              <a:gdLst>
                <a:gd name="T0" fmla="*/ 0 w 220"/>
                <a:gd name="T1" fmla="*/ 0 h 242"/>
                <a:gd name="T2" fmla="*/ 12 w 220"/>
                <a:gd name="T3" fmla="*/ 121 h 242"/>
                <a:gd name="T4" fmla="*/ 23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2" y="121"/>
                  </a:lnTo>
                  <a:lnTo>
                    <a:pt x="23" y="242"/>
                  </a:lnTo>
                  <a:lnTo>
                    <a:pt x="121" y="172"/>
                  </a:lnTo>
                  <a:lnTo>
                    <a:pt x="220" y="102"/>
                  </a:lnTo>
                  <a:lnTo>
                    <a:pt x="110" y="5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69"/>
            <p:cNvSpPr/>
            <p:nvPr/>
          </p:nvSpPr>
          <p:spPr bwMode="auto">
            <a:xfrm>
              <a:off x="12305370" y="4936742"/>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0"/>
            <p:cNvSpPr/>
            <p:nvPr/>
          </p:nvSpPr>
          <p:spPr bwMode="auto">
            <a:xfrm>
              <a:off x="12296401" y="5099296"/>
              <a:ext cx="246635" cy="271299"/>
            </a:xfrm>
            <a:custGeom>
              <a:avLst/>
              <a:gdLst>
                <a:gd name="T0" fmla="*/ 0 w 220"/>
                <a:gd name="T1" fmla="*/ 0 h 242"/>
                <a:gd name="T2" fmla="*/ 11 w 220"/>
                <a:gd name="T3" fmla="*/ 121 h 242"/>
                <a:gd name="T4" fmla="*/ 22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2"/>
                  </a:lnTo>
                  <a:lnTo>
                    <a:pt x="220" y="102"/>
                  </a:lnTo>
                  <a:lnTo>
                    <a:pt x="110" y="52"/>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1"/>
            <p:cNvSpPr/>
            <p:nvPr/>
          </p:nvSpPr>
          <p:spPr bwMode="auto">
            <a:xfrm>
              <a:off x="12066583" y="5106023"/>
              <a:ext cx="245514" cy="271299"/>
            </a:xfrm>
            <a:custGeom>
              <a:avLst/>
              <a:gdLst>
                <a:gd name="T0" fmla="*/ 219 w 219"/>
                <a:gd name="T1" fmla="*/ 242 h 242"/>
                <a:gd name="T2" fmla="*/ 109 w 219"/>
                <a:gd name="T3" fmla="*/ 190 h 242"/>
                <a:gd name="T4" fmla="*/ 0 w 219"/>
                <a:gd name="T5" fmla="*/ 140 h 242"/>
                <a:gd name="T6" fmla="*/ 98 w 219"/>
                <a:gd name="T7" fmla="*/ 70 h 242"/>
                <a:gd name="T8" fmla="*/ 197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8" y="70"/>
                  </a:lnTo>
                  <a:lnTo>
                    <a:pt x="197"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2"/>
            <p:cNvSpPr/>
            <p:nvPr/>
          </p:nvSpPr>
          <p:spPr bwMode="auto">
            <a:xfrm>
              <a:off x="12057614" y="5268578"/>
              <a:ext cx="244393" cy="271299"/>
            </a:xfrm>
            <a:custGeom>
              <a:avLst/>
              <a:gdLst>
                <a:gd name="T0" fmla="*/ 0 w 218"/>
                <a:gd name="T1" fmla="*/ 0 h 242"/>
                <a:gd name="T2" fmla="*/ 11 w 218"/>
                <a:gd name="T3" fmla="*/ 121 h 242"/>
                <a:gd name="T4" fmla="*/ 22 w 218"/>
                <a:gd name="T5" fmla="*/ 242 h 242"/>
                <a:gd name="T6" fmla="*/ 121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1"/>
                  </a:lnTo>
                  <a:lnTo>
                    <a:pt x="218" y="102"/>
                  </a:lnTo>
                  <a:lnTo>
                    <a:pt x="110" y="52"/>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3"/>
            <p:cNvSpPr/>
            <p:nvPr/>
          </p:nvSpPr>
          <p:spPr bwMode="auto">
            <a:xfrm>
              <a:off x="11826674" y="5275304"/>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4"/>
            <p:cNvSpPr/>
            <p:nvPr/>
          </p:nvSpPr>
          <p:spPr bwMode="auto">
            <a:xfrm>
              <a:off x="11817705" y="5437859"/>
              <a:ext cx="245514" cy="271299"/>
            </a:xfrm>
            <a:custGeom>
              <a:avLst/>
              <a:gdLst>
                <a:gd name="T0" fmla="*/ 0 w 219"/>
                <a:gd name="T1" fmla="*/ 0 h 242"/>
                <a:gd name="T2" fmla="*/ 11 w 219"/>
                <a:gd name="T3" fmla="*/ 121 h 242"/>
                <a:gd name="T4" fmla="*/ 22 w 219"/>
                <a:gd name="T5" fmla="*/ 242 h 242"/>
                <a:gd name="T6" fmla="*/ 121 w 219"/>
                <a:gd name="T7" fmla="*/ 171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2" y="242"/>
                  </a:lnTo>
                  <a:lnTo>
                    <a:pt x="121" y="171"/>
                  </a:lnTo>
                  <a:lnTo>
                    <a:pt x="219" y="102"/>
                  </a:lnTo>
                  <a:lnTo>
                    <a:pt x="110" y="52"/>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5"/>
            <p:cNvSpPr/>
            <p:nvPr/>
          </p:nvSpPr>
          <p:spPr bwMode="auto">
            <a:xfrm>
              <a:off x="11587886" y="5444586"/>
              <a:ext cx="246635" cy="271299"/>
            </a:xfrm>
            <a:custGeom>
              <a:avLst/>
              <a:gdLst>
                <a:gd name="T0" fmla="*/ 220 w 220"/>
                <a:gd name="T1" fmla="*/ 242 h 242"/>
                <a:gd name="T2" fmla="*/ 110 w 220"/>
                <a:gd name="T3" fmla="*/ 190 h 242"/>
                <a:gd name="T4" fmla="*/ 0 w 220"/>
                <a:gd name="T5" fmla="*/ 140 h 242"/>
                <a:gd name="T6" fmla="*/ 99 w 220"/>
                <a:gd name="T7" fmla="*/ 70 h 242"/>
                <a:gd name="T8" fmla="*/ 197 w 220"/>
                <a:gd name="T9" fmla="*/ 0 h 242"/>
                <a:gd name="T10" fmla="*/ 208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7" y="0"/>
                  </a:lnTo>
                  <a:lnTo>
                    <a:pt x="208"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6"/>
            <p:cNvSpPr/>
            <p:nvPr/>
          </p:nvSpPr>
          <p:spPr bwMode="auto">
            <a:xfrm>
              <a:off x="11578918" y="5607141"/>
              <a:ext cx="246635" cy="271299"/>
            </a:xfrm>
            <a:custGeom>
              <a:avLst/>
              <a:gdLst>
                <a:gd name="T0" fmla="*/ 0 w 220"/>
                <a:gd name="T1" fmla="*/ 0 h 242"/>
                <a:gd name="T2" fmla="*/ 11 w 220"/>
                <a:gd name="T3" fmla="*/ 121 h 242"/>
                <a:gd name="T4" fmla="*/ 22 w 220"/>
                <a:gd name="T5" fmla="*/ 242 h 242"/>
                <a:gd name="T6" fmla="*/ 121 w 220"/>
                <a:gd name="T7" fmla="*/ 171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1"/>
                  </a:lnTo>
                  <a:lnTo>
                    <a:pt x="220" y="102"/>
                  </a:lnTo>
                  <a:lnTo>
                    <a:pt x="110" y="52"/>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7"/>
            <p:cNvSpPr/>
            <p:nvPr/>
          </p:nvSpPr>
          <p:spPr bwMode="auto">
            <a:xfrm>
              <a:off x="11347977" y="5612745"/>
              <a:ext cx="245514" cy="272420"/>
            </a:xfrm>
            <a:custGeom>
              <a:avLst/>
              <a:gdLst>
                <a:gd name="T0" fmla="*/ 219 w 219"/>
                <a:gd name="T1" fmla="*/ 243 h 243"/>
                <a:gd name="T2" fmla="*/ 110 w 219"/>
                <a:gd name="T3" fmla="*/ 191 h 243"/>
                <a:gd name="T4" fmla="*/ 0 w 219"/>
                <a:gd name="T5" fmla="*/ 141 h 243"/>
                <a:gd name="T6" fmla="*/ 99 w 219"/>
                <a:gd name="T7" fmla="*/ 71 h 243"/>
                <a:gd name="T8" fmla="*/ 198 w 219"/>
                <a:gd name="T9" fmla="*/ 0 h 243"/>
                <a:gd name="T10" fmla="*/ 209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10" y="191"/>
                  </a:lnTo>
                  <a:lnTo>
                    <a:pt x="0" y="141"/>
                  </a:lnTo>
                  <a:lnTo>
                    <a:pt x="99" y="71"/>
                  </a:lnTo>
                  <a:lnTo>
                    <a:pt x="198" y="0"/>
                  </a:lnTo>
                  <a:lnTo>
                    <a:pt x="209" y="122"/>
                  </a:lnTo>
                  <a:lnTo>
                    <a:pt x="219" y="243"/>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8"/>
            <p:cNvSpPr/>
            <p:nvPr/>
          </p:nvSpPr>
          <p:spPr bwMode="auto">
            <a:xfrm>
              <a:off x="11340130" y="5776422"/>
              <a:ext cx="244393" cy="271299"/>
            </a:xfrm>
            <a:custGeom>
              <a:avLst/>
              <a:gdLst>
                <a:gd name="T0" fmla="*/ 0 w 218"/>
                <a:gd name="T1" fmla="*/ 0 h 242"/>
                <a:gd name="T2" fmla="*/ 11 w 218"/>
                <a:gd name="T3" fmla="*/ 121 h 242"/>
                <a:gd name="T4" fmla="*/ 22 w 218"/>
                <a:gd name="T5" fmla="*/ 242 h 242"/>
                <a:gd name="T6" fmla="*/ 119 w 218"/>
                <a:gd name="T7" fmla="*/ 171 h 242"/>
                <a:gd name="T8" fmla="*/ 218 w 218"/>
                <a:gd name="T9" fmla="*/ 102 h 242"/>
                <a:gd name="T10" fmla="*/ 108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19" y="171"/>
                  </a:lnTo>
                  <a:lnTo>
                    <a:pt x="218" y="102"/>
                  </a:lnTo>
                  <a:lnTo>
                    <a:pt x="108" y="52"/>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9"/>
            <p:cNvSpPr/>
            <p:nvPr/>
          </p:nvSpPr>
          <p:spPr bwMode="auto">
            <a:xfrm>
              <a:off x="9497094" y="6020815"/>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0"/>
            <p:cNvSpPr/>
            <p:nvPr/>
          </p:nvSpPr>
          <p:spPr bwMode="auto">
            <a:xfrm>
              <a:off x="9726912" y="6012967"/>
              <a:ext cx="246635" cy="271299"/>
            </a:xfrm>
            <a:custGeom>
              <a:avLst/>
              <a:gdLst>
                <a:gd name="T0" fmla="*/ 0 w 220"/>
                <a:gd name="T1" fmla="*/ 0 h 242"/>
                <a:gd name="T2" fmla="*/ 110 w 220"/>
                <a:gd name="T3" fmla="*/ 51 h 242"/>
                <a:gd name="T4" fmla="*/ 220 w 220"/>
                <a:gd name="T5" fmla="*/ 102 h 242"/>
                <a:gd name="T6" fmla="*/ 121 w 220"/>
                <a:gd name="T7" fmla="*/ 171 h 242"/>
                <a:gd name="T8" fmla="*/ 23 w 220"/>
                <a:gd name="T9" fmla="*/ 242 h 242"/>
                <a:gd name="T10" fmla="*/ 12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1"/>
                  </a:lnTo>
                  <a:lnTo>
                    <a:pt x="220" y="102"/>
                  </a:lnTo>
                  <a:lnTo>
                    <a:pt x="121" y="171"/>
                  </a:lnTo>
                  <a:lnTo>
                    <a:pt x="23" y="242"/>
                  </a:lnTo>
                  <a:lnTo>
                    <a:pt x="12"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1"/>
            <p:cNvSpPr/>
            <p:nvPr/>
          </p:nvSpPr>
          <p:spPr bwMode="auto">
            <a:xfrm>
              <a:off x="9735881" y="5851534"/>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2"/>
            <p:cNvSpPr/>
            <p:nvPr/>
          </p:nvSpPr>
          <p:spPr bwMode="auto">
            <a:xfrm>
              <a:off x="9967942" y="5843686"/>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3"/>
            <p:cNvSpPr/>
            <p:nvPr/>
          </p:nvSpPr>
          <p:spPr bwMode="auto">
            <a:xfrm>
              <a:off x="9976911" y="5682252"/>
              <a:ext cx="244393" cy="269056"/>
            </a:xfrm>
            <a:custGeom>
              <a:avLst/>
              <a:gdLst>
                <a:gd name="T0" fmla="*/ 218 w 218"/>
                <a:gd name="T1" fmla="*/ 240 h 240"/>
                <a:gd name="T2" fmla="*/ 207 w 218"/>
                <a:gd name="T3" fmla="*/ 119 h 240"/>
                <a:gd name="T4" fmla="*/ 196 w 218"/>
                <a:gd name="T5" fmla="*/ 0 h 240"/>
                <a:gd name="T6" fmla="*/ 99 w 218"/>
                <a:gd name="T7" fmla="*/ 69 h 240"/>
                <a:gd name="T8" fmla="*/ 0 w 218"/>
                <a:gd name="T9" fmla="*/ 138 h 240"/>
                <a:gd name="T10" fmla="*/ 109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9" y="69"/>
                  </a:lnTo>
                  <a:lnTo>
                    <a:pt x="0" y="138"/>
                  </a:lnTo>
                  <a:lnTo>
                    <a:pt x="109" y="190"/>
                  </a:lnTo>
                  <a:lnTo>
                    <a:pt x="218" y="24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4"/>
            <p:cNvSpPr/>
            <p:nvPr/>
          </p:nvSpPr>
          <p:spPr bwMode="auto">
            <a:xfrm>
              <a:off x="10205609" y="5674405"/>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5"/>
            <p:cNvSpPr/>
            <p:nvPr/>
          </p:nvSpPr>
          <p:spPr bwMode="auto">
            <a:xfrm>
              <a:off x="10215698" y="5512971"/>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6"/>
            <p:cNvSpPr/>
            <p:nvPr/>
          </p:nvSpPr>
          <p:spPr bwMode="auto">
            <a:xfrm>
              <a:off x="10446638" y="5505123"/>
              <a:ext cx="244393" cy="271299"/>
            </a:xfrm>
            <a:custGeom>
              <a:avLst/>
              <a:gdLst>
                <a:gd name="T0" fmla="*/ 0 w 218"/>
                <a:gd name="T1" fmla="*/ 0 h 242"/>
                <a:gd name="T2" fmla="*/ 108 w 218"/>
                <a:gd name="T3" fmla="*/ 52 h 242"/>
                <a:gd name="T4" fmla="*/ 218 w 218"/>
                <a:gd name="T5" fmla="*/ 102 h 242"/>
                <a:gd name="T6" fmla="*/ 120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20" y="171"/>
                  </a:lnTo>
                  <a:lnTo>
                    <a:pt x="21" y="242"/>
                  </a:lnTo>
                  <a:lnTo>
                    <a:pt x="11"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7"/>
            <p:cNvSpPr/>
            <p:nvPr/>
          </p:nvSpPr>
          <p:spPr bwMode="auto">
            <a:xfrm>
              <a:off x="10455607" y="53414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2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2"/>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8"/>
            <p:cNvSpPr/>
            <p:nvPr/>
          </p:nvSpPr>
          <p:spPr bwMode="auto">
            <a:xfrm>
              <a:off x="10685426" y="5335842"/>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89"/>
            <p:cNvSpPr/>
            <p:nvPr/>
          </p:nvSpPr>
          <p:spPr bwMode="auto">
            <a:xfrm>
              <a:off x="10694395" y="5172166"/>
              <a:ext cx="245514" cy="272420"/>
            </a:xfrm>
            <a:custGeom>
              <a:avLst/>
              <a:gdLst>
                <a:gd name="T0" fmla="*/ 219 w 219"/>
                <a:gd name="T1" fmla="*/ 243 h 243"/>
                <a:gd name="T2" fmla="*/ 209 w 219"/>
                <a:gd name="T3" fmla="*/ 121 h 243"/>
                <a:gd name="T4" fmla="*/ 196 w 219"/>
                <a:gd name="T5" fmla="*/ 0 h 243"/>
                <a:gd name="T6" fmla="*/ 99 w 219"/>
                <a:gd name="T7" fmla="*/ 71 h 243"/>
                <a:gd name="T8" fmla="*/ 0 w 219"/>
                <a:gd name="T9" fmla="*/ 141 h 243"/>
                <a:gd name="T10" fmla="*/ 110 w 219"/>
                <a:gd name="T11" fmla="*/ 191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209" y="121"/>
                  </a:lnTo>
                  <a:lnTo>
                    <a:pt x="196" y="0"/>
                  </a:lnTo>
                  <a:lnTo>
                    <a:pt x="99" y="71"/>
                  </a:lnTo>
                  <a:lnTo>
                    <a:pt x="0" y="141"/>
                  </a:lnTo>
                  <a:lnTo>
                    <a:pt x="110" y="191"/>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0"/>
            <p:cNvSpPr/>
            <p:nvPr/>
          </p:nvSpPr>
          <p:spPr bwMode="auto">
            <a:xfrm>
              <a:off x="10923093" y="516656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1"/>
            <p:cNvSpPr/>
            <p:nvPr/>
          </p:nvSpPr>
          <p:spPr bwMode="auto">
            <a:xfrm>
              <a:off x="12129362" y="4157599"/>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2"/>
            <p:cNvSpPr/>
            <p:nvPr/>
          </p:nvSpPr>
          <p:spPr bwMode="auto">
            <a:xfrm>
              <a:off x="12120394" y="4320154"/>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3"/>
            <p:cNvSpPr/>
            <p:nvPr/>
          </p:nvSpPr>
          <p:spPr bwMode="auto">
            <a:xfrm>
              <a:off x="11890575" y="4326881"/>
              <a:ext cx="244393" cy="271299"/>
            </a:xfrm>
            <a:custGeom>
              <a:avLst/>
              <a:gdLst>
                <a:gd name="T0" fmla="*/ 218 w 218"/>
                <a:gd name="T1" fmla="*/ 242 h 242"/>
                <a:gd name="T2" fmla="*/ 110 w 218"/>
                <a:gd name="T3" fmla="*/ 190 h 242"/>
                <a:gd name="T4" fmla="*/ 0 w 218"/>
                <a:gd name="T5" fmla="*/ 140 h 242"/>
                <a:gd name="T6" fmla="*/ 99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9" y="70"/>
                  </a:lnTo>
                  <a:lnTo>
                    <a:pt x="197" y="0"/>
                  </a:lnTo>
                  <a:lnTo>
                    <a:pt x="207" y="121"/>
                  </a:lnTo>
                  <a:lnTo>
                    <a:pt x="218"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4"/>
            <p:cNvSpPr/>
            <p:nvPr/>
          </p:nvSpPr>
          <p:spPr bwMode="auto">
            <a:xfrm>
              <a:off x="11881606" y="4489435"/>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5"/>
            <p:cNvSpPr/>
            <p:nvPr/>
          </p:nvSpPr>
          <p:spPr bwMode="auto">
            <a:xfrm>
              <a:off x="11650666" y="4496161"/>
              <a:ext cx="245514" cy="271299"/>
            </a:xfrm>
            <a:custGeom>
              <a:avLst/>
              <a:gdLst>
                <a:gd name="T0" fmla="*/ 219 w 219"/>
                <a:gd name="T1" fmla="*/ 242 h 242"/>
                <a:gd name="T2" fmla="*/ 109 w 219"/>
                <a:gd name="T3" fmla="*/ 190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9" y="70"/>
                  </a:lnTo>
                  <a:lnTo>
                    <a:pt x="198" y="0"/>
                  </a:lnTo>
                  <a:lnTo>
                    <a:pt x="208" y="121"/>
                  </a:lnTo>
                  <a:lnTo>
                    <a:pt x="219"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6"/>
            <p:cNvSpPr/>
            <p:nvPr/>
          </p:nvSpPr>
          <p:spPr bwMode="auto">
            <a:xfrm>
              <a:off x="11641697" y="4658717"/>
              <a:ext cx="245514" cy="271299"/>
            </a:xfrm>
            <a:custGeom>
              <a:avLst/>
              <a:gdLst>
                <a:gd name="T0" fmla="*/ 0 w 219"/>
                <a:gd name="T1" fmla="*/ 0 h 242"/>
                <a:gd name="T2" fmla="*/ 12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2" y="121"/>
                  </a:lnTo>
                  <a:lnTo>
                    <a:pt x="23" y="242"/>
                  </a:lnTo>
                  <a:lnTo>
                    <a:pt x="120" y="172"/>
                  </a:lnTo>
                  <a:lnTo>
                    <a:pt x="219" y="102"/>
                  </a:lnTo>
                  <a:lnTo>
                    <a:pt x="109"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7"/>
            <p:cNvSpPr/>
            <p:nvPr/>
          </p:nvSpPr>
          <p:spPr bwMode="auto">
            <a:xfrm>
              <a:off x="11411879" y="4665443"/>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8"/>
            <p:cNvSpPr/>
            <p:nvPr/>
          </p:nvSpPr>
          <p:spPr bwMode="auto">
            <a:xfrm>
              <a:off x="11402910" y="4827998"/>
              <a:ext cx="245514" cy="271299"/>
            </a:xfrm>
            <a:custGeom>
              <a:avLst/>
              <a:gdLst>
                <a:gd name="T0" fmla="*/ 0 w 219"/>
                <a:gd name="T1" fmla="*/ 0 h 242"/>
                <a:gd name="T2" fmla="*/ 10 w 219"/>
                <a:gd name="T3" fmla="*/ 121 h 242"/>
                <a:gd name="T4" fmla="*/ 21 w 219"/>
                <a:gd name="T5" fmla="*/ 242 h 242"/>
                <a:gd name="T6" fmla="*/ 120 w 219"/>
                <a:gd name="T7" fmla="*/ 171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1"/>
                  </a:lnTo>
                  <a:lnTo>
                    <a:pt x="219" y="102"/>
                  </a:lnTo>
                  <a:lnTo>
                    <a:pt x="109"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99"/>
            <p:cNvSpPr/>
            <p:nvPr/>
          </p:nvSpPr>
          <p:spPr bwMode="auto">
            <a:xfrm>
              <a:off x="11173091" y="4834724"/>
              <a:ext cx="244393" cy="271299"/>
            </a:xfrm>
            <a:custGeom>
              <a:avLst/>
              <a:gdLst>
                <a:gd name="T0" fmla="*/ 218 w 218"/>
                <a:gd name="T1" fmla="*/ 242 h 242"/>
                <a:gd name="T2" fmla="*/ 108 w 218"/>
                <a:gd name="T3" fmla="*/ 190 h 242"/>
                <a:gd name="T4" fmla="*/ 0 w 218"/>
                <a:gd name="T5" fmla="*/ 140 h 242"/>
                <a:gd name="T6" fmla="*/ 97 w 218"/>
                <a:gd name="T7" fmla="*/ 70 h 242"/>
                <a:gd name="T8" fmla="*/ 196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7" y="70"/>
                  </a:lnTo>
                  <a:lnTo>
                    <a:pt x="196" y="0"/>
                  </a:lnTo>
                  <a:lnTo>
                    <a:pt x="207" y="121"/>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0"/>
            <p:cNvSpPr/>
            <p:nvPr/>
          </p:nvSpPr>
          <p:spPr bwMode="auto">
            <a:xfrm>
              <a:off x="11164122" y="4997280"/>
              <a:ext cx="244393" cy="271299"/>
            </a:xfrm>
            <a:custGeom>
              <a:avLst/>
              <a:gdLst>
                <a:gd name="T0" fmla="*/ 0 w 218"/>
                <a:gd name="T1" fmla="*/ 0 h 242"/>
                <a:gd name="T2" fmla="*/ 11 w 218"/>
                <a:gd name="T3" fmla="*/ 121 h 242"/>
                <a:gd name="T4" fmla="*/ 21 w 218"/>
                <a:gd name="T5" fmla="*/ 242 h 242"/>
                <a:gd name="T6" fmla="*/ 120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1" y="242"/>
                  </a:lnTo>
                  <a:lnTo>
                    <a:pt x="120" y="171"/>
                  </a:lnTo>
                  <a:lnTo>
                    <a:pt x="218" y="102"/>
                  </a:lnTo>
                  <a:lnTo>
                    <a:pt x="110"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1"/>
            <p:cNvSpPr/>
            <p:nvPr/>
          </p:nvSpPr>
          <p:spPr bwMode="auto">
            <a:xfrm>
              <a:off x="10933182" y="5002885"/>
              <a:ext cx="245514" cy="272420"/>
            </a:xfrm>
            <a:custGeom>
              <a:avLst/>
              <a:gdLst>
                <a:gd name="T0" fmla="*/ 219 w 219"/>
                <a:gd name="T1" fmla="*/ 243 h 243"/>
                <a:gd name="T2" fmla="*/ 109 w 219"/>
                <a:gd name="T3" fmla="*/ 191 h 243"/>
                <a:gd name="T4" fmla="*/ 0 w 219"/>
                <a:gd name="T5" fmla="*/ 141 h 243"/>
                <a:gd name="T6" fmla="*/ 99 w 219"/>
                <a:gd name="T7" fmla="*/ 71 h 243"/>
                <a:gd name="T8" fmla="*/ 198 w 219"/>
                <a:gd name="T9" fmla="*/ 0 h 243"/>
                <a:gd name="T10" fmla="*/ 208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09" y="191"/>
                  </a:lnTo>
                  <a:lnTo>
                    <a:pt x="0" y="141"/>
                  </a:lnTo>
                  <a:lnTo>
                    <a:pt x="99" y="71"/>
                  </a:lnTo>
                  <a:lnTo>
                    <a:pt x="198" y="0"/>
                  </a:lnTo>
                  <a:lnTo>
                    <a:pt x="208" y="122"/>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2"/>
            <p:cNvSpPr/>
            <p:nvPr/>
          </p:nvSpPr>
          <p:spPr bwMode="auto">
            <a:xfrm>
              <a:off x="10179824" y="5993909"/>
              <a:ext cx="246635" cy="272420"/>
            </a:xfrm>
            <a:custGeom>
              <a:avLst/>
              <a:gdLst>
                <a:gd name="T0" fmla="*/ 0 w 220"/>
                <a:gd name="T1" fmla="*/ 0 h 243"/>
                <a:gd name="T2" fmla="*/ 110 w 220"/>
                <a:gd name="T3" fmla="*/ 51 h 243"/>
                <a:gd name="T4" fmla="*/ 220 w 220"/>
                <a:gd name="T5" fmla="*/ 102 h 243"/>
                <a:gd name="T6" fmla="*/ 121 w 220"/>
                <a:gd name="T7" fmla="*/ 172 h 243"/>
                <a:gd name="T8" fmla="*/ 22 w 220"/>
                <a:gd name="T9" fmla="*/ 243 h 243"/>
                <a:gd name="T10" fmla="*/ 11 w 220"/>
                <a:gd name="T11" fmla="*/ 121 h 243"/>
                <a:gd name="T12" fmla="*/ 0 w 220"/>
                <a:gd name="T13" fmla="*/ 0 h 243"/>
              </a:gdLst>
              <a:ahLst/>
              <a:cxnLst>
                <a:cxn ang="0">
                  <a:pos x="T0" y="T1"/>
                </a:cxn>
                <a:cxn ang="0">
                  <a:pos x="T2" y="T3"/>
                </a:cxn>
                <a:cxn ang="0">
                  <a:pos x="T4" y="T5"/>
                </a:cxn>
                <a:cxn ang="0">
                  <a:pos x="T6" y="T7"/>
                </a:cxn>
                <a:cxn ang="0">
                  <a:pos x="T8" y="T9"/>
                </a:cxn>
                <a:cxn ang="0">
                  <a:pos x="T10" y="T11"/>
                </a:cxn>
                <a:cxn ang="0">
                  <a:pos x="T12" y="T13"/>
                </a:cxn>
              </a:cxnLst>
              <a:rect l="0" t="0" r="r" b="b"/>
              <a:pathLst>
                <a:path w="220" h="243">
                  <a:moveTo>
                    <a:pt x="0" y="0"/>
                  </a:moveTo>
                  <a:lnTo>
                    <a:pt x="110" y="51"/>
                  </a:lnTo>
                  <a:lnTo>
                    <a:pt x="220" y="102"/>
                  </a:lnTo>
                  <a:lnTo>
                    <a:pt x="121" y="172"/>
                  </a:lnTo>
                  <a:lnTo>
                    <a:pt x="22" y="243"/>
                  </a:lnTo>
                  <a:lnTo>
                    <a:pt x="11"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3"/>
            <p:cNvSpPr/>
            <p:nvPr/>
          </p:nvSpPr>
          <p:spPr bwMode="auto">
            <a:xfrm>
              <a:off x="10188792" y="5831354"/>
              <a:ext cx="246635" cy="271299"/>
            </a:xfrm>
            <a:custGeom>
              <a:avLst/>
              <a:gdLst>
                <a:gd name="T0" fmla="*/ 220 w 220"/>
                <a:gd name="T1" fmla="*/ 242 h 242"/>
                <a:gd name="T2" fmla="*/ 208 w 220"/>
                <a:gd name="T3" fmla="*/ 121 h 242"/>
                <a:gd name="T4" fmla="*/ 197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8" y="121"/>
                  </a:lnTo>
                  <a:lnTo>
                    <a:pt x="197" y="0"/>
                  </a:lnTo>
                  <a:lnTo>
                    <a:pt x="99" y="71"/>
                  </a:lnTo>
                  <a:lnTo>
                    <a:pt x="0" y="140"/>
                  </a:lnTo>
                  <a:lnTo>
                    <a:pt x="110" y="190"/>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4"/>
            <p:cNvSpPr/>
            <p:nvPr/>
          </p:nvSpPr>
          <p:spPr bwMode="auto">
            <a:xfrm>
              <a:off x="10418612" y="5825748"/>
              <a:ext cx="246635" cy="269056"/>
            </a:xfrm>
            <a:custGeom>
              <a:avLst/>
              <a:gdLst>
                <a:gd name="T0" fmla="*/ 0 w 220"/>
                <a:gd name="T1" fmla="*/ 0 h 240"/>
                <a:gd name="T2" fmla="*/ 110 w 220"/>
                <a:gd name="T3" fmla="*/ 50 h 240"/>
                <a:gd name="T4" fmla="*/ 220 w 220"/>
                <a:gd name="T5" fmla="*/ 101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1"/>
                  </a:lnTo>
                  <a:lnTo>
                    <a:pt x="121" y="171"/>
                  </a:lnTo>
                  <a:lnTo>
                    <a:pt x="22" y="240"/>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5"/>
            <p:cNvSpPr/>
            <p:nvPr/>
          </p:nvSpPr>
          <p:spPr bwMode="auto">
            <a:xfrm>
              <a:off x="10427580" y="5662072"/>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0"/>
                  </a:lnTo>
                  <a:lnTo>
                    <a:pt x="220"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6"/>
            <p:cNvSpPr/>
            <p:nvPr/>
          </p:nvSpPr>
          <p:spPr bwMode="auto">
            <a:xfrm>
              <a:off x="10659641" y="5656467"/>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7"/>
            <p:cNvSpPr/>
            <p:nvPr/>
          </p:nvSpPr>
          <p:spPr bwMode="auto">
            <a:xfrm>
              <a:off x="10668610" y="5492792"/>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0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0"/>
                  </a:lnTo>
                  <a:lnTo>
                    <a:pt x="218"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8"/>
            <p:cNvSpPr/>
            <p:nvPr/>
          </p:nvSpPr>
          <p:spPr bwMode="auto">
            <a:xfrm>
              <a:off x="10897308" y="5487186"/>
              <a:ext cx="246635" cy="269056"/>
            </a:xfrm>
            <a:custGeom>
              <a:avLst/>
              <a:gdLst>
                <a:gd name="T0" fmla="*/ 0 w 220"/>
                <a:gd name="T1" fmla="*/ 0 h 240"/>
                <a:gd name="T2" fmla="*/ 110 w 220"/>
                <a:gd name="T3" fmla="*/ 50 h 240"/>
                <a:gd name="T4" fmla="*/ 220 w 220"/>
                <a:gd name="T5" fmla="*/ 102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2" y="240"/>
                  </a:lnTo>
                  <a:lnTo>
                    <a:pt x="11"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09"/>
            <p:cNvSpPr/>
            <p:nvPr/>
          </p:nvSpPr>
          <p:spPr bwMode="auto">
            <a:xfrm>
              <a:off x="10907398" y="5323510"/>
              <a:ext cx="245514" cy="271299"/>
            </a:xfrm>
            <a:custGeom>
              <a:avLst/>
              <a:gdLst>
                <a:gd name="T0" fmla="*/ 219 w 219"/>
                <a:gd name="T1" fmla="*/ 242 h 242"/>
                <a:gd name="T2" fmla="*/ 208 w 219"/>
                <a:gd name="T3" fmla="*/ 121 h 242"/>
                <a:gd name="T4" fmla="*/ 198 w 219"/>
                <a:gd name="T5" fmla="*/ 0 h 242"/>
                <a:gd name="T6" fmla="*/ 99 w 219"/>
                <a:gd name="T7" fmla="*/ 71 h 242"/>
                <a:gd name="T8" fmla="*/ 0 w 219"/>
                <a:gd name="T9" fmla="*/ 140 h 242"/>
                <a:gd name="T10" fmla="*/ 109 w 219"/>
                <a:gd name="T11" fmla="*/ 190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8" y="121"/>
                  </a:lnTo>
                  <a:lnTo>
                    <a:pt x="198" y="0"/>
                  </a:lnTo>
                  <a:lnTo>
                    <a:pt x="99" y="71"/>
                  </a:lnTo>
                  <a:lnTo>
                    <a:pt x="0" y="140"/>
                  </a:lnTo>
                  <a:lnTo>
                    <a:pt x="109" y="190"/>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0"/>
            <p:cNvSpPr/>
            <p:nvPr/>
          </p:nvSpPr>
          <p:spPr bwMode="auto">
            <a:xfrm>
              <a:off x="11136096" y="5317905"/>
              <a:ext cx="246635" cy="269056"/>
            </a:xfrm>
            <a:custGeom>
              <a:avLst/>
              <a:gdLst>
                <a:gd name="T0" fmla="*/ 0 w 220"/>
                <a:gd name="T1" fmla="*/ 0 h 240"/>
                <a:gd name="T2" fmla="*/ 110 w 220"/>
                <a:gd name="T3" fmla="*/ 50 h 240"/>
                <a:gd name="T4" fmla="*/ 220 w 220"/>
                <a:gd name="T5" fmla="*/ 102 h 240"/>
                <a:gd name="T6" fmla="*/ 121 w 220"/>
                <a:gd name="T7" fmla="*/ 171 h 240"/>
                <a:gd name="T8" fmla="*/ 23 w 220"/>
                <a:gd name="T9" fmla="*/ 240 h 240"/>
                <a:gd name="T10" fmla="*/ 13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3" y="240"/>
                  </a:lnTo>
                  <a:lnTo>
                    <a:pt x="13"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1"/>
            <p:cNvSpPr/>
            <p:nvPr/>
          </p:nvSpPr>
          <p:spPr bwMode="auto">
            <a:xfrm>
              <a:off x="11145065" y="5154229"/>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2"/>
            <p:cNvSpPr/>
            <p:nvPr/>
          </p:nvSpPr>
          <p:spPr bwMode="auto">
            <a:xfrm>
              <a:off x="11377125" y="5148623"/>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3"/>
            <p:cNvSpPr/>
            <p:nvPr/>
          </p:nvSpPr>
          <p:spPr bwMode="auto">
            <a:xfrm>
              <a:off x="11386094" y="49849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10" y="191"/>
                  </a:lnTo>
                  <a:lnTo>
                    <a:pt x="218"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4"/>
            <p:cNvSpPr/>
            <p:nvPr/>
          </p:nvSpPr>
          <p:spPr bwMode="auto">
            <a:xfrm>
              <a:off x="12812093" y="4132935"/>
              <a:ext cx="245514" cy="270178"/>
            </a:xfrm>
            <a:custGeom>
              <a:avLst/>
              <a:gdLst>
                <a:gd name="T0" fmla="*/ 0 w 219"/>
                <a:gd name="T1" fmla="*/ 0 h 241"/>
                <a:gd name="T2" fmla="*/ 11 w 219"/>
                <a:gd name="T3" fmla="*/ 121 h 241"/>
                <a:gd name="T4" fmla="*/ 21 w 219"/>
                <a:gd name="T5" fmla="*/ 241 h 241"/>
                <a:gd name="T6" fmla="*/ 120 w 219"/>
                <a:gd name="T7" fmla="*/ 171 h 241"/>
                <a:gd name="T8" fmla="*/ 219 w 219"/>
                <a:gd name="T9" fmla="*/ 102 h 241"/>
                <a:gd name="T10" fmla="*/ 110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1" y="121"/>
                  </a:lnTo>
                  <a:lnTo>
                    <a:pt x="21" y="241"/>
                  </a:lnTo>
                  <a:lnTo>
                    <a:pt x="120" y="171"/>
                  </a:lnTo>
                  <a:lnTo>
                    <a:pt x="219" y="102"/>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5"/>
            <p:cNvSpPr/>
            <p:nvPr/>
          </p:nvSpPr>
          <p:spPr bwMode="auto">
            <a:xfrm>
              <a:off x="12582274" y="4138541"/>
              <a:ext cx="244393" cy="270178"/>
            </a:xfrm>
            <a:custGeom>
              <a:avLst/>
              <a:gdLst>
                <a:gd name="T0" fmla="*/ 218 w 218"/>
                <a:gd name="T1" fmla="*/ 241 h 241"/>
                <a:gd name="T2" fmla="*/ 108 w 218"/>
                <a:gd name="T3" fmla="*/ 191 h 241"/>
                <a:gd name="T4" fmla="*/ 0 w 218"/>
                <a:gd name="T5" fmla="*/ 140 h 241"/>
                <a:gd name="T6" fmla="*/ 98 w 218"/>
                <a:gd name="T7" fmla="*/ 70 h 241"/>
                <a:gd name="T8" fmla="*/ 197 w 218"/>
                <a:gd name="T9" fmla="*/ 0 h 241"/>
                <a:gd name="T10" fmla="*/ 207 w 218"/>
                <a:gd name="T11" fmla="*/ 121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108" y="191"/>
                  </a:lnTo>
                  <a:lnTo>
                    <a:pt x="0" y="140"/>
                  </a:lnTo>
                  <a:lnTo>
                    <a:pt x="98" y="70"/>
                  </a:lnTo>
                  <a:lnTo>
                    <a:pt x="197" y="0"/>
                  </a:lnTo>
                  <a:lnTo>
                    <a:pt x="207" y="121"/>
                  </a:lnTo>
                  <a:lnTo>
                    <a:pt x="218" y="241"/>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6"/>
            <p:cNvSpPr/>
            <p:nvPr/>
          </p:nvSpPr>
          <p:spPr bwMode="auto">
            <a:xfrm>
              <a:off x="12573305" y="4302217"/>
              <a:ext cx="244393" cy="270178"/>
            </a:xfrm>
            <a:custGeom>
              <a:avLst/>
              <a:gdLst>
                <a:gd name="T0" fmla="*/ 0 w 218"/>
                <a:gd name="T1" fmla="*/ 0 h 241"/>
                <a:gd name="T2" fmla="*/ 11 w 218"/>
                <a:gd name="T3" fmla="*/ 121 h 241"/>
                <a:gd name="T4" fmla="*/ 21 w 218"/>
                <a:gd name="T5" fmla="*/ 241 h 241"/>
                <a:gd name="T6" fmla="*/ 120 w 218"/>
                <a:gd name="T7" fmla="*/ 171 h 241"/>
                <a:gd name="T8" fmla="*/ 218 w 218"/>
                <a:gd name="T9" fmla="*/ 102 h 241"/>
                <a:gd name="T10" fmla="*/ 110 w 218"/>
                <a:gd name="T11" fmla="*/ 50 h 241"/>
                <a:gd name="T12" fmla="*/ 0 w 218"/>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0" y="0"/>
                  </a:moveTo>
                  <a:lnTo>
                    <a:pt x="11" y="121"/>
                  </a:lnTo>
                  <a:lnTo>
                    <a:pt x="21" y="241"/>
                  </a:lnTo>
                  <a:lnTo>
                    <a:pt x="120" y="171"/>
                  </a:lnTo>
                  <a:lnTo>
                    <a:pt x="218" y="102"/>
                  </a:lnTo>
                  <a:lnTo>
                    <a:pt x="110" y="50"/>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7"/>
            <p:cNvSpPr/>
            <p:nvPr/>
          </p:nvSpPr>
          <p:spPr bwMode="auto">
            <a:xfrm>
              <a:off x="12342365" y="4307822"/>
              <a:ext cx="245514" cy="271299"/>
            </a:xfrm>
            <a:custGeom>
              <a:avLst/>
              <a:gdLst>
                <a:gd name="T0" fmla="*/ 219 w 219"/>
                <a:gd name="T1" fmla="*/ 242 h 242"/>
                <a:gd name="T2" fmla="*/ 109 w 219"/>
                <a:gd name="T3" fmla="*/ 191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0"/>
                  </a:lnTo>
                  <a:lnTo>
                    <a:pt x="198"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8"/>
            <p:cNvSpPr/>
            <p:nvPr/>
          </p:nvSpPr>
          <p:spPr bwMode="auto">
            <a:xfrm>
              <a:off x="12333397" y="4471498"/>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9"/>
            <p:cNvSpPr/>
            <p:nvPr/>
          </p:nvSpPr>
          <p:spPr bwMode="auto">
            <a:xfrm>
              <a:off x="12103578" y="4477103"/>
              <a:ext cx="245514" cy="271299"/>
            </a:xfrm>
            <a:custGeom>
              <a:avLst/>
              <a:gdLst>
                <a:gd name="T0" fmla="*/ 219 w 219"/>
                <a:gd name="T1" fmla="*/ 242 h 242"/>
                <a:gd name="T2" fmla="*/ 110 w 219"/>
                <a:gd name="T3" fmla="*/ 191 h 242"/>
                <a:gd name="T4" fmla="*/ 0 w 219"/>
                <a:gd name="T5" fmla="*/ 140 h 242"/>
                <a:gd name="T6" fmla="*/ 99 w 219"/>
                <a:gd name="T7" fmla="*/ 70 h 242"/>
                <a:gd name="T8" fmla="*/ 196 w 219"/>
                <a:gd name="T9" fmla="*/ 0 h 242"/>
                <a:gd name="T10" fmla="*/ 207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1"/>
                  </a:lnTo>
                  <a:lnTo>
                    <a:pt x="0" y="140"/>
                  </a:lnTo>
                  <a:lnTo>
                    <a:pt x="99" y="70"/>
                  </a:lnTo>
                  <a:lnTo>
                    <a:pt x="196" y="0"/>
                  </a:lnTo>
                  <a:lnTo>
                    <a:pt x="207" y="121"/>
                  </a:lnTo>
                  <a:lnTo>
                    <a:pt x="219"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0"/>
            <p:cNvSpPr/>
            <p:nvPr/>
          </p:nvSpPr>
          <p:spPr bwMode="auto">
            <a:xfrm>
              <a:off x="12094609" y="4640780"/>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1"/>
            <p:cNvSpPr/>
            <p:nvPr/>
          </p:nvSpPr>
          <p:spPr bwMode="auto">
            <a:xfrm>
              <a:off x="11862548" y="4646385"/>
              <a:ext cx="246635" cy="271299"/>
            </a:xfrm>
            <a:custGeom>
              <a:avLst/>
              <a:gdLst>
                <a:gd name="T0" fmla="*/ 220 w 220"/>
                <a:gd name="T1" fmla="*/ 242 h 242"/>
                <a:gd name="T2" fmla="*/ 110 w 220"/>
                <a:gd name="T3" fmla="*/ 191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8" y="0"/>
                  </a:lnTo>
                  <a:lnTo>
                    <a:pt x="209"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22"/>
            <p:cNvSpPr/>
            <p:nvPr/>
          </p:nvSpPr>
          <p:spPr bwMode="auto">
            <a:xfrm>
              <a:off x="11855822" y="4810061"/>
              <a:ext cx="244393" cy="269056"/>
            </a:xfrm>
            <a:custGeom>
              <a:avLst/>
              <a:gdLst>
                <a:gd name="T0" fmla="*/ 0 w 218"/>
                <a:gd name="T1" fmla="*/ 0 h 240"/>
                <a:gd name="T2" fmla="*/ 11 w 218"/>
                <a:gd name="T3" fmla="*/ 121 h 240"/>
                <a:gd name="T4" fmla="*/ 21 w 218"/>
                <a:gd name="T5" fmla="*/ 240 h 240"/>
                <a:gd name="T6" fmla="*/ 119 w 218"/>
                <a:gd name="T7" fmla="*/ 171 h 240"/>
                <a:gd name="T8" fmla="*/ 218 w 218"/>
                <a:gd name="T9" fmla="*/ 102 h 240"/>
                <a:gd name="T10" fmla="*/ 108 w 218"/>
                <a:gd name="T11" fmla="*/ 50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1" y="121"/>
                  </a:lnTo>
                  <a:lnTo>
                    <a:pt x="21" y="240"/>
                  </a:lnTo>
                  <a:lnTo>
                    <a:pt x="119" y="171"/>
                  </a:lnTo>
                  <a:lnTo>
                    <a:pt x="218" y="102"/>
                  </a:lnTo>
                  <a:lnTo>
                    <a:pt x="108" y="50"/>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23"/>
            <p:cNvSpPr/>
            <p:nvPr/>
          </p:nvSpPr>
          <p:spPr bwMode="auto">
            <a:xfrm>
              <a:off x="11624882" y="4815666"/>
              <a:ext cx="245514" cy="271299"/>
            </a:xfrm>
            <a:custGeom>
              <a:avLst/>
              <a:gdLst>
                <a:gd name="T0" fmla="*/ 219 w 219"/>
                <a:gd name="T1" fmla="*/ 242 h 242"/>
                <a:gd name="T2" fmla="*/ 109 w 219"/>
                <a:gd name="T3" fmla="*/ 191 h 242"/>
                <a:gd name="T4" fmla="*/ 0 w 219"/>
                <a:gd name="T5" fmla="*/ 140 h 242"/>
                <a:gd name="T6" fmla="*/ 99 w 219"/>
                <a:gd name="T7" fmla="*/ 71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1"/>
                  </a:lnTo>
                  <a:lnTo>
                    <a:pt x="198" y="0"/>
                  </a:lnTo>
                  <a:lnTo>
                    <a:pt x="208" y="121"/>
                  </a:lnTo>
                  <a:lnTo>
                    <a:pt x="219"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24"/>
            <p:cNvSpPr/>
            <p:nvPr/>
          </p:nvSpPr>
          <p:spPr bwMode="auto">
            <a:xfrm>
              <a:off x="11614792" y="4979342"/>
              <a:ext cx="246635" cy="269056"/>
            </a:xfrm>
            <a:custGeom>
              <a:avLst/>
              <a:gdLst>
                <a:gd name="T0" fmla="*/ 0 w 220"/>
                <a:gd name="T1" fmla="*/ 0 h 240"/>
                <a:gd name="T2" fmla="*/ 11 w 220"/>
                <a:gd name="T3" fmla="*/ 121 h 240"/>
                <a:gd name="T4" fmla="*/ 22 w 220"/>
                <a:gd name="T5" fmla="*/ 240 h 240"/>
                <a:gd name="T6" fmla="*/ 121 w 220"/>
                <a:gd name="T7" fmla="*/ 171 h 240"/>
                <a:gd name="T8" fmla="*/ 220 w 220"/>
                <a:gd name="T9" fmla="*/ 102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21"/>
                  </a:lnTo>
                  <a:lnTo>
                    <a:pt x="22" y="240"/>
                  </a:lnTo>
                  <a:lnTo>
                    <a:pt x="121" y="171"/>
                  </a:lnTo>
                  <a:lnTo>
                    <a:pt x="220" y="102"/>
                  </a:lnTo>
                  <a:lnTo>
                    <a:pt x="110" y="50"/>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25"/>
            <p:cNvSpPr/>
            <p:nvPr/>
          </p:nvSpPr>
          <p:spPr bwMode="auto">
            <a:xfrm>
              <a:off x="9960094" y="6296597"/>
              <a:ext cx="244393" cy="269056"/>
            </a:xfrm>
            <a:custGeom>
              <a:avLst/>
              <a:gdLst>
                <a:gd name="T0" fmla="*/ 218 w 218"/>
                <a:gd name="T1" fmla="*/ 240 h 240"/>
                <a:gd name="T2" fmla="*/ 207 w 218"/>
                <a:gd name="T3" fmla="*/ 119 h 240"/>
                <a:gd name="T4" fmla="*/ 196 w 218"/>
                <a:gd name="T5" fmla="*/ 0 h 240"/>
                <a:gd name="T6" fmla="*/ 97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7" y="69"/>
                  </a:lnTo>
                  <a:lnTo>
                    <a:pt x="0" y="138"/>
                  </a:lnTo>
                  <a:lnTo>
                    <a:pt x="108" y="190"/>
                  </a:lnTo>
                  <a:lnTo>
                    <a:pt x="218"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26"/>
            <p:cNvSpPr/>
            <p:nvPr/>
          </p:nvSpPr>
          <p:spPr bwMode="auto">
            <a:xfrm>
              <a:off x="10188792" y="628875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27"/>
            <p:cNvSpPr/>
            <p:nvPr/>
          </p:nvSpPr>
          <p:spPr bwMode="auto">
            <a:xfrm>
              <a:off x="10198882" y="6127316"/>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8"/>
            <p:cNvSpPr/>
            <p:nvPr/>
          </p:nvSpPr>
          <p:spPr bwMode="auto">
            <a:xfrm>
              <a:off x="10427580" y="6119468"/>
              <a:ext cx="246635" cy="271299"/>
            </a:xfrm>
            <a:custGeom>
              <a:avLst/>
              <a:gdLst>
                <a:gd name="T0" fmla="*/ 0 w 220"/>
                <a:gd name="T1" fmla="*/ 0 h 242"/>
                <a:gd name="T2" fmla="*/ 110 w 220"/>
                <a:gd name="T3" fmla="*/ 52 h 242"/>
                <a:gd name="T4" fmla="*/ 220 w 220"/>
                <a:gd name="T5" fmla="*/ 102 h 242"/>
                <a:gd name="T6" fmla="*/ 121 w 220"/>
                <a:gd name="T7" fmla="*/ 171 h 242"/>
                <a:gd name="T8" fmla="*/ 23 w 220"/>
                <a:gd name="T9" fmla="*/ 242 h 242"/>
                <a:gd name="T10" fmla="*/ 13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3" y="242"/>
                  </a:lnTo>
                  <a:lnTo>
                    <a:pt x="13"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29"/>
            <p:cNvSpPr/>
            <p:nvPr/>
          </p:nvSpPr>
          <p:spPr bwMode="auto">
            <a:xfrm>
              <a:off x="10437670" y="5958034"/>
              <a:ext cx="245514" cy="270178"/>
            </a:xfrm>
            <a:custGeom>
              <a:avLst/>
              <a:gdLst>
                <a:gd name="T0" fmla="*/ 219 w 219"/>
                <a:gd name="T1" fmla="*/ 241 h 241"/>
                <a:gd name="T2" fmla="*/ 208 w 219"/>
                <a:gd name="T3" fmla="*/ 119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19"/>
                  </a:lnTo>
                  <a:lnTo>
                    <a:pt x="198" y="0"/>
                  </a:lnTo>
                  <a:lnTo>
                    <a:pt x="99" y="69"/>
                  </a:lnTo>
                  <a:lnTo>
                    <a:pt x="0" y="139"/>
                  </a:lnTo>
                  <a:lnTo>
                    <a:pt x="109" y="190"/>
                  </a:lnTo>
                  <a:lnTo>
                    <a:pt x="219" y="241"/>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30"/>
            <p:cNvSpPr/>
            <p:nvPr/>
          </p:nvSpPr>
          <p:spPr bwMode="auto">
            <a:xfrm>
              <a:off x="10668610" y="5950188"/>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1"/>
            <p:cNvSpPr/>
            <p:nvPr/>
          </p:nvSpPr>
          <p:spPr bwMode="auto">
            <a:xfrm>
              <a:off x="10677578" y="5788754"/>
              <a:ext cx="244393" cy="270178"/>
            </a:xfrm>
            <a:custGeom>
              <a:avLst/>
              <a:gdLst>
                <a:gd name="T0" fmla="*/ 218 w 218"/>
                <a:gd name="T1" fmla="*/ 241 h 241"/>
                <a:gd name="T2" fmla="*/ 207 w 218"/>
                <a:gd name="T3" fmla="*/ 120 h 241"/>
                <a:gd name="T4" fmla="*/ 196 w 218"/>
                <a:gd name="T5" fmla="*/ 0 h 241"/>
                <a:gd name="T6" fmla="*/ 99 w 218"/>
                <a:gd name="T7" fmla="*/ 69 h 241"/>
                <a:gd name="T8" fmla="*/ 0 w 218"/>
                <a:gd name="T9" fmla="*/ 139 h 241"/>
                <a:gd name="T10" fmla="*/ 110 w 218"/>
                <a:gd name="T11" fmla="*/ 190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207" y="120"/>
                  </a:lnTo>
                  <a:lnTo>
                    <a:pt x="196" y="0"/>
                  </a:lnTo>
                  <a:lnTo>
                    <a:pt x="99" y="69"/>
                  </a:lnTo>
                  <a:lnTo>
                    <a:pt x="0" y="139"/>
                  </a:lnTo>
                  <a:lnTo>
                    <a:pt x="110" y="190"/>
                  </a:lnTo>
                  <a:lnTo>
                    <a:pt x="218" y="241"/>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2"/>
            <p:cNvSpPr/>
            <p:nvPr/>
          </p:nvSpPr>
          <p:spPr bwMode="auto">
            <a:xfrm>
              <a:off x="10907398" y="5780906"/>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33"/>
            <p:cNvSpPr/>
            <p:nvPr/>
          </p:nvSpPr>
          <p:spPr bwMode="auto">
            <a:xfrm>
              <a:off x="10916367" y="5619472"/>
              <a:ext cx="245514" cy="270178"/>
            </a:xfrm>
            <a:custGeom>
              <a:avLst/>
              <a:gdLst>
                <a:gd name="T0" fmla="*/ 219 w 219"/>
                <a:gd name="T1" fmla="*/ 241 h 241"/>
                <a:gd name="T2" fmla="*/ 209 w 219"/>
                <a:gd name="T3" fmla="*/ 120 h 241"/>
                <a:gd name="T4" fmla="*/ 198 w 219"/>
                <a:gd name="T5" fmla="*/ 0 h 241"/>
                <a:gd name="T6" fmla="*/ 99 w 219"/>
                <a:gd name="T7" fmla="*/ 69 h 241"/>
                <a:gd name="T8" fmla="*/ 0 w 219"/>
                <a:gd name="T9" fmla="*/ 139 h 241"/>
                <a:gd name="T10" fmla="*/ 110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9" y="120"/>
                  </a:lnTo>
                  <a:lnTo>
                    <a:pt x="198" y="0"/>
                  </a:lnTo>
                  <a:lnTo>
                    <a:pt x="99" y="69"/>
                  </a:lnTo>
                  <a:lnTo>
                    <a:pt x="0" y="139"/>
                  </a:lnTo>
                  <a:lnTo>
                    <a:pt x="110" y="190"/>
                  </a:lnTo>
                  <a:lnTo>
                    <a:pt x="219" y="241"/>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34"/>
            <p:cNvSpPr/>
            <p:nvPr/>
          </p:nvSpPr>
          <p:spPr bwMode="auto">
            <a:xfrm>
              <a:off x="11147306" y="5611625"/>
              <a:ext cx="244393" cy="271299"/>
            </a:xfrm>
            <a:custGeom>
              <a:avLst/>
              <a:gdLst>
                <a:gd name="T0" fmla="*/ 0 w 218"/>
                <a:gd name="T1" fmla="*/ 0 h 242"/>
                <a:gd name="T2" fmla="*/ 108 w 218"/>
                <a:gd name="T3" fmla="*/ 52 h 242"/>
                <a:gd name="T4" fmla="*/ 218 w 218"/>
                <a:gd name="T5" fmla="*/ 102 h 242"/>
                <a:gd name="T6" fmla="*/ 119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19" y="171"/>
                  </a:lnTo>
                  <a:lnTo>
                    <a:pt x="21" y="242"/>
                  </a:lnTo>
                  <a:lnTo>
                    <a:pt x="11"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35"/>
            <p:cNvSpPr/>
            <p:nvPr/>
          </p:nvSpPr>
          <p:spPr bwMode="auto">
            <a:xfrm>
              <a:off x="11155153" y="5450191"/>
              <a:ext cx="245514" cy="270178"/>
            </a:xfrm>
            <a:custGeom>
              <a:avLst/>
              <a:gdLst>
                <a:gd name="T0" fmla="*/ 219 w 219"/>
                <a:gd name="T1" fmla="*/ 241 h 241"/>
                <a:gd name="T2" fmla="*/ 208 w 219"/>
                <a:gd name="T3" fmla="*/ 120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20"/>
                  </a:lnTo>
                  <a:lnTo>
                    <a:pt x="198" y="0"/>
                  </a:lnTo>
                  <a:lnTo>
                    <a:pt x="99" y="69"/>
                  </a:lnTo>
                  <a:lnTo>
                    <a:pt x="0" y="139"/>
                  </a:lnTo>
                  <a:lnTo>
                    <a:pt x="109" y="190"/>
                  </a:lnTo>
                  <a:lnTo>
                    <a:pt x="219" y="241"/>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36"/>
            <p:cNvSpPr/>
            <p:nvPr/>
          </p:nvSpPr>
          <p:spPr bwMode="auto">
            <a:xfrm>
              <a:off x="11386094" y="5442343"/>
              <a:ext cx="245514" cy="271299"/>
            </a:xfrm>
            <a:custGeom>
              <a:avLst/>
              <a:gdLst>
                <a:gd name="T0" fmla="*/ 0 w 219"/>
                <a:gd name="T1" fmla="*/ 0 h 242"/>
                <a:gd name="T2" fmla="*/ 110 w 219"/>
                <a:gd name="T3" fmla="*/ 52 h 242"/>
                <a:gd name="T4" fmla="*/ 219 w 219"/>
                <a:gd name="T5" fmla="*/ 102 h 242"/>
                <a:gd name="T6" fmla="*/ 120 w 219"/>
                <a:gd name="T7" fmla="*/ 172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2"/>
                  </a:lnTo>
                  <a:lnTo>
                    <a:pt x="21"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7"/>
            <p:cNvSpPr/>
            <p:nvPr/>
          </p:nvSpPr>
          <p:spPr bwMode="auto">
            <a:xfrm>
              <a:off x="12591243" y="4433382"/>
              <a:ext cx="244393" cy="271299"/>
            </a:xfrm>
            <a:custGeom>
              <a:avLst/>
              <a:gdLst>
                <a:gd name="T0" fmla="*/ 218 w 218"/>
                <a:gd name="T1" fmla="*/ 242 h 242"/>
                <a:gd name="T2" fmla="*/ 110 w 218"/>
                <a:gd name="T3" fmla="*/ 190 h 242"/>
                <a:gd name="T4" fmla="*/ 0 w 218"/>
                <a:gd name="T5" fmla="*/ 140 h 242"/>
                <a:gd name="T6" fmla="*/ 98 w 218"/>
                <a:gd name="T7" fmla="*/ 71 h 242"/>
                <a:gd name="T8" fmla="*/ 197 w 218"/>
                <a:gd name="T9" fmla="*/ 0 h 242"/>
                <a:gd name="T10" fmla="*/ 208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8" y="71"/>
                  </a:lnTo>
                  <a:lnTo>
                    <a:pt x="197" y="0"/>
                  </a:lnTo>
                  <a:lnTo>
                    <a:pt x="208" y="121"/>
                  </a:lnTo>
                  <a:lnTo>
                    <a:pt x="218"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38"/>
            <p:cNvSpPr/>
            <p:nvPr/>
          </p:nvSpPr>
          <p:spPr bwMode="auto">
            <a:xfrm>
              <a:off x="12582274" y="4595937"/>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39"/>
            <p:cNvSpPr/>
            <p:nvPr/>
          </p:nvSpPr>
          <p:spPr bwMode="auto">
            <a:xfrm>
              <a:off x="12351334" y="4602663"/>
              <a:ext cx="245514" cy="271299"/>
            </a:xfrm>
            <a:custGeom>
              <a:avLst/>
              <a:gdLst>
                <a:gd name="T0" fmla="*/ 219 w 219"/>
                <a:gd name="T1" fmla="*/ 242 h 242"/>
                <a:gd name="T2" fmla="*/ 110 w 219"/>
                <a:gd name="T3" fmla="*/ 190 h 242"/>
                <a:gd name="T4" fmla="*/ 0 w 219"/>
                <a:gd name="T5" fmla="*/ 140 h 242"/>
                <a:gd name="T6" fmla="*/ 99 w 219"/>
                <a:gd name="T7" fmla="*/ 71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1"/>
                  </a:lnTo>
                  <a:lnTo>
                    <a:pt x="198" y="0"/>
                  </a:lnTo>
                  <a:lnTo>
                    <a:pt x="209" y="121"/>
                  </a:lnTo>
                  <a:lnTo>
                    <a:pt x="219"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40"/>
            <p:cNvSpPr/>
            <p:nvPr/>
          </p:nvSpPr>
          <p:spPr bwMode="auto">
            <a:xfrm>
              <a:off x="12342365" y="4765218"/>
              <a:ext cx="245514" cy="271299"/>
            </a:xfrm>
            <a:custGeom>
              <a:avLst/>
              <a:gdLst>
                <a:gd name="T0" fmla="*/ 0 w 219"/>
                <a:gd name="T1" fmla="*/ 0 h 242"/>
                <a:gd name="T2" fmla="*/ 10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3" y="242"/>
                  </a:lnTo>
                  <a:lnTo>
                    <a:pt x="120" y="172"/>
                  </a:lnTo>
                  <a:lnTo>
                    <a:pt x="219" y="102"/>
                  </a:lnTo>
                  <a:lnTo>
                    <a:pt x="109"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1"/>
            <p:cNvSpPr/>
            <p:nvPr/>
          </p:nvSpPr>
          <p:spPr bwMode="auto">
            <a:xfrm>
              <a:off x="12112546" y="4771944"/>
              <a:ext cx="246635" cy="271299"/>
            </a:xfrm>
            <a:custGeom>
              <a:avLst/>
              <a:gdLst>
                <a:gd name="T0" fmla="*/ 220 w 220"/>
                <a:gd name="T1" fmla="*/ 242 h 242"/>
                <a:gd name="T2" fmla="*/ 110 w 220"/>
                <a:gd name="T3" fmla="*/ 190 h 242"/>
                <a:gd name="T4" fmla="*/ 0 w 220"/>
                <a:gd name="T5" fmla="*/ 140 h 242"/>
                <a:gd name="T6" fmla="*/ 99 w 220"/>
                <a:gd name="T7" fmla="*/ 71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1"/>
                  </a:lnTo>
                  <a:lnTo>
                    <a:pt x="198" y="0"/>
                  </a:lnTo>
                  <a:lnTo>
                    <a:pt x="209" y="121"/>
                  </a:lnTo>
                  <a:lnTo>
                    <a:pt x="220"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42"/>
            <p:cNvSpPr/>
            <p:nvPr/>
          </p:nvSpPr>
          <p:spPr bwMode="auto">
            <a:xfrm>
              <a:off x="12103578" y="4934499"/>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43"/>
            <p:cNvSpPr/>
            <p:nvPr/>
          </p:nvSpPr>
          <p:spPr bwMode="auto">
            <a:xfrm>
              <a:off x="11873759" y="4941226"/>
              <a:ext cx="244393" cy="271299"/>
            </a:xfrm>
            <a:custGeom>
              <a:avLst/>
              <a:gdLst>
                <a:gd name="T0" fmla="*/ 218 w 218"/>
                <a:gd name="T1" fmla="*/ 242 h 242"/>
                <a:gd name="T2" fmla="*/ 108 w 218"/>
                <a:gd name="T3" fmla="*/ 190 h 242"/>
                <a:gd name="T4" fmla="*/ 0 w 218"/>
                <a:gd name="T5" fmla="*/ 140 h 242"/>
                <a:gd name="T6" fmla="*/ 98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8" y="70"/>
                  </a:lnTo>
                  <a:lnTo>
                    <a:pt x="197" y="0"/>
                  </a:lnTo>
                  <a:lnTo>
                    <a:pt x="207" y="121"/>
                  </a:lnTo>
                  <a:lnTo>
                    <a:pt x="218"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44"/>
            <p:cNvSpPr/>
            <p:nvPr/>
          </p:nvSpPr>
          <p:spPr bwMode="auto">
            <a:xfrm>
              <a:off x="11864790" y="5103780"/>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45"/>
            <p:cNvSpPr/>
            <p:nvPr/>
          </p:nvSpPr>
          <p:spPr bwMode="auto">
            <a:xfrm>
              <a:off x="11633850" y="5110507"/>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46"/>
            <p:cNvSpPr/>
            <p:nvPr/>
          </p:nvSpPr>
          <p:spPr bwMode="auto">
            <a:xfrm>
              <a:off x="11624882" y="5273062"/>
              <a:ext cx="245514" cy="271299"/>
            </a:xfrm>
            <a:custGeom>
              <a:avLst/>
              <a:gdLst>
                <a:gd name="T0" fmla="*/ 0 w 219"/>
                <a:gd name="T1" fmla="*/ 0 h 242"/>
                <a:gd name="T2" fmla="*/ 10 w 219"/>
                <a:gd name="T3" fmla="*/ 121 h 242"/>
                <a:gd name="T4" fmla="*/ 21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2"/>
                  </a:lnTo>
                  <a:lnTo>
                    <a:pt x="219" y="102"/>
                  </a:lnTo>
                  <a:lnTo>
                    <a:pt x="109"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47"/>
            <p:cNvSpPr/>
            <p:nvPr/>
          </p:nvSpPr>
          <p:spPr bwMode="auto">
            <a:xfrm>
              <a:off x="11395062" y="5279789"/>
              <a:ext cx="246635" cy="271299"/>
            </a:xfrm>
            <a:custGeom>
              <a:avLst/>
              <a:gdLst>
                <a:gd name="T0" fmla="*/ 220 w 220"/>
                <a:gd name="T1" fmla="*/ 242 h 242"/>
                <a:gd name="T2" fmla="*/ 110 w 220"/>
                <a:gd name="T3" fmla="*/ 191 h 242"/>
                <a:gd name="T4" fmla="*/ 0 w 220"/>
                <a:gd name="T5" fmla="*/ 140 h 242"/>
                <a:gd name="T6" fmla="*/ 99 w 220"/>
                <a:gd name="T7" fmla="*/ 70 h 242"/>
                <a:gd name="T8" fmla="*/ 196 w 220"/>
                <a:gd name="T9" fmla="*/ 0 h 242"/>
                <a:gd name="T10" fmla="*/ 207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6" y="0"/>
                  </a:lnTo>
                  <a:lnTo>
                    <a:pt x="207" y="121"/>
                  </a:lnTo>
                  <a:lnTo>
                    <a:pt x="220" y="242"/>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60"/>
            <p:cNvSpPr/>
            <p:nvPr/>
          </p:nvSpPr>
          <p:spPr bwMode="auto">
            <a:xfrm>
              <a:off x="12387208" y="3831368"/>
              <a:ext cx="246635" cy="269056"/>
            </a:xfrm>
            <a:custGeom>
              <a:avLst/>
              <a:gdLst>
                <a:gd name="T0" fmla="*/ 0 w 220"/>
                <a:gd name="T1" fmla="*/ 0 h 240"/>
                <a:gd name="T2" fmla="*/ 11 w 220"/>
                <a:gd name="T3" fmla="*/ 119 h 240"/>
                <a:gd name="T4" fmla="*/ 22 w 220"/>
                <a:gd name="T5" fmla="*/ 240 h 240"/>
                <a:gd name="T6" fmla="*/ 121 w 220"/>
                <a:gd name="T7" fmla="*/ 171 h 240"/>
                <a:gd name="T8" fmla="*/ 220 w 220"/>
                <a:gd name="T9" fmla="*/ 100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19"/>
                  </a:lnTo>
                  <a:lnTo>
                    <a:pt x="22" y="240"/>
                  </a:lnTo>
                  <a:lnTo>
                    <a:pt x="121" y="171"/>
                  </a:lnTo>
                  <a:lnTo>
                    <a:pt x="220" y="100"/>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71"/>
            <p:cNvSpPr/>
            <p:nvPr/>
          </p:nvSpPr>
          <p:spPr bwMode="auto">
            <a:xfrm>
              <a:off x="10621525" y="5801085"/>
              <a:ext cx="1321740" cy="962998"/>
            </a:xfrm>
            <a:custGeom>
              <a:avLst/>
              <a:gdLst>
                <a:gd name="T0" fmla="*/ 9 w 1179"/>
                <a:gd name="T1" fmla="*/ 859 h 859"/>
                <a:gd name="T2" fmla="*/ 0 w 1179"/>
                <a:gd name="T3" fmla="*/ 846 h 859"/>
                <a:gd name="T4" fmla="*/ 1179 w 1179"/>
                <a:gd name="T5" fmla="*/ 0 h 859"/>
                <a:gd name="T6" fmla="*/ 1179 w 1179"/>
                <a:gd name="T7" fmla="*/ 216 h 859"/>
                <a:gd name="T8" fmla="*/ 1163 w 1179"/>
                <a:gd name="T9" fmla="*/ 216 h 859"/>
                <a:gd name="T10" fmla="*/ 1163 w 1179"/>
                <a:gd name="T11" fmla="*/ 32 h 859"/>
                <a:gd name="T12" fmla="*/ 9 w 1179"/>
                <a:gd name="T13" fmla="*/ 859 h 859"/>
              </a:gdLst>
              <a:ahLst/>
              <a:cxnLst>
                <a:cxn ang="0">
                  <a:pos x="T0" y="T1"/>
                </a:cxn>
                <a:cxn ang="0">
                  <a:pos x="T2" y="T3"/>
                </a:cxn>
                <a:cxn ang="0">
                  <a:pos x="T4" y="T5"/>
                </a:cxn>
                <a:cxn ang="0">
                  <a:pos x="T6" y="T7"/>
                </a:cxn>
                <a:cxn ang="0">
                  <a:pos x="T8" y="T9"/>
                </a:cxn>
                <a:cxn ang="0">
                  <a:pos x="T10" y="T11"/>
                </a:cxn>
                <a:cxn ang="0">
                  <a:pos x="T12" y="T13"/>
                </a:cxn>
              </a:cxnLst>
              <a:rect l="0" t="0" r="r" b="b"/>
              <a:pathLst>
                <a:path w="1179" h="859">
                  <a:moveTo>
                    <a:pt x="9" y="859"/>
                  </a:moveTo>
                  <a:lnTo>
                    <a:pt x="0" y="846"/>
                  </a:lnTo>
                  <a:lnTo>
                    <a:pt x="1179" y="0"/>
                  </a:lnTo>
                  <a:lnTo>
                    <a:pt x="1179" y="216"/>
                  </a:lnTo>
                  <a:lnTo>
                    <a:pt x="1163" y="216"/>
                  </a:lnTo>
                  <a:lnTo>
                    <a:pt x="1163" y="32"/>
                  </a:lnTo>
                  <a:lnTo>
                    <a:pt x="9" y="85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9284636" y="0"/>
              <a:ext cx="2918347" cy="3518892"/>
            </a:xfrm>
            <a:custGeom>
              <a:avLst/>
              <a:gdLst>
                <a:gd name="T0" fmla="*/ 0 w 1764"/>
                <a:gd name="T1" fmla="*/ 2127 h 2127"/>
                <a:gd name="T2" fmla="*/ 1764 w 1764"/>
                <a:gd name="T3" fmla="*/ 1079 h 2127"/>
                <a:gd name="T4" fmla="*/ 1764 w 1764"/>
                <a:gd name="T5" fmla="*/ 0 h 2127"/>
                <a:gd name="T6" fmla="*/ 0 w 1764"/>
                <a:gd name="T7" fmla="*/ 1044 h 2127"/>
                <a:gd name="T8" fmla="*/ 0 w 1764"/>
                <a:gd name="T9" fmla="*/ 2127 h 2127"/>
              </a:gdLst>
              <a:ahLst/>
              <a:cxnLst>
                <a:cxn ang="0">
                  <a:pos x="T0" y="T1"/>
                </a:cxn>
                <a:cxn ang="0">
                  <a:pos x="T2" y="T3"/>
                </a:cxn>
                <a:cxn ang="0">
                  <a:pos x="T4" y="T5"/>
                </a:cxn>
                <a:cxn ang="0">
                  <a:pos x="T6" y="T7"/>
                </a:cxn>
                <a:cxn ang="0">
                  <a:pos x="T8" y="T9"/>
                </a:cxn>
              </a:cxnLst>
              <a:rect l="0" t="0" r="r" b="b"/>
              <a:pathLst>
                <a:path w="1764" h="2127">
                  <a:moveTo>
                    <a:pt x="0" y="2127"/>
                  </a:moveTo>
                  <a:lnTo>
                    <a:pt x="1764" y="1079"/>
                  </a:lnTo>
                  <a:lnTo>
                    <a:pt x="1764" y="0"/>
                  </a:lnTo>
                  <a:lnTo>
                    <a:pt x="0" y="1044"/>
                  </a:lnTo>
                  <a:lnTo>
                    <a:pt x="0" y="2127"/>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9284636" y="1727185"/>
              <a:ext cx="2918347" cy="3527163"/>
            </a:xfrm>
            <a:custGeom>
              <a:avLst/>
              <a:gdLst>
                <a:gd name="T0" fmla="*/ 1764 w 1764"/>
                <a:gd name="T1" fmla="*/ 2132 h 2132"/>
                <a:gd name="T2" fmla="*/ 0 w 1764"/>
                <a:gd name="T3" fmla="*/ 1084 h 2132"/>
                <a:gd name="T4" fmla="*/ 0 w 1764"/>
                <a:gd name="T5" fmla="*/ 0 h 2132"/>
                <a:gd name="T6" fmla="*/ 1764 w 1764"/>
                <a:gd name="T7" fmla="*/ 1049 h 2132"/>
                <a:gd name="T8" fmla="*/ 1764 w 1764"/>
                <a:gd name="T9" fmla="*/ 2132 h 2132"/>
              </a:gdLst>
              <a:ahLst/>
              <a:cxnLst>
                <a:cxn ang="0">
                  <a:pos x="T0" y="T1"/>
                </a:cxn>
                <a:cxn ang="0">
                  <a:pos x="T2" y="T3"/>
                </a:cxn>
                <a:cxn ang="0">
                  <a:pos x="T4" y="T5"/>
                </a:cxn>
                <a:cxn ang="0">
                  <a:pos x="T6" y="T7"/>
                </a:cxn>
                <a:cxn ang="0">
                  <a:pos x="T8" y="T9"/>
                </a:cxn>
              </a:cxnLst>
              <a:rect l="0" t="0" r="r" b="b"/>
              <a:pathLst>
                <a:path w="1764" h="2132">
                  <a:moveTo>
                    <a:pt x="1764" y="2132"/>
                  </a:moveTo>
                  <a:lnTo>
                    <a:pt x="0" y="1084"/>
                  </a:lnTo>
                  <a:lnTo>
                    <a:pt x="0" y="0"/>
                  </a:lnTo>
                  <a:lnTo>
                    <a:pt x="1764" y="1049"/>
                  </a:lnTo>
                  <a:lnTo>
                    <a:pt x="1764" y="2132"/>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9120851" y="150549"/>
              <a:ext cx="2536183" cy="2288024"/>
            </a:xfrm>
            <a:custGeom>
              <a:avLst/>
              <a:gdLst>
                <a:gd name="T0" fmla="*/ 16 w 1533"/>
                <a:gd name="T1" fmla="*/ 1383 h 1383"/>
                <a:gd name="T2" fmla="*/ 0 w 1533"/>
                <a:gd name="T3" fmla="*/ 1383 h 1383"/>
                <a:gd name="T4" fmla="*/ 0 w 1533"/>
                <a:gd name="T5" fmla="*/ 881 h 1383"/>
                <a:gd name="T6" fmla="*/ 4 w 1533"/>
                <a:gd name="T7" fmla="*/ 880 h 1383"/>
                <a:gd name="T8" fmla="*/ 1525 w 1533"/>
                <a:gd name="T9" fmla="*/ 0 h 1383"/>
                <a:gd name="T10" fmla="*/ 1533 w 1533"/>
                <a:gd name="T11" fmla="*/ 15 h 1383"/>
                <a:gd name="T12" fmla="*/ 16 w 1533"/>
                <a:gd name="T13" fmla="*/ 891 h 1383"/>
                <a:gd name="T14" fmla="*/ 16 w 1533"/>
                <a:gd name="T15" fmla="*/ 1383 h 13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3" h="1383">
                  <a:moveTo>
                    <a:pt x="16" y="1383"/>
                  </a:moveTo>
                  <a:lnTo>
                    <a:pt x="0" y="1383"/>
                  </a:lnTo>
                  <a:lnTo>
                    <a:pt x="0" y="881"/>
                  </a:lnTo>
                  <a:lnTo>
                    <a:pt x="4" y="880"/>
                  </a:lnTo>
                  <a:lnTo>
                    <a:pt x="1525" y="0"/>
                  </a:lnTo>
                  <a:lnTo>
                    <a:pt x="1533" y="15"/>
                  </a:lnTo>
                  <a:lnTo>
                    <a:pt x="16" y="891"/>
                  </a:lnTo>
                  <a:lnTo>
                    <a:pt x="16" y="1383"/>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9" name="组合 208"/>
          <p:cNvGrpSpPr/>
          <p:nvPr/>
        </p:nvGrpSpPr>
        <p:grpSpPr>
          <a:xfrm>
            <a:off x="-875182" y="5889892"/>
            <a:ext cx="2214564" cy="1433513"/>
            <a:chOff x="-817307" y="5727842"/>
            <a:chExt cx="2214564" cy="1433513"/>
          </a:xfrm>
        </p:grpSpPr>
        <p:sp>
          <p:nvSpPr>
            <p:cNvPr id="184" name="Freeform 175"/>
            <p:cNvSpPr/>
            <p:nvPr/>
          </p:nvSpPr>
          <p:spPr bwMode="auto">
            <a:xfrm>
              <a:off x="-817307"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76"/>
            <p:cNvSpPr/>
            <p:nvPr/>
          </p:nvSpPr>
          <p:spPr bwMode="auto">
            <a:xfrm>
              <a:off x="-755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77"/>
            <p:cNvSpPr/>
            <p:nvPr/>
          </p:nvSpPr>
          <p:spPr bwMode="auto">
            <a:xfrm>
              <a:off x="-690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78"/>
            <p:cNvSpPr/>
            <p:nvPr/>
          </p:nvSpPr>
          <p:spPr bwMode="auto">
            <a:xfrm>
              <a:off x="-628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79"/>
            <p:cNvSpPr/>
            <p:nvPr/>
          </p:nvSpPr>
          <p:spPr bwMode="auto">
            <a:xfrm>
              <a:off x="-563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80"/>
            <p:cNvSpPr/>
            <p:nvPr/>
          </p:nvSpPr>
          <p:spPr bwMode="auto">
            <a:xfrm>
              <a:off x="-501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81"/>
            <p:cNvSpPr/>
            <p:nvPr/>
          </p:nvSpPr>
          <p:spPr bwMode="auto">
            <a:xfrm>
              <a:off x="-436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82"/>
            <p:cNvSpPr/>
            <p:nvPr/>
          </p:nvSpPr>
          <p:spPr bwMode="auto">
            <a:xfrm>
              <a:off x="-374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83"/>
            <p:cNvSpPr/>
            <p:nvPr/>
          </p:nvSpPr>
          <p:spPr bwMode="auto">
            <a:xfrm>
              <a:off x="-309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84"/>
            <p:cNvSpPr/>
            <p:nvPr/>
          </p:nvSpPr>
          <p:spPr bwMode="auto">
            <a:xfrm>
              <a:off x="-247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85"/>
            <p:cNvSpPr/>
            <p:nvPr/>
          </p:nvSpPr>
          <p:spPr bwMode="auto">
            <a:xfrm>
              <a:off x="-182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86"/>
            <p:cNvSpPr/>
            <p:nvPr/>
          </p:nvSpPr>
          <p:spPr bwMode="auto">
            <a:xfrm>
              <a:off x="-120394" y="5727842"/>
              <a:ext cx="881063" cy="1433513"/>
            </a:xfrm>
            <a:custGeom>
              <a:avLst/>
              <a:gdLst>
                <a:gd name="T0" fmla="*/ 0 w 555"/>
                <a:gd name="T1" fmla="*/ 895 h 903"/>
                <a:gd name="T2" fmla="*/ 13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3"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87"/>
            <p:cNvSpPr/>
            <p:nvPr/>
          </p:nvSpPr>
          <p:spPr bwMode="auto">
            <a:xfrm>
              <a:off x="-55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88"/>
            <p:cNvSpPr/>
            <p:nvPr/>
          </p:nvSpPr>
          <p:spPr bwMode="auto">
            <a:xfrm>
              <a:off x="6606" y="5727842"/>
              <a:ext cx="882650" cy="1433513"/>
            </a:xfrm>
            <a:custGeom>
              <a:avLst/>
              <a:gdLst>
                <a:gd name="T0" fmla="*/ 0 w 556"/>
                <a:gd name="T1" fmla="*/ 895 h 903"/>
                <a:gd name="T2" fmla="*/ 13 w 556"/>
                <a:gd name="T3" fmla="*/ 903 h 903"/>
                <a:gd name="T4" fmla="*/ 556 w 556"/>
                <a:gd name="T5" fmla="*/ 7 h 903"/>
                <a:gd name="T6" fmla="*/ 543 w 556"/>
                <a:gd name="T7" fmla="*/ 0 h 903"/>
                <a:gd name="T8" fmla="*/ 0 w 556"/>
                <a:gd name="T9" fmla="*/ 895 h 903"/>
              </a:gdLst>
              <a:ahLst/>
              <a:cxnLst>
                <a:cxn ang="0">
                  <a:pos x="T0" y="T1"/>
                </a:cxn>
                <a:cxn ang="0">
                  <a:pos x="T2" y="T3"/>
                </a:cxn>
                <a:cxn ang="0">
                  <a:pos x="T4" y="T5"/>
                </a:cxn>
                <a:cxn ang="0">
                  <a:pos x="T6" y="T7"/>
                </a:cxn>
                <a:cxn ang="0">
                  <a:pos x="T8" y="T9"/>
                </a:cxn>
              </a:cxnLst>
              <a:rect l="0" t="0" r="r" b="b"/>
              <a:pathLst>
                <a:path w="556" h="903">
                  <a:moveTo>
                    <a:pt x="0" y="895"/>
                  </a:moveTo>
                  <a:lnTo>
                    <a:pt x="13" y="903"/>
                  </a:lnTo>
                  <a:lnTo>
                    <a:pt x="556"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89"/>
            <p:cNvSpPr/>
            <p:nvPr/>
          </p:nvSpPr>
          <p:spPr bwMode="auto">
            <a:xfrm>
              <a:off x="716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90"/>
            <p:cNvSpPr/>
            <p:nvPr/>
          </p:nvSpPr>
          <p:spPr bwMode="auto">
            <a:xfrm>
              <a:off x="135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91"/>
            <p:cNvSpPr/>
            <p:nvPr/>
          </p:nvSpPr>
          <p:spPr bwMode="auto">
            <a:xfrm>
              <a:off x="198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92"/>
            <p:cNvSpPr/>
            <p:nvPr/>
          </p:nvSpPr>
          <p:spPr bwMode="auto">
            <a:xfrm>
              <a:off x="262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93"/>
            <p:cNvSpPr/>
            <p:nvPr/>
          </p:nvSpPr>
          <p:spPr bwMode="auto">
            <a:xfrm>
              <a:off x="325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94"/>
            <p:cNvSpPr/>
            <p:nvPr/>
          </p:nvSpPr>
          <p:spPr bwMode="auto">
            <a:xfrm>
              <a:off x="389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95"/>
            <p:cNvSpPr/>
            <p:nvPr/>
          </p:nvSpPr>
          <p:spPr bwMode="auto">
            <a:xfrm>
              <a:off x="452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96"/>
            <p:cNvSpPr/>
            <p:nvPr/>
          </p:nvSpPr>
          <p:spPr bwMode="auto">
            <a:xfrm>
              <a:off x="516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06" name="Freeform 197"/>
          <p:cNvSpPr/>
          <p:nvPr/>
        </p:nvSpPr>
        <p:spPr bwMode="auto">
          <a:xfrm rot="21432096">
            <a:off x="262194" y="5890092"/>
            <a:ext cx="1541463" cy="1185863"/>
          </a:xfrm>
          <a:custGeom>
            <a:avLst/>
            <a:gdLst>
              <a:gd name="T0" fmla="*/ 8 w 971"/>
              <a:gd name="T1" fmla="*/ 747 h 747"/>
              <a:gd name="T2" fmla="*/ 0 w 971"/>
              <a:gd name="T3" fmla="*/ 732 h 747"/>
              <a:gd name="T4" fmla="*/ 937 w 971"/>
              <a:gd name="T5" fmla="*/ 181 h 747"/>
              <a:gd name="T6" fmla="*/ 631 w 971"/>
              <a:gd name="T7" fmla="*/ 15 h 747"/>
              <a:gd name="T8" fmla="*/ 639 w 971"/>
              <a:gd name="T9" fmla="*/ 0 h 747"/>
              <a:gd name="T10" fmla="*/ 971 w 971"/>
              <a:gd name="T11" fmla="*/ 181 h 747"/>
              <a:gd name="T12" fmla="*/ 8 w 971"/>
              <a:gd name="T13" fmla="*/ 747 h 747"/>
            </a:gdLst>
            <a:ahLst/>
            <a:cxnLst>
              <a:cxn ang="0">
                <a:pos x="T0" y="T1"/>
              </a:cxn>
              <a:cxn ang="0">
                <a:pos x="T2" y="T3"/>
              </a:cxn>
              <a:cxn ang="0">
                <a:pos x="T4" y="T5"/>
              </a:cxn>
              <a:cxn ang="0">
                <a:pos x="T6" y="T7"/>
              </a:cxn>
              <a:cxn ang="0">
                <a:pos x="T8" y="T9"/>
              </a:cxn>
              <a:cxn ang="0">
                <a:pos x="T10" y="T11"/>
              </a:cxn>
              <a:cxn ang="0">
                <a:pos x="T12" y="T13"/>
              </a:cxn>
            </a:cxnLst>
            <a:rect l="0" t="0" r="r" b="b"/>
            <a:pathLst>
              <a:path w="971" h="747">
                <a:moveTo>
                  <a:pt x="8" y="747"/>
                </a:moveTo>
                <a:lnTo>
                  <a:pt x="0" y="732"/>
                </a:lnTo>
                <a:lnTo>
                  <a:pt x="937" y="181"/>
                </a:lnTo>
                <a:lnTo>
                  <a:pt x="631" y="15"/>
                </a:lnTo>
                <a:lnTo>
                  <a:pt x="639" y="0"/>
                </a:lnTo>
                <a:lnTo>
                  <a:pt x="971" y="181"/>
                </a:lnTo>
                <a:lnTo>
                  <a:pt x="8" y="747"/>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98"/>
          <p:cNvSpPr/>
          <p:nvPr/>
        </p:nvSpPr>
        <p:spPr bwMode="auto">
          <a:xfrm>
            <a:off x="-7681" y="4897580"/>
            <a:ext cx="1355725" cy="1927225"/>
          </a:xfrm>
          <a:custGeom>
            <a:avLst/>
            <a:gdLst>
              <a:gd name="T0" fmla="*/ 854 w 854"/>
              <a:gd name="T1" fmla="*/ 654 h 1214"/>
              <a:gd name="T2" fmla="*/ 0 w 854"/>
              <a:gd name="T3" fmla="*/ 1214 h 1214"/>
              <a:gd name="T4" fmla="*/ 0 w 854"/>
              <a:gd name="T5" fmla="*/ 560 h 1214"/>
              <a:gd name="T6" fmla="*/ 854 w 854"/>
              <a:gd name="T7" fmla="*/ 0 h 1214"/>
              <a:gd name="T8" fmla="*/ 854 w 854"/>
              <a:gd name="T9" fmla="*/ 654 h 1214"/>
            </a:gdLst>
            <a:ahLst/>
            <a:cxnLst>
              <a:cxn ang="0">
                <a:pos x="T0" y="T1"/>
              </a:cxn>
              <a:cxn ang="0">
                <a:pos x="T2" y="T3"/>
              </a:cxn>
              <a:cxn ang="0">
                <a:pos x="T4" y="T5"/>
              </a:cxn>
              <a:cxn ang="0">
                <a:pos x="T6" y="T7"/>
              </a:cxn>
              <a:cxn ang="0">
                <a:pos x="T8" y="T9"/>
              </a:cxn>
            </a:cxnLst>
            <a:rect l="0" t="0" r="r" b="b"/>
            <a:pathLst>
              <a:path w="854" h="1214">
                <a:moveTo>
                  <a:pt x="854" y="654"/>
                </a:moveTo>
                <a:lnTo>
                  <a:pt x="0" y="1214"/>
                </a:lnTo>
                <a:lnTo>
                  <a:pt x="0" y="560"/>
                </a:lnTo>
                <a:lnTo>
                  <a:pt x="854" y="0"/>
                </a:lnTo>
                <a:lnTo>
                  <a:pt x="854" y="654"/>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5"/>
          <p:cNvSpPr>
            <a:spLocks noEditPoints="1"/>
          </p:cNvSpPr>
          <p:nvPr/>
        </p:nvSpPr>
        <p:spPr bwMode="auto">
          <a:xfrm flipH="1" flipV="1">
            <a:off x="520581" y="363109"/>
            <a:ext cx="504346" cy="424069"/>
          </a:xfrm>
          <a:custGeom>
            <a:avLst/>
            <a:gdLst>
              <a:gd name="T0" fmla="*/ 118 w 285"/>
              <a:gd name="T1" fmla="*/ 131 h 240"/>
              <a:gd name="T2" fmla="*/ 118 w 285"/>
              <a:gd name="T3" fmla="*/ 240 h 240"/>
              <a:gd name="T4" fmla="*/ 0 w 285"/>
              <a:gd name="T5" fmla="*/ 240 h 240"/>
              <a:gd name="T6" fmla="*/ 0 w 285"/>
              <a:gd name="T7" fmla="*/ 131 h 240"/>
              <a:gd name="T8" fmla="*/ 32 w 285"/>
              <a:gd name="T9" fmla="*/ 39 h 240"/>
              <a:gd name="T10" fmla="*/ 118 w 285"/>
              <a:gd name="T11" fmla="*/ 0 h 240"/>
              <a:gd name="T12" fmla="*/ 118 w 285"/>
              <a:gd name="T13" fmla="*/ 55 h 240"/>
              <a:gd name="T14" fmla="*/ 75 w 285"/>
              <a:gd name="T15" fmla="*/ 70 h 240"/>
              <a:gd name="T16" fmla="*/ 53 w 285"/>
              <a:gd name="T17" fmla="*/ 115 h 240"/>
              <a:gd name="T18" fmla="*/ 53 w 285"/>
              <a:gd name="T19" fmla="*/ 131 h 240"/>
              <a:gd name="T20" fmla="*/ 118 w 285"/>
              <a:gd name="T21" fmla="*/ 131 h 240"/>
              <a:gd name="T22" fmla="*/ 285 w 285"/>
              <a:gd name="T23" fmla="*/ 131 h 240"/>
              <a:gd name="T24" fmla="*/ 285 w 285"/>
              <a:gd name="T25" fmla="*/ 240 h 240"/>
              <a:gd name="T26" fmla="*/ 167 w 285"/>
              <a:gd name="T27" fmla="*/ 240 h 240"/>
              <a:gd name="T28" fmla="*/ 167 w 285"/>
              <a:gd name="T29" fmla="*/ 136 h 240"/>
              <a:gd name="T30" fmla="*/ 199 w 285"/>
              <a:gd name="T31" fmla="*/ 41 h 240"/>
              <a:gd name="T32" fmla="*/ 285 w 285"/>
              <a:gd name="T33" fmla="*/ 0 h 240"/>
              <a:gd name="T34" fmla="*/ 285 w 285"/>
              <a:gd name="T35" fmla="*/ 55 h 240"/>
              <a:gd name="T36" fmla="*/ 241 w 285"/>
              <a:gd name="T37" fmla="*/ 70 h 240"/>
              <a:gd name="T38" fmla="*/ 219 w 285"/>
              <a:gd name="T39" fmla="*/ 115 h 240"/>
              <a:gd name="T40" fmla="*/ 219 w 285"/>
              <a:gd name="T41" fmla="*/ 131 h 240"/>
              <a:gd name="T42" fmla="*/ 285 w 285"/>
              <a:gd name="T43" fmla="*/ 13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5" h="240">
                <a:moveTo>
                  <a:pt x="118" y="131"/>
                </a:moveTo>
                <a:cubicBezTo>
                  <a:pt x="118" y="240"/>
                  <a:pt x="118" y="240"/>
                  <a:pt x="118" y="240"/>
                </a:cubicBezTo>
                <a:cubicBezTo>
                  <a:pt x="0" y="240"/>
                  <a:pt x="0" y="240"/>
                  <a:pt x="0" y="240"/>
                </a:cubicBezTo>
                <a:cubicBezTo>
                  <a:pt x="0" y="131"/>
                  <a:pt x="0" y="131"/>
                  <a:pt x="0" y="131"/>
                </a:cubicBezTo>
                <a:cubicBezTo>
                  <a:pt x="0" y="95"/>
                  <a:pt x="11" y="64"/>
                  <a:pt x="32" y="39"/>
                </a:cubicBezTo>
                <a:cubicBezTo>
                  <a:pt x="51" y="17"/>
                  <a:pt x="80" y="4"/>
                  <a:pt x="118" y="0"/>
                </a:cubicBezTo>
                <a:cubicBezTo>
                  <a:pt x="118" y="55"/>
                  <a:pt x="118" y="55"/>
                  <a:pt x="118" y="55"/>
                </a:cubicBezTo>
                <a:cubicBezTo>
                  <a:pt x="101" y="55"/>
                  <a:pt x="87" y="60"/>
                  <a:pt x="75" y="70"/>
                </a:cubicBezTo>
                <a:cubicBezTo>
                  <a:pt x="60" y="80"/>
                  <a:pt x="53" y="95"/>
                  <a:pt x="53" y="115"/>
                </a:cubicBezTo>
                <a:cubicBezTo>
                  <a:pt x="53" y="120"/>
                  <a:pt x="53" y="125"/>
                  <a:pt x="53" y="131"/>
                </a:cubicBezTo>
                <a:lnTo>
                  <a:pt x="118" y="131"/>
                </a:lnTo>
                <a:close/>
                <a:moveTo>
                  <a:pt x="285" y="131"/>
                </a:moveTo>
                <a:cubicBezTo>
                  <a:pt x="285" y="240"/>
                  <a:pt x="285" y="240"/>
                  <a:pt x="285" y="240"/>
                </a:cubicBezTo>
                <a:cubicBezTo>
                  <a:pt x="167" y="240"/>
                  <a:pt x="167" y="240"/>
                  <a:pt x="167" y="240"/>
                </a:cubicBezTo>
                <a:cubicBezTo>
                  <a:pt x="167" y="136"/>
                  <a:pt x="167" y="136"/>
                  <a:pt x="167" y="136"/>
                </a:cubicBezTo>
                <a:cubicBezTo>
                  <a:pt x="167" y="98"/>
                  <a:pt x="178" y="66"/>
                  <a:pt x="199" y="41"/>
                </a:cubicBezTo>
                <a:cubicBezTo>
                  <a:pt x="218" y="18"/>
                  <a:pt x="247" y="4"/>
                  <a:pt x="285" y="0"/>
                </a:cubicBezTo>
                <a:cubicBezTo>
                  <a:pt x="285" y="55"/>
                  <a:pt x="285" y="55"/>
                  <a:pt x="285" y="55"/>
                </a:cubicBezTo>
                <a:cubicBezTo>
                  <a:pt x="269" y="55"/>
                  <a:pt x="254" y="60"/>
                  <a:pt x="241" y="70"/>
                </a:cubicBezTo>
                <a:cubicBezTo>
                  <a:pt x="227" y="80"/>
                  <a:pt x="219" y="95"/>
                  <a:pt x="219" y="115"/>
                </a:cubicBezTo>
                <a:cubicBezTo>
                  <a:pt x="219" y="120"/>
                  <a:pt x="219" y="125"/>
                  <a:pt x="219" y="131"/>
                </a:cubicBezTo>
                <a:lnTo>
                  <a:pt x="285" y="131"/>
                </a:lnTo>
                <a:close/>
              </a:path>
            </a:pathLst>
          </a:custGeom>
          <a:solidFill>
            <a:srgbClr val="073141">
              <a:alpha val="83000"/>
            </a:srgbClr>
          </a:solidFill>
          <a:ln>
            <a:noFill/>
          </a:ln>
        </p:spPr>
        <p:txBody>
          <a:bodyPr vert="horz" wrap="square" lIns="91440" tIns="45720" rIns="91440" bIns="45720" numCol="1" anchor="t" anchorCtr="0" compatLnSpc="1"/>
          <a:lstStyle/>
          <a:p>
            <a:endParaRPr lang="zh-CN" altLang="en-US">
              <a:solidFill>
                <a:srgbClr val="45A1BA"/>
              </a:solidFill>
            </a:endParaRPr>
          </a:p>
        </p:txBody>
      </p:sp>
      <p:sp>
        <p:nvSpPr>
          <p:cNvPr id="156" name="矩形 155"/>
          <p:cNvSpPr/>
          <p:nvPr/>
        </p:nvSpPr>
        <p:spPr>
          <a:xfrm>
            <a:off x="1831908" y="362994"/>
            <a:ext cx="2866490" cy="461665"/>
          </a:xfrm>
          <a:prstGeom prst="rect">
            <a:avLst/>
          </a:prstGeom>
        </p:spPr>
        <p:txBody>
          <a:bodyPr wrap="none">
            <a:spAutoFit/>
          </a:bodyPr>
          <a:lstStyle/>
          <a:p>
            <a:r>
              <a:rPr lang="en-US" altLang="zh-CN" sz="2400" dirty="0"/>
              <a:t>Part1        by</a:t>
            </a:r>
            <a:r>
              <a:rPr lang="zh-CN" altLang="zh-CN" sz="2400" dirty="0"/>
              <a:t>阳隆荣</a:t>
            </a:r>
          </a:p>
        </p:txBody>
      </p:sp>
      <p:sp>
        <p:nvSpPr>
          <p:cNvPr id="157" name="Rectangle 11"/>
          <p:cNvSpPr/>
          <p:nvPr/>
        </p:nvSpPr>
        <p:spPr>
          <a:xfrm>
            <a:off x="1829867" y="1727185"/>
            <a:ext cx="7229755" cy="2677656"/>
          </a:xfrm>
          <a:prstGeom prst="rect">
            <a:avLst/>
          </a:prstGeom>
        </p:spPr>
        <p:txBody>
          <a:bodyPr wrap="square">
            <a:spAutoFit/>
          </a:bodyPr>
          <a:lstStyle/>
          <a:p>
            <a:pPr algn="just">
              <a:spcAft>
                <a:spcPts val="0"/>
              </a:spcAft>
            </a:pPr>
            <a:r>
              <a:rPr lang="zh-CN" altLang="en-US" sz="2400" kern="100" dirty="0" smtClean="0">
                <a:solidFill>
                  <a:srgbClr val="000000"/>
                </a:solidFill>
                <a:latin typeface="等线" panose="02010600030101010101" pitchFamily="2" charset="-122"/>
                <a:cs typeface="Times New Roman" panose="02020603050405020304" pitchFamily="18" charset="0"/>
              </a:rPr>
              <a:t>例子：</a:t>
            </a:r>
            <a:endParaRPr lang="en-US" altLang="zh-CN" sz="2400" kern="100" dirty="0" smtClean="0">
              <a:solidFill>
                <a:srgbClr val="000000"/>
              </a:solidFill>
              <a:latin typeface="等线" panose="02010600030101010101" pitchFamily="2" charset="-122"/>
              <a:cs typeface="Times New Roman" panose="02020603050405020304" pitchFamily="18" charset="0"/>
            </a:endParaRPr>
          </a:p>
          <a:p>
            <a:pPr algn="just">
              <a:spcAft>
                <a:spcPts val="0"/>
              </a:spcAft>
            </a:pPr>
            <a:r>
              <a:rPr lang="en-US" altLang="zh-CN" sz="2400" kern="100" dirty="0" smtClean="0">
                <a:solidFill>
                  <a:srgbClr val="000000"/>
                </a:solidFill>
                <a:latin typeface="等线" panose="02010600030101010101" pitchFamily="2" charset="-122"/>
                <a:cs typeface="Times New Roman" panose="02020603050405020304" pitchFamily="18" charset="0"/>
              </a:rPr>
              <a:t>     </a:t>
            </a:r>
            <a:r>
              <a:rPr lang="en-US" altLang="zh-CN" sz="2400" kern="100" dirty="0">
                <a:solidFill>
                  <a:srgbClr val="FF0000"/>
                </a:solidFill>
                <a:latin typeface="等线" panose="02010600030101010101" pitchFamily="2" charset="-122"/>
                <a:cs typeface="Times New Roman" panose="02020603050405020304" pitchFamily="18" charset="0"/>
              </a:rPr>
              <a:t>No information</a:t>
            </a:r>
            <a:r>
              <a:rPr lang="en-US" altLang="zh-CN" sz="2400" kern="100" dirty="0">
                <a:latin typeface="等线" panose="02010600030101010101" pitchFamily="2" charset="-122"/>
                <a:cs typeface="Times New Roman" panose="02020603050405020304" pitchFamily="18" charset="0"/>
              </a:rPr>
              <a:t> on who did this operation.</a:t>
            </a:r>
            <a:endParaRPr lang="zh-CN" altLang="zh-CN" sz="2400" kern="100" dirty="0">
              <a:latin typeface="等线" panose="02010600030101010101" pitchFamily="2" charset="-122"/>
              <a:cs typeface="Times New Roman" panose="02020603050405020304" pitchFamily="18" charset="0"/>
            </a:endParaRPr>
          </a:p>
          <a:p>
            <a:pPr algn="just">
              <a:spcAft>
                <a:spcPts val="0"/>
              </a:spcAft>
            </a:pPr>
            <a:r>
              <a:rPr lang="en-US" altLang="zh-CN" sz="2400" kern="100" dirty="0">
                <a:solidFill>
                  <a:srgbClr val="000000"/>
                </a:solidFill>
                <a:latin typeface="等线" panose="02010600030101010101" pitchFamily="2" charset="-122"/>
                <a:cs typeface="Times New Roman" panose="02020603050405020304" pitchFamily="18" charset="0"/>
              </a:rPr>
              <a:t> </a:t>
            </a:r>
            <a:r>
              <a:rPr lang="en-US" altLang="zh-CN" sz="2400" kern="100" dirty="0" smtClean="0">
                <a:solidFill>
                  <a:srgbClr val="000000"/>
                </a:solidFill>
                <a:latin typeface="等线" panose="02010600030101010101" pitchFamily="2" charset="-122"/>
                <a:cs typeface="Times New Roman" panose="02020603050405020304" pitchFamily="18" charset="0"/>
              </a:rPr>
              <a:t>    </a:t>
            </a:r>
            <a:r>
              <a:rPr lang="zh-CN" altLang="zh-CN" sz="2400" kern="100" dirty="0" smtClean="0">
                <a:solidFill>
                  <a:srgbClr val="000000"/>
                </a:solidFill>
                <a:latin typeface="等线" panose="02010600030101010101" pitchFamily="2" charset="-122"/>
                <a:cs typeface="Times New Roman" panose="02020603050405020304" pitchFamily="18" charset="0"/>
              </a:rPr>
              <a:t>不</a:t>
            </a:r>
            <a:r>
              <a:rPr lang="zh-CN" altLang="zh-CN" sz="2400" kern="100" dirty="0">
                <a:solidFill>
                  <a:srgbClr val="000000"/>
                </a:solidFill>
                <a:latin typeface="等线" panose="02010600030101010101" pitchFamily="2" charset="-122"/>
                <a:cs typeface="Times New Roman" panose="02020603050405020304" pitchFamily="18" charset="0"/>
              </a:rPr>
              <a:t>记录执行了此操作的人</a:t>
            </a:r>
            <a:r>
              <a:rPr lang="zh-CN" altLang="zh-CN" sz="2400" kern="100" dirty="0" smtClean="0">
                <a:solidFill>
                  <a:srgbClr val="000000"/>
                </a:solidFill>
                <a:latin typeface="等线" panose="02010600030101010101" pitchFamily="2" charset="-122"/>
                <a:cs typeface="Times New Roman" panose="02020603050405020304" pitchFamily="18" charset="0"/>
              </a:rPr>
              <a:t>。</a:t>
            </a:r>
            <a:endParaRPr lang="en-US" altLang="zh-CN" sz="2400" kern="100" dirty="0" smtClean="0">
              <a:solidFill>
                <a:srgbClr val="000000"/>
              </a:solidFill>
              <a:latin typeface="等线" panose="02010600030101010101" pitchFamily="2" charset="-122"/>
              <a:cs typeface="Times New Roman" panose="02020603050405020304" pitchFamily="18" charset="0"/>
            </a:endParaRPr>
          </a:p>
          <a:p>
            <a:pPr algn="just">
              <a:spcAft>
                <a:spcPts val="0"/>
              </a:spcAft>
            </a:pPr>
            <a:endParaRPr lang="zh-CN" altLang="zh-CN" sz="2400" kern="100" dirty="0">
              <a:latin typeface="等线" panose="02010600030101010101" pitchFamily="2" charset="-122"/>
              <a:cs typeface="Times New Roman" panose="02020603050405020304" pitchFamily="18" charset="0"/>
            </a:endParaRPr>
          </a:p>
          <a:p>
            <a:pPr algn="just">
              <a:spcAft>
                <a:spcPts val="0"/>
              </a:spcAft>
            </a:pPr>
            <a:r>
              <a:rPr lang="en-US" altLang="zh-CN" sz="2400" kern="100" dirty="0" smtClean="0">
                <a:solidFill>
                  <a:srgbClr val="FF0000"/>
                </a:solidFill>
                <a:latin typeface="等线" panose="02010600030101010101" pitchFamily="2" charset="-122"/>
                <a:cs typeface="Times New Roman" panose="02020603050405020304" pitchFamily="18" charset="0"/>
              </a:rPr>
              <a:t>     Nothing</a:t>
            </a:r>
            <a:r>
              <a:rPr lang="en-US" altLang="zh-CN" sz="2400" kern="100" dirty="0" smtClean="0">
                <a:latin typeface="等线" panose="02010600030101010101" pitchFamily="2" charset="-122"/>
                <a:cs typeface="Times New Roman" panose="02020603050405020304" pitchFamily="18" charset="0"/>
              </a:rPr>
              <a:t> </a:t>
            </a:r>
            <a:r>
              <a:rPr lang="en-US" altLang="zh-CN" sz="2400" kern="100" dirty="0">
                <a:latin typeface="等线" panose="02010600030101010101" pitchFamily="2" charset="-122"/>
                <a:cs typeface="Times New Roman" panose="02020603050405020304" pitchFamily="18" charset="0"/>
              </a:rPr>
              <a:t>can be done for direct data access in the operating system layer.</a:t>
            </a:r>
            <a:endParaRPr lang="zh-CN" altLang="zh-CN" sz="2400" kern="100" dirty="0">
              <a:latin typeface="等线" panose="02010600030101010101" pitchFamily="2" charset="-122"/>
              <a:cs typeface="Times New Roman" panose="02020603050405020304" pitchFamily="18" charset="0"/>
            </a:endParaRPr>
          </a:p>
          <a:p>
            <a:pPr algn="just">
              <a:spcAft>
                <a:spcPts val="0"/>
              </a:spcAft>
            </a:pPr>
            <a:r>
              <a:rPr lang="en-US" altLang="zh-CN" sz="2400" kern="100" dirty="0" smtClean="0">
                <a:latin typeface="等线" panose="02010600030101010101" pitchFamily="2" charset="-122"/>
                <a:cs typeface="Times New Roman" panose="02020603050405020304" pitchFamily="18" charset="0"/>
              </a:rPr>
              <a:t>    </a:t>
            </a:r>
            <a:r>
              <a:rPr lang="zh-CN" altLang="zh-CN" sz="2400" kern="100" dirty="0" smtClean="0">
                <a:latin typeface="等线" panose="02010600030101010101" pitchFamily="2" charset="-122"/>
                <a:cs typeface="Times New Roman" panose="02020603050405020304" pitchFamily="18" charset="0"/>
              </a:rPr>
              <a:t>无法</a:t>
            </a:r>
            <a:r>
              <a:rPr lang="zh-CN" altLang="zh-CN" sz="2400" kern="100" dirty="0">
                <a:latin typeface="等线" panose="02010600030101010101" pitchFamily="2" charset="-122"/>
                <a:cs typeface="Times New Roman" panose="02020603050405020304" pitchFamily="18" charset="0"/>
              </a:rPr>
              <a:t>在操作系统层直接访问数据。</a:t>
            </a:r>
          </a:p>
        </p:txBody>
      </p:sp>
      <p:sp>
        <p:nvSpPr>
          <p:cNvPr id="151" name="矩形 150"/>
          <p:cNvSpPr/>
          <p:nvPr/>
        </p:nvSpPr>
        <p:spPr>
          <a:xfrm>
            <a:off x="1829867" y="886317"/>
            <a:ext cx="7127272" cy="830997"/>
          </a:xfrm>
          <a:prstGeom prst="rect">
            <a:avLst/>
          </a:prstGeom>
        </p:spPr>
        <p:txBody>
          <a:bodyPr wrap="none">
            <a:spAutoFit/>
          </a:bodyPr>
          <a:lstStyle/>
          <a:p>
            <a:r>
              <a:rPr lang="en-US" altLang="zh-CN" sz="2400" b="1" dirty="0" smtClean="0"/>
              <a:t>1</a:t>
            </a:r>
            <a:r>
              <a:rPr lang="zh-CN" altLang="en-US" sz="2400" b="1" dirty="0"/>
              <a:t>、否定转移，英语中的否定多用在主语或宾语中</a:t>
            </a:r>
            <a:r>
              <a:rPr lang="zh-CN" altLang="en-US" sz="2400" b="1" dirty="0" smtClean="0"/>
              <a:t>，</a:t>
            </a:r>
            <a:endParaRPr lang="en-US" altLang="zh-CN" sz="2400" b="1" dirty="0" smtClean="0"/>
          </a:p>
          <a:p>
            <a:r>
              <a:rPr lang="zh-CN" altLang="en-US" sz="2400" b="1" dirty="0" smtClean="0"/>
              <a:t>汉语</a:t>
            </a:r>
            <a:r>
              <a:rPr lang="zh-CN" altLang="en-US" sz="2400" b="1" dirty="0"/>
              <a:t>中的否定多用在谓语中</a:t>
            </a:r>
            <a:endParaRPr lang="zh-CN" altLang="zh-CN" sz="2400" b="1" dirty="0"/>
          </a:p>
        </p:txBody>
      </p:sp>
    </p:spTree>
    <p:extLst>
      <p:ext uri="{BB962C8B-B14F-4D97-AF65-F5344CB8AC3E}">
        <p14:creationId xmlns:p14="http://schemas.microsoft.com/office/powerpoint/2010/main" val="37250597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1" name="组合 230"/>
          <p:cNvGrpSpPr/>
          <p:nvPr/>
        </p:nvGrpSpPr>
        <p:grpSpPr>
          <a:xfrm>
            <a:off x="9129106" y="0"/>
            <a:ext cx="4241860" cy="7063408"/>
            <a:chOff x="9120851" y="0"/>
            <a:chExt cx="4241860" cy="7063408"/>
          </a:xfrm>
        </p:grpSpPr>
        <p:sp>
          <p:nvSpPr>
            <p:cNvPr id="7" name="Freeform 5"/>
            <p:cNvSpPr/>
            <p:nvPr/>
          </p:nvSpPr>
          <p:spPr bwMode="auto">
            <a:xfrm>
              <a:off x="1210206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2009419" y="1699584"/>
              <a:ext cx="1263955" cy="2051446"/>
            </a:xfrm>
            <a:custGeom>
              <a:avLst/>
              <a:gdLst>
                <a:gd name="T0" fmla="*/ 764 w 764"/>
                <a:gd name="T1" fmla="*/ 1229 h 1240"/>
                <a:gd name="T2" fmla="*/ 747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7"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1192008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11827436"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1173809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1164545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1155611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1463470" y="1699584"/>
              <a:ext cx="1263955" cy="2051446"/>
            </a:xfrm>
            <a:custGeom>
              <a:avLst/>
              <a:gdLst>
                <a:gd name="T0" fmla="*/ 764 w 764"/>
                <a:gd name="T1" fmla="*/ 1229 h 1240"/>
                <a:gd name="T2" fmla="*/ 746 w 764"/>
                <a:gd name="T3" fmla="*/ 1240 h 1240"/>
                <a:gd name="T4" fmla="*/ 0 w 764"/>
                <a:gd name="T5" fmla="*/ 10 h 1240"/>
                <a:gd name="T6" fmla="*/ 17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7"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1137413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11281486"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11192149" y="1699584"/>
              <a:ext cx="1262301" cy="2051446"/>
            </a:xfrm>
            <a:custGeom>
              <a:avLst/>
              <a:gdLst>
                <a:gd name="T0" fmla="*/ 763 w 763"/>
                <a:gd name="T1" fmla="*/ 1229 h 1240"/>
                <a:gd name="T2" fmla="*/ 746 w 763"/>
                <a:gd name="T3" fmla="*/ 1240 h 1240"/>
                <a:gd name="T4" fmla="*/ 0 w 763"/>
                <a:gd name="T5" fmla="*/ 10 h 1240"/>
                <a:gd name="T6" fmla="*/ 16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6"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11101158"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11010166"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1091917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p:nvPr/>
          </p:nvSpPr>
          <p:spPr bwMode="auto">
            <a:xfrm>
              <a:off x="10828183"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1073719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10646200"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1055520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1046256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10373226"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10280580"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10191243"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6"/>
            <p:cNvSpPr/>
            <p:nvPr/>
          </p:nvSpPr>
          <p:spPr bwMode="auto">
            <a:xfrm>
              <a:off x="9904041" y="6792109"/>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7"/>
            <p:cNvSpPr/>
            <p:nvPr/>
          </p:nvSpPr>
          <p:spPr bwMode="auto">
            <a:xfrm>
              <a:off x="9913010" y="6630675"/>
              <a:ext cx="245514" cy="269056"/>
            </a:xfrm>
            <a:custGeom>
              <a:avLst/>
              <a:gdLst>
                <a:gd name="T0" fmla="*/ 219 w 219"/>
                <a:gd name="T1" fmla="*/ 240 h 240"/>
                <a:gd name="T2" fmla="*/ 209 w 219"/>
                <a:gd name="T3" fmla="*/ 119 h 240"/>
                <a:gd name="T4" fmla="*/ 198 w 219"/>
                <a:gd name="T5" fmla="*/ 0 h 240"/>
                <a:gd name="T6" fmla="*/ 99 w 219"/>
                <a:gd name="T7" fmla="*/ 69 h 240"/>
                <a:gd name="T8" fmla="*/ 0 w 219"/>
                <a:gd name="T9" fmla="*/ 138 h 240"/>
                <a:gd name="T10" fmla="*/ 110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9" y="119"/>
                  </a:lnTo>
                  <a:lnTo>
                    <a:pt x="198" y="0"/>
                  </a:lnTo>
                  <a:lnTo>
                    <a:pt x="99" y="69"/>
                  </a:lnTo>
                  <a:lnTo>
                    <a:pt x="0" y="138"/>
                  </a:lnTo>
                  <a:lnTo>
                    <a:pt x="110" y="190"/>
                  </a:lnTo>
                  <a:lnTo>
                    <a:pt x="219" y="24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8"/>
            <p:cNvSpPr/>
            <p:nvPr/>
          </p:nvSpPr>
          <p:spPr bwMode="auto">
            <a:xfrm>
              <a:off x="10143950" y="6622828"/>
              <a:ext cx="244393" cy="271299"/>
            </a:xfrm>
            <a:custGeom>
              <a:avLst/>
              <a:gdLst>
                <a:gd name="T0" fmla="*/ 0 w 218"/>
                <a:gd name="T1" fmla="*/ 0 h 242"/>
                <a:gd name="T2" fmla="*/ 110 w 218"/>
                <a:gd name="T3" fmla="*/ 51 h 242"/>
                <a:gd name="T4" fmla="*/ 218 w 218"/>
                <a:gd name="T5" fmla="*/ 102 h 242"/>
                <a:gd name="T6" fmla="*/ 121 w 218"/>
                <a:gd name="T7" fmla="*/ 171 h 242"/>
                <a:gd name="T8" fmla="*/ 22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0" y="51"/>
                  </a:lnTo>
                  <a:lnTo>
                    <a:pt x="218" y="102"/>
                  </a:lnTo>
                  <a:lnTo>
                    <a:pt x="121" y="171"/>
                  </a:lnTo>
                  <a:lnTo>
                    <a:pt x="22" y="242"/>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9"/>
            <p:cNvSpPr/>
            <p:nvPr/>
          </p:nvSpPr>
          <p:spPr bwMode="auto">
            <a:xfrm>
              <a:off x="10152918" y="6461394"/>
              <a:ext cx="244393" cy="269056"/>
            </a:xfrm>
            <a:custGeom>
              <a:avLst/>
              <a:gdLst>
                <a:gd name="T0" fmla="*/ 218 w 218"/>
                <a:gd name="T1" fmla="*/ 240 h 240"/>
                <a:gd name="T2" fmla="*/ 207 w 218"/>
                <a:gd name="T3" fmla="*/ 119 h 240"/>
                <a:gd name="T4" fmla="*/ 197 w 218"/>
                <a:gd name="T5" fmla="*/ 0 h 240"/>
                <a:gd name="T6" fmla="*/ 98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7" y="0"/>
                  </a:lnTo>
                  <a:lnTo>
                    <a:pt x="98" y="69"/>
                  </a:lnTo>
                  <a:lnTo>
                    <a:pt x="0" y="138"/>
                  </a:lnTo>
                  <a:lnTo>
                    <a:pt x="108" y="190"/>
                  </a:lnTo>
                  <a:lnTo>
                    <a:pt x="218" y="24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0"/>
            <p:cNvSpPr/>
            <p:nvPr/>
          </p:nvSpPr>
          <p:spPr bwMode="auto">
            <a:xfrm>
              <a:off x="10382737" y="6453547"/>
              <a:ext cx="245514" cy="271299"/>
            </a:xfrm>
            <a:custGeom>
              <a:avLst/>
              <a:gdLst>
                <a:gd name="T0" fmla="*/ 0 w 219"/>
                <a:gd name="T1" fmla="*/ 0 h 242"/>
                <a:gd name="T2" fmla="*/ 110 w 219"/>
                <a:gd name="T3" fmla="*/ 51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1"/>
                  </a:lnTo>
                  <a:lnTo>
                    <a:pt x="219" y="102"/>
                  </a:lnTo>
                  <a:lnTo>
                    <a:pt x="120" y="171"/>
                  </a:lnTo>
                  <a:lnTo>
                    <a:pt x="21" y="242"/>
                  </a:lnTo>
                  <a:lnTo>
                    <a:pt x="11"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1"/>
            <p:cNvSpPr/>
            <p:nvPr/>
          </p:nvSpPr>
          <p:spPr bwMode="auto">
            <a:xfrm>
              <a:off x="10391706" y="6289871"/>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2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2"/>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2"/>
            <p:cNvSpPr/>
            <p:nvPr/>
          </p:nvSpPr>
          <p:spPr bwMode="auto">
            <a:xfrm>
              <a:off x="10621525" y="6284266"/>
              <a:ext cx="245514" cy="271299"/>
            </a:xfrm>
            <a:custGeom>
              <a:avLst/>
              <a:gdLst>
                <a:gd name="T0" fmla="*/ 0 w 219"/>
                <a:gd name="T1" fmla="*/ 0 h 242"/>
                <a:gd name="T2" fmla="*/ 109 w 219"/>
                <a:gd name="T3" fmla="*/ 52 h 242"/>
                <a:gd name="T4" fmla="*/ 219 w 219"/>
                <a:gd name="T5" fmla="*/ 102 h 242"/>
                <a:gd name="T6" fmla="*/ 120 w 219"/>
                <a:gd name="T7" fmla="*/ 171 h 242"/>
                <a:gd name="T8" fmla="*/ 23 w 219"/>
                <a:gd name="T9" fmla="*/ 242 h 242"/>
                <a:gd name="T10" fmla="*/ 12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3" y="242"/>
                  </a:lnTo>
                  <a:lnTo>
                    <a:pt x="12"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3"/>
            <p:cNvSpPr/>
            <p:nvPr/>
          </p:nvSpPr>
          <p:spPr bwMode="auto">
            <a:xfrm>
              <a:off x="10630493" y="6120590"/>
              <a:ext cx="245514" cy="271299"/>
            </a:xfrm>
            <a:custGeom>
              <a:avLst/>
              <a:gdLst>
                <a:gd name="T0" fmla="*/ 219 w 219"/>
                <a:gd name="T1" fmla="*/ 242 h 242"/>
                <a:gd name="T2" fmla="*/ 209 w 219"/>
                <a:gd name="T3" fmla="*/ 121 h 242"/>
                <a:gd name="T4" fmla="*/ 198 w 219"/>
                <a:gd name="T5" fmla="*/ 0 h 242"/>
                <a:gd name="T6" fmla="*/ 99 w 219"/>
                <a:gd name="T7" fmla="*/ 71 h 242"/>
                <a:gd name="T8" fmla="*/ 0 w 219"/>
                <a:gd name="T9" fmla="*/ 140 h 242"/>
                <a:gd name="T10" fmla="*/ 110 w 219"/>
                <a:gd name="T11" fmla="*/ 192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9" y="121"/>
                  </a:lnTo>
                  <a:lnTo>
                    <a:pt x="198" y="0"/>
                  </a:lnTo>
                  <a:lnTo>
                    <a:pt x="99" y="71"/>
                  </a:lnTo>
                  <a:lnTo>
                    <a:pt x="0" y="140"/>
                  </a:lnTo>
                  <a:lnTo>
                    <a:pt x="110" y="192"/>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4"/>
            <p:cNvSpPr/>
            <p:nvPr/>
          </p:nvSpPr>
          <p:spPr bwMode="auto">
            <a:xfrm>
              <a:off x="10861433" y="6114984"/>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5"/>
            <p:cNvSpPr/>
            <p:nvPr/>
          </p:nvSpPr>
          <p:spPr bwMode="auto">
            <a:xfrm>
              <a:off x="10870402" y="5951308"/>
              <a:ext cx="244393" cy="271299"/>
            </a:xfrm>
            <a:custGeom>
              <a:avLst/>
              <a:gdLst>
                <a:gd name="T0" fmla="*/ 218 w 218"/>
                <a:gd name="T1" fmla="*/ 242 h 242"/>
                <a:gd name="T2" fmla="*/ 207 w 218"/>
                <a:gd name="T3" fmla="*/ 121 h 242"/>
                <a:gd name="T4" fmla="*/ 197 w 218"/>
                <a:gd name="T5" fmla="*/ 0 h 242"/>
                <a:gd name="T6" fmla="*/ 99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7" y="0"/>
                  </a:lnTo>
                  <a:lnTo>
                    <a:pt x="99" y="71"/>
                  </a:lnTo>
                  <a:lnTo>
                    <a:pt x="0" y="140"/>
                  </a:lnTo>
                  <a:lnTo>
                    <a:pt x="110" y="191"/>
                  </a:lnTo>
                  <a:lnTo>
                    <a:pt x="218"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6"/>
            <p:cNvSpPr/>
            <p:nvPr/>
          </p:nvSpPr>
          <p:spPr bwMode="auto">
            <a:xfrm>
              <a:off x="11100222" y="5945703"/>
              <a:ext cx="245514" cy="271299"/>
            </a:xfrm>
            <a:custGeom>
              <a:avLst/>
              <a:gdLst>
                <a:gd name="T0" fmla="*/ 0 w 219"/>
                <a:gd name="T1" fmla="*/ 0 h 242"/>
                <a:gd name="T2" fmla="*/ 110 w 219"/>
                <a:gd name="T3" fmla="*/ 52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1"/>
                  </a:lnTo>
                  <a:lnTo>
                    <a:pt x="21" y="242"/>
                  </a:lnTo>
                  <a:lnTo>
                    <a:pt x="11"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7"/>
            <p:cNvSpPr/>
            <p:nvPr/>
          </p:nvSpPr>
          <p:spPr bwMode="auto">
            <a:xfrm>
              <a:off x="11109190" y="5782027"/>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8"/>
            <p:cNvSpPr/>
            <p:nvPr/>
          </p:nvSpPr>
          <p:spPr bwMode="auto">
            <a:xfrm>
              <a:off x="12535189" y="4930016"/>
              <a:ext cx="246635" cy="271299"/>
            </a:xfrm>
            <a:custGeom>
              <a:avLst/>
              <a:gdLst>
                <a:gd name="T0" fmla="*/ 0 w 220"/>
                <a:gd name="T1" fmla="*/ 0 h 242"/>
                <a:gd name="T2" fmla="*/ 12 w 220"/>
                <a:gd name="T3" fmla="*/ 121 h 242"/>
                <a:gd name="T4" fmla="*/ 23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2" y="121"/>
                  </a:lnTo>
                  <a:lnTo>
                    <a:pt x="23" y="242"/>
                  </a:lnTo>
                  <a:lnTo>
                    <a:pt x="121" y="172"/>
                  </a:lnTo>
                  <a:lnTo>
                    <a:pt x="220" y="102"/>
                  </a:lnTo>
                  <a:lnTo>
                    <a:pt x="110" y="5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69"/>
            <p:cNvSpPr/>
            <p:nvPr/>
          </p:nvSpPr>
          <p:spPr bwMode="auto">
            <a:xfrm>
              <a:off x="12305370" y="4936742"/>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0"/>
            <p:cNvSpPr/>
            <p:nvPr/>
          </p:nvSpPr>
          <p:spPr bwMode="auto">
            <a:xfrm>
              <a:off x="12296401" y="5099296"/>
              <a:ext cx="246635" cy="271299"/>
            </a:xfrm>
            <a:custGeom>
              <a:avLst/>
              <a:gdLst>
                <a:gd name="T0" fmla="*/ 0 w 220"/>
                <a:gd name="T1" fmla="*/ 0 h 242"/>
                <a:gd name="T2" fmla="*/ 11 w 220"/>
                <a:gd name="T3" fmla="*/ 121 h 242"/>
                <a:gd name="T4" fmla="*/ 22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2"/>
                  </a:lnTo>
                  <a:lnTo>
                    <a:pt x="220" y="102"/>
                  </a:lnTo>
                  <a:lnTo>
                    <a:pt x="110" y="52"/>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1"/>
            <p:cNvSpPr/>
            <p:nvPr/>
          </p:nvSpPr>
          <p:spPr bwMode="auto">
            <a:xfrm>
              <a:off x="12066583" y="5106023"/>
              <a:ext cx="245514" cy="271299"/>
            </a:xfrm>
            <a:custGeom>
              <a:avLst/>
              <a:gdLst>
                <a:gd name="T0" fmla="*/ 219 w 219"/>
                <a:gd name="T1" fmla="*/ 242 h 242"/>
                <a:gd name="T2" fmla="*/ 109 w 219"/>
                <a:gd name="T3" fmla="*/ 190 h 242"/>
                <a:gd name="T4" fmla="*/ 0 w 219"/>
                <a:gd name="T5" fmla="*/ 140 h 242"/>
                <a:gd name="T6" fmla="*/ 98 w 219"/>
                <a:gd name="T7" fmla="*/ 70 h 242"/>
                <a:gd name="T8" fmla="*/ 197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8" y="70"/>
                  </a:lnTo>
                  <a:lnTo>
                    <a:pt x="197"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2"/>
            <p:cNvSpPr/>
            <p:nvPr/>
          </p:nvSpPr>
          <p:spPr bwMode="auto">
            <a:xfrm>
              <a:off x="12057614" y="5268578"/>
              <a:ext cx="244393" cy="271299"/>
            </a:xfrm>
            <a:custGeom>
              <a:avLst/>
              <a:gdLst>
                <a:gd name="T0" fmla="*/ 0 w 218"/>
                <a:gd name="T1" fmla="*/ 0 h 242"/>
                <a:gd name="T2" fmla="*/ 11 w 218"/>
                <a:gd name="T3" fmla="*/ 121 h 242"/>
                <a:gd name="T4" fmla="*/ 22 w 218"/>
                <a:gd name="T5" fmla="*/ 242 h 242"/>
                <a:gd name="T6" fmla="*/ 121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1"/>
                  </a:lnTo>
                  <a:lnTo>
                    <a:pt x="218" y="102"/>
                  </a:lnTo>
                  <a:lnTo>
                    <a:pt x="110" y="52"/>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3"/>
            <p:cNvSpPr/>
            <p:nvPr/>
          </p:nvSpPr>
          <p:spPr bwMode="auto">
            <a:xfrm>
              <a:off x="11826674" y="5275304"/>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4"/>
            <p:cNvSpPr/>
            <p:nvPr/>
          </p:nvSpPr>
          <p:spPr bwMode="auto">
            <a:xfrm>
              <a:off x="11817705" y="5437859"/>
              <a:ext cx="245514" cy="271299"/>
            </a:xfrm>
            <a:custGeom>
              <a:avLst/>
              <a:gdLst>
                <a:gd name="T0" fmla="*/ 0 w 219"/>
                <a:gd name="T1" fmla="*/ 0 h 242"/>
                <a:gd name="T2" fmla="*/ 11 w 219"/>
                <a:gd name="T3" fmla="*/ 121 h 242"/>
                <a:gd name="T4" fmla="*/ 22 w 219"/>
                <a:gd name="T5" fmla="*/ 242 h 242"/>
                <a:gd name="T6" fmla="*/ 121 w 219"/>
                <a:gd name="T7" fmla="*/ 171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2" y="242"/>
                  </a:lnTo>
                  <a:lnTo>
                    <a:pt x="121" y="171"/>
                  </a:lnTo>
                  <a:lnTo>
                    <a:pt x="219" y="102"/>
                  </a:lnTo>
                  <a:lnTo>
                    <a:pt x="110" y="52"/>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5"/>
            <p:cNvSpPr/>
            <p:nvPr/>
          </p:nvSpPr>
          <p:spPr bwMode="auto">
            <a:xfrm>
              <a:off x="11587886" y="5444586"/>
              <a:ext cx="246635" cy="271299"/>
            </a:xfrm>
            <a:custGeom>
              <a:avLst/>
              <a:gdLst>
                <a:gd name="T0" fmla="*/ 220 w 220"/>
                <a:gd name="T1" fmla="*/ 242 h 242"/>
                <a:gd name="T2" fmla="*/ 110 w 220"/>
                <a:gd name="T3" fmla="*/ 190 h 242"/>
                <a:gd name="T4" fmla="*/ 0 w 220"/>
                <a:gd name="T5" fmla="*/ 140 h 242"/>
                <a:gd name="T6" fmla="*/ 99 w 220"/>
                <a:gd name="T7" fmla="*/ 70 h 242"/>
                <a:gd name="T8" fmla="*/ 197 w 220"/>
                <a:gd name="T9" fmla="*/ 0 h 242"/>
                <a:gd name="T10" fmla="*/ 208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7" y="0"/>
                  </a:lnTo>
                  <a:lnTo>
                    <a:pt x="208"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6"/>
            <p:cNvSpPr/>
            <p:nvPr/>
          </p:nvSpPr>
          <p:spPr bwMode="auto">
            <a:xfrm>
              <a:off x="11578918" y="5607141"/>
              <a:ext cx="246635" cy="271299"/>
            </a:xfrm>
            <a:custGeom>
              <a:avLst/>
              <a:gdLst>
                <a:gd name="T0" fmla="*/ 0 w 220"/>
                <a:gd name="T1" fmla="*/ 0 h 242"/>
                <a:gd name="T2" fmla="*/ 11 w 220"/>
                <a:gd name="T3" fmla="*/ 121 h 242"/>
                <a:gd name="T4" fmla="*/ 22 w 220"/>
                <a:gd name="T5" fmla="*/ 242 h 242"/>
                <a:gd name="T6" fmla="*/ 121 w 220"/>
                <a:gd name="T7" fmla="*/ 171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1"/>
                  </a:lnTo>
                  <a:lnTo>
                    <a:pt x="220" y="102"/>
                  </a:lnTo>
                  <a:lnTo>
                    <a:pt x="110" y="52"/>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7"/>
            <p:cNvSpPr/>
            <p:nvPr/>
          </p:nvSpPr>
          <p:spPr bwMode="auto">
            <a:xfrm>
              <a:off x="11347977" y="5612745"/>
              <a:ext cx="245514" cy="272420"/>
            </a:xfrm>
            <a:custGeom>
              <a:avLst/>
              <a:gdLst>
                <a:gd name="T0" fmla="*/ 219 w 219"/>
                <a:gd name="T1" fmla="*/ 243 h 243"/>
                <a:gd name="T2" fmla="*/ 110 w 219"/>
                <a:gd name="T3" fmla="*/ 191 h 243"/>
                <a:gd name="T4" fmla="*/ 0 w 219"/>
                <a:gd name="T5" fmla="*/ 141 h 243"/>
                <a:gd name="T6" fmla="*/ 99 w 219"/>
                <a:gd name="T7" fmla="*/ 71 h 243"/>
                <a:gd name="T8" fmla="*/ 198 w 219"/>
                <a:gd name="T9" fmla="*/ 0 h 243"/>
                <a:gd name="T10" fmla="*/ 209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10" y="191"/>
                  </a:lnTo>
                  <a:lnTo>
                    <a:pt x="0" y="141"/>
                  </a:lnTo>
                  <a:lnTo>
                    <a:pt x="99" y="71"/>
                  </a:lnTo>
                  <a:lnTo>
                    <a:pt x="198" y="0"/>
                  </a:lnTo>
                  <a:lnTo>
                    <a:pt x="209" y="122"/>
                  </a:lnTo>
                  <a:lnTo>
                    <a:pt x="219" y="243"/>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8"/>
            <p:cNvSpPr/>
            <p:nvPr/>
          </p:nvSpPr>
          <p:spPr bwMode="auto">
            <a:xfrm>
              <a:off x="11340130" y="5776422"/>
              <a:ext cx="244393" cy="271299"/>
            </a:xfrm>
            <a:custGeom>
              <a:avLst/>
              <a:gdLst>
                <a:gd name="T0" fmla="*/ 0 w 218"/>
                <a:gd name="T1" fmla="*/ 0 h 242"/>
                <a:gd name="T2" fmla="*/ 11 w 218"/>
                <a:gd name="T3" fmla="*/ 121 h 242"/>
                <a:gd name="T4" fmla="*/ 22 w 218"/>
                <a:gd name="T5" fmla="*/ 242 h 242"/>
                <a:gd name="T6" fmla="*/ 119 w 218"/>
                <a:gd name="T7" fmla="*/ 171 h 242"/>
                <a:gd name="T8" fmla="*/ 218 w 218"/>
                <a:gd name="T9" fmla="*/ 102 h 242"/>
                <a:gd name="T10" fmla="*/ 108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19" y="171"/>
                  </a:lnTo>
                  <a:lnTo>
                    <a:pt x="218" y="102"/>
                  </a:lnTo>
                  <a:lnTo>
                    <a:pt x="108" y="52"/>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9"/>
            <p:cNvSpPr/>
            <p:nvPr/>
          </p:nvSpPr>
          <p:spPr bwMode="auto">
            <a:xfrm>
              <a:off x="9497094" y="6020815"/>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0"/>
            <p:cNvSpPr/>
            <p:nvPr/>
          </p:nvSpPr>
          <p:spPr bwMode="auto">
            <a:xfrm>
              <a:off x="9726912" y="6012967"/>
              <a:ext cx="246635" cy="271299"/>
            </a:xfrm>
            <a:custGeom>
              <a:avLst/>
              <a:gdLst>
                <a:gd name="T0" fmla="*/ 0 w 220"/>
                <a:gd name="T1" fmla="*/ 0 h 242"/>
                <a:gd name="T2" fmla="*/ 110 w 220"/>
                <a:gd name="T3" fmla="*/ 51 h 242"/>
                <a:gd name="T4" fmla="*/ 220 w 220"/>
                <a:gd name="T5" fmla="*/ 102 h 242"/>
                <a:gd name="T6" fmla="*/ 121 w 220"/>
                <a:gd name="T7" fmla="*/ 171 h 242"/>
                <a:gd name="T8" fmla="*/ 23 w 220"/>
                <a:gd name="T9" fmla="*/ 242 h 242"/>
                <a:gd name="T10" fmla="*/ 12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1"/>
                  </a:lnTo>
                  <a:lnTo>
                    <a:pt x="220" y="102"/>
                  </a:lnTo>
                  <a:lnTo>
                    <a:pt x="121" y="171"/>
                  </a:lnTo>
                  <a:lnTo>
                    <a:pt x="23" y="242"/>
                  </a:lnTo>
                  <a:lnTo>
                    <a:pt x="12"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1"/>
            <p:cNvSpPr/>
            <p:nvPr/>
          </p:nvSpPr>
          <p:spPr bwMode="auto">
            <a:xfrm>
              <a:off x="9735881" y="5851534"/>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2"/>
            <p:cNvSpPr/>
            <p:nvPr/>
          </p:nvSpPr>
          <p:spPr bwMode="auto">
            <a:xfrm>
              <a:off x="9967942" y="5843686"/>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3"/>
            <p:cNvSpPr/>
            <p:nvPr/>
          </p:nvSpPr>
          <p:spPr bwMode="auto">
            <a:xfrm>
              <a:off x="9976911" y="5682252"/>
              <a:ext cx="244393" cy="269056"/>
            </a:xfrm>
            <a:custGeom>
              <a:avLst/>
              <a:gdLst>
                <a:gd name="T0" fmla="*/ 218 w 218"/>
                <a:gd name="T1" fmla="*/ 240 h 240"/>
                <a:gd name="T2" fmla="*/ 207 w 218"/>
                <a:gd name="T3" fmla="*/ 119 h 240"/>
                <a:gd name="T4" fmla="*/ 196 w 218"/>
                <a:gd name="T5" fmla="*/ 0 h 240"/>
                <a:gd name="T6" fmla="*/ 99 w 218"/>
                <a:gd name="T7" fmla="*/ 69 h 240"/>
                <a:gd name="T8" fmla="*/ 0 w 218"/>
                <a:gd name="T9" fmla="*/ 138 h 240"/>
                <a:gd name="T10" fmla="*/ 109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9" y="69"/>
                  </a:lnTo>
                  <a:lnTo>
                    <a:pt x="0" y="138"/>
                  </a:lnTo>
                  <a:lnTo>
                    <a:pt x="109" y="190"/>
                  </a:lnTo>
                  <a:lnTo>
                    <a:pt x="218" y="24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4"/>
            <p:cNvSpPr/>
            <p:nvPr/>
          </p:nvSpPr>
          <p:spPr bwMode="auto">
            <a:xfrm>
              <a:off x="10205609" y="5674405"/>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5"/>
            <p:cNvSpPr/>
            <p:nvPr/>
          </p:nvSpPr>
          <p:spPr bwMode="auto">
            <a:xfrm>
              <a:off x="10215698" y="5512971"/>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6"/>
            <p:cNvSpPr/>
            <p:nvPr/>
          </p:nvSpPr>
          <p:spPr bwMode="auto">
            <a:xfrm>
              <a:off x="10446638" y="5505123"/>
              <a:ext cx="244393" cy="271299"/>
            </a:xfrm>
            <a:custGeom>
              <a:avLst/>
              <a:gdLst>
                <a:gd name="T0" fmla="*/ 0 w 218"/>
                <a:gd name="T1" fmla="*/ 0 h 242"/>
                <a:gd name="T2" fmla="*/ 108 w 218"/>
                <a:gd name="T3" fmla="*/ 52 h 242"/>
                <a:gd name="T4" fmla="*/ 218 w 218"/>
                <a:gd name="T5" fmla="*/ 102 h 242"/>
                <a:gd name="T6" fmla="*/ 120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20" y="171"/>
                  </a:lnTo>
                  <a:lnTo>
                    <a:pt x="21" y="242"/>
                  </a:lnTo>
                  <a:lnTo>
                    <a:pt x="11"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7"/>
            <p:cNvSpPr/>
            <p:nvPr/>
          </p:nvSpPr>
          <p:spPr bwMode="auto">
            <a:xfrm>
              <a:off x="10455607" y="53414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2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2"/>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8"/>
            <p:cNvSpPr/>
            <p:nvPr/>
          </p:nvSpPr>
          <p:spPr bwMode="auto">
            <a:xfrm>
              <a:off x="10685426" y="5335842"/>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89"/>
            <p:cNvSpPr/>
            <p:nvPr/>
          </p:nvSpPr>
          <p:spPr bwMode="auto">
            <a:xfrm>
              <a:off x="10694395" y="5172166"/>
              <a:ext cx="245514" cy="272420"/>
            </a:xfrm>
            <a:custGeom>
              <a:avLst/>
              <a:gdLst>
                <a:gd name="T0" fmla="*/ 219 w 219"/>
                <a:gd name="T1" fmla="*/ 243 h 243"/>
                <a:gd name="T2" fmla="*/ 209 w 219"/>
                <a:gd name="T3" fmla="*/ 121 h 243"/>
                <a:gd name="T4" fmla="*/ 196 w 219"/>
                <a:gd name="T5" fmla="*/ 0 h 243"/>
                <a:gd name="T6" fmla="*/ 99 w 219"/>
                <a:gd name="T7" fmla="*/ 71 h 243"/>
                <a:gd name="T8" fmla="*/ 0 w 219"/>
                <a:gd name="T9" fmla="*/ 141 h 243"/>
                <a:gd name="T10" fmla="*/ 110 w 219"/>
                <a:gd name="T11" fmla="*/ 191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209" y="121"/>
                  </a:lnTo>
                  <a:lnTo>
                    <a:pt x="196" y="0"/>
                  </a:lnTo>
                  <a:lnTo>
                    <a:pt x="99" y="71"/>
                  </a:lnTo>
                  <a:lnTo>
                    <a:pt x="0" y="141"/>
                  </a:lnTo>
                  <a:lnTo>
                    <a:pt x="110" y="191"/>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0"/>
            <p:cNvSpPr/>
            <p:nvPr/>
          </p:nvSpPr>
          <p:spPr bwMode="auto">
            <a:xfrm>
              <a:off x="10923093" y="516656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1"/>
            <p:cNvSpPr/>
            <p:nvPr/>
          </p:nvSpPr>
          <p:spPr bwMode="auto">
            <a:xfrm>
              <a:off x="12129362" y="4157599"/>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2"/>
            <p:cNvSpPr/>
            <p:nvPr/>
          </p:nvSpPr>
          <p:spPr bwMode="auto">
            <a:xfrm>
              <a:off x="12120394" y="4320154"/>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3"/>
            <p:cNvSpPr/>
            <p:nvPr/>
          </p:nvSpPr>
          <p:spPr bwMode="auto">
            <a:xfrm>
              <a:off x="11890575" y="4326881"/>
              <a:ext cx="244393" cy="271299"/>
            </a:xfrm>
            <a:custGeom>
              <a:avLst/>
              <a:gdLst>
                <a:gd name="T0" fmla="*/ 218 w 218"/>
                <a:gd name="T1" fmla="*/ 242 h 242"/>
                <a:gd name="T2" fmla="*/ 110 w 218"/>
                <a:gd name="T3" fmla="*/ 190 h 242"/>
                <a:gd name="T4" fmla="*/ 0 w 218"/>
                <a:gd name="T5" fmla="*/ 140 h 242"/>
                <a:gd name="T6" fmla="*/ 99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9" y="70"/>
                  </a:lnTo>
                  <a:lnTo>
                    <a:pt x="197" y="0"/>
                  </a:lnTo>
                  <a:lnTo>
                    <a:pt x="207" y="121"/>
                  </a:lnTo>
                  <a:lnTo>
                    <a:pt x="218"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4"/>
            <p:cNvSpPr/>
            <p:nvPr/>
          </p:nvSpPr>
          <p:spPr bwMode="auto">
            <a:xfrm>
              <a:off x="11881606" y="4489435"/>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5"/>
            <p:cNvSpPr/>
            <p:nvPr/>
          </p:nvSpPr>
          <p:spPr bwMode="auto">
            <a:xfrm>
              <a:off x="11650666" y="4496161"/>
              <a:ext cx="245514" cy="271299"/>
            </a:xfrm>
            <a:custGeom>
              <a:avLst/>
              <a:gdLst>
                <a:gd name="T0" fmla="*/ 219 w 219"/>
                <a:gd name="T1" fmla="*/ 242 h 242"/>
                <a:gd name="T2" fmla="*/ 109 w 219"/>
                <a:gd name="T3" fmla="*/ 190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9" y="70"/>
                  </a:lnTo>
                  <a:lnTo>
                    <a:pt x="198" y="0"/>
                  </a:lnTo>
                  <a:lnTo>
                    <a:pt x="208" y="121"/>
                  </a:lnTo>
                  <a:lnTo>
                    <a:pt x="219"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6"/>
            <p:cNvSpPr/>
            <p:nvPr/>
          </p:nvSpPr>
          <p:spPr bwMode="auto">
            <a:xfrm>
              <a:off x="11641697" y="4658717"/>
              <a:ext cx="245514" cy="271299"/>
            </a:xfrm>
            <a:custGeom>
              <a:avLst/>
              <a:gdLst>
                <a:gd name="T0" fmla="*/ 0 w 219"/>
                <a:gd name="T1" fmla="*/ 0 h 242"/>
                <a:gd name="T2" fmla="*/ 12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2" y="121"/>
                  </a:lnTo>
                  <a:lnTo>
                    <a:pt x="23" y="242"/>
                  </a:lnTo>
                  <a:lnTo>
                    <a:pt x="120" y="172"/>
                  </a:lnTo>
                  <a:lnTo>
                    <a:pt x="219" y="102"/>
                  </a:lnTo>
                  <a:lnTo>
                    <a:pt x="109"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7"/>
            <p:cNvSpPr/>
            <p:nvPr/>
          </p:nvSpPr>
          <p:spPr bwMode="auto">
            <a:xfrm>
              <a:off x="11411879" y="4665443"/>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8"/>
            <p:cNvSpPr/>
            <p:nvPr/>
          </p:nvSpPr>
          <p:spPr bwMode="auto">
            <a:xfrm>
              <a:off x="11402910" y="4827998"/>
              <a:ext cx="245514" cy="271299"/>
            </a:xfrm>
            <a:custGeom>
              <a:avLst/>
              <a:gdLst>
                <a:gd name="T0" fmla="*/ 0 w 219"/>
                <a:gd name="T1" fmla="*/ 0 h 242"/>
                <a:gd name="T2" fmla="*/ 10 w 219"/>
                <a:gd name="T3" fmla="*/ 121 h 242"/>
                <a:gd name="T4" fmla="*/ 21 w 219"/>
                <a:gd name="T5" fmla="*/ 242 h 242"/>
                <a:gd name="T6" fmla="*/ 120 w 219"/>
                <a:gd name="T7" fmla="*/ 171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1"/>
                  </a:lnTo>
                  <a:lnTo>
                    <a:pt x="219" y="102"/>
                  </a:lnTo>
                  <a:lnTo>
                    <a:pt x="109"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99"/>
            <p:cNvSpPr/>
            <p:nvPr/>
          </p:nvSpPr>
          <p:spPr bwMode="auto">
            <a:xfrm>
              <a:off x="11173091" y="4834724"/>
              <a:ext cx="244393" cy="271299"/>
            </a:xfrm>
            <a:custGeom>
              <a:avLst/>
              <a:gdLst>
                <a:gd name="T0" fmla="*/ 218 w 218"/>
                <a:gd name="T1" fmla="*/ 242 h 242"/>
                <a:gd name="T2" fmla="*/ 108 w 218"/>
                <a:gd name="T3" fmla="*/ 190 h 242"/>
                <a:gd name="T4" fmla="*/ 0 w 218"/>
                <a:gd name="T5" fmla="*/ 140 h 242"/>
                <a:gd name="T6" fmla="*/ 97 w 218"/>
                <a:gd name="T7" fmla="*/ 70 h 242"/>
                <a:gd name="T8" fmla="*/ 196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7" y="70"/>
                  </a:lnTo>
                  <a:lnTo>
                    <a:pt x="196" y="0"/>
                  </a:lnTo>
                  <a:lnTo>
                    <a:pt x="207" y="121"/>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0"/>
            <p:cNvSpPr/>
            <p:nvPr/>
          </p:nvSpPr>
          <p:spPr bwMode="auto">
            <a:xfrm>
              <a:off x="11164122" y="4997280"/>
              <a:ext cx="244393" cy="271299"/>
            </a:xfrm>
            <a:custGeom>
              <a:avLst/>
              <a:gdLst>
                <a:gd name="T0" fmla="*/ 0 w 218"/>
                <a:gd name="T1" fmla="*/ 0 h 242"/>
                <a:gd name="T2" fmla="*/ 11 w 218"/>
                <a:gd name="T3" fmla="*/ 121 h 242"/>
                <a:gd name="T4" fmla="*/ 21 w 218"/>
                <a:gd name="T5" fmla="*/ 242 h 242"/>
                <a:gd name="T6" fmla="*/ 120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1" y="242"/>
                  </a:lnTo>
                  <a:lnTo>
                    <a:pt x="120" y="171"/>
                  </a:lnTo>
                  <a:lnTo>
                    <a:pt x="218" y="102"/>
                  </a:lnTo>
                  <a:lnTo>
                    <a:pt x="110"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1"/>
            <p:cNvSpPr/>
            <p:nvPr/>
          </p:nvSpPr>
          <p:spPr bwMode="auto">
            <a:xfrm>
              <a:off x="10933182" y="5002885"/>
              <a:ext cx="245514" cy="272420"/>
            </a:xfrm>
            <a:custGeom>
              <a:avLst/>
              <a:gdLst>
                <a:gd name="T0" fmla="*/ 219 w 219"/>
                <a:gd name="T1" fmla="*/ 243 h 243"/>
                <a:gd name="T2" fmla="*/ 109 w 219"/>
                <a:gd name="T3" fmla="*/ 191 h 243"/>
                <a:gd name="T4" fmla="*/ 0 w 219"/>
                <a:gd name="T5" fmla="*/ 141 h 243"/>
                <a:gd name="T6" fmla="*/ 99 w 219"/>
                <a:gd name="T7" fmla="*/ 71 h 243"/>
                <a:gd name="T8" fmla="*/ 198 w 219"/>
                <a:gd name="T9" fmla="*/ 0 h 243"/>
                <a:gd name="T10" fmla="*/ 208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09" y="191"/>
                  </a:lnTo>
                  <a:lnTo>
                    <a:pt x="0" y="141"/>
                  </a:lnTo>
                  <a:lnTo>
                    <a:pt x="99" y="71"/>
                  </a:lnTo>
                  <a:lnTo>
                    <a:pt x="198" y="0"/>
                  </a:lnTo>
                  <a:lnTo>
                    <a:pt x="208" y="122"/>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2"/>
            <p:cNvSpPr/>
            <p:nvPr/>
          </p:nvSpPr>
          <p:spPr bwMode="auto">
            <a:xfrm>
              <a:off x="10179824" y="5993909"/>
              <a:ext cx="246635" cy="272420"/>
            </a:xfrm>
            <a:custGeom>
              <a:avLst/>
              <a:gdLst>
                <a:gd name="T0" fmla="*/ 0 w 220"/>
                <a:gd name="T1" fmla="*/ 0 h 243"/>
                <a:gd name="T2" fmla="*/ 110 w 220"/>
                <a:gd name="T3" fmla="*/ 51 h 243"/>
                <a:gd name="T4" fmla="*/ 220 w 220"/>
                <a:gd name="T5" fmla="*/ 102 h 243"/>
                <a:gd name="T6" fmla="*/ 121 w 220"/>
                <a:gd name="T7" fmla="*/ 172 h 243"/>
                <a:gd name="T8" fmla="*/ 22 w 220"/>
                <a:gd name="T9" fmla="*/ 243 h 243"/>
                <a:gd name="T10" fmla="*/ 11 w 220"/>
                <a:gd name="T11" fmla="*/ 121 h 243"/>
                <a:gd name="T12" fmla="*/ 0 w 220"/>
                <a:gd name="T13" fmla="*/ 0 h 243"/>
              </a:gdLst>
              <a:ahLst/>
              <a:cxnLst>
                <a:cxn ang="0">
                  <a:pos x="T0" y="T1"/>
                </a:cxn>
                <a:cxn ang="0">
                  <a:pos x="T2" y="T3"/>
                </a:cxn>
                <a:cxn ang="0">
                  <a:pos x="T4" y="T5"/>
                </a:cxn>
                <a:cxn ang="0">
                  <a:pos x="T6" y="T7"/>
                </a:cxn>
                <a:cxn ang="0">
                  <a:pos x="T8" y="T9"/>
                </a:cxn>
                <a:cxn ang="0">
                  <a:pos x="T10" y="T11"/>
                </a:cxn>
                <a:cxn ang="0">
                  <a:pos x="T12" y="T13"/>
                </a:cxn>
              </a:cxnLst>
              <a:rect l="0" t="0" r="r" b="b"/>
              <a:pathLst>
                <a:path w="220" h="243">
                  <a:moveTo>
                    <a:pt x="0" y="0"/>
                  </a:moveTo>
                  <a:lnTo>
                    <a:pt x="110" y="51"/>
                  </a:lnTo>
                  <a:lnTo>
                    <a:pt x="220" y="102"/>
                  </a:lnTo>
                  <a:lnTo>
                    <a:pt x="121" y="172"/>
                  </a:lnTo>
                  <a:lnTo>
                    <a:pt x="22" y="243"/>
                  </a:lnTo>
                  <a:lnTo>
                    <a:pt x="11"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3"/>
            <p:cNvSpPr/>
            <p:nvPr/>
          </p:nvSpPr>
          <p:spPr bwMode="auto">
            <a:xfrm>
              <a:off x="10188792" y="5831354"/>
              <a:ext cx="246635" cy="271299"/>
            </a:xfrm>
            <a:custGeom>
              <a:avLst/>
              <a:gdLst>
                <a:gd name="T0" fmla="*/ 220 w 220"/>
                <a:gd name="T1" fmla="*/ 242 h 242"/>
                <a:gd name="T2" fmla="*/ 208 w 220"/>
                <a:gd name="T3" fmla="*/ 121 h 242"/>
                <a:gd name="T4" fmla="*/ 197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8" y="121"/>
                  </a:lnTo>
                  <a:lnTo>
                    <a:pt x="197" y="0"/>
                  </a:lnTo>
                  <a:lnTo>
                    <a:pt x="99" y="71"/>
                  </a:lnTo>
                  <a:lnTo>
                    <a:pt x="0" y="140"/>
                  </a:lnTo>
                  <a:lnTo>
                    <a:pt x="110" y="190"/>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4"/>
            <p:cNvSpPr/>
            <p:nvPr/>
          </p:nvSpPr>
          <p:spPr bwMode="auto">
            <a:xfrm>
              <a:off x="10418612" y="5825748"/>
              <a:ext cx="246635" cy="269056"/>
            </a:xfrm>
            <a:custGeom>
              <a:avLst/>
              <a:gdLst>
                <a:gd name="T0" fmla="*/ 0 w 220"/>
                <a:gd name="T1" fmla="*/ 0 h 240"/>
                <a:gd name="T2" fmla="*/ 110 w 220"/>
                <a:gd name="T3" fmla="*/ 50 h 240"/>
                <a:gd name="T4" fmla="*/ 220 w 220"/>
                <a:gd name="T5" fmla="*/ 101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1"/>
                  </a:lnTo>
                  <a:lnTo>
                    <a:pt x="121" y="171"/>
                  </a:lnTo>
                  <a:lnTo>
                    <a:pt x="22" y="240"/>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5"/>
            <p:cNvSpPr/>
            <p:nvPr/>
          </p:nvSpPr>
          <p:spPr bwMode="auto">
            <a:xfrm>
              <a:off x="10427580" y="5662072"/>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0"/>
                  </a:lnTo>
                  <a:lnTo>
                    <a:pt x="220"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6"/>
            <p:cNvSpPr/>
            <p:nvPr/>
          </p:nvSpPr>
          <p:spPr bwMode="auto">
            <a:xfrm>
              <a:off x="10659641" y="5656467"/>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7"/>
            <p:cNvSpPr/>
            <p:nvPr/>
          </p:nvSpPr>
          <p:spPr bwMode="auto">
            <a:xfrm>
              <a:off x="10668610" y="5492792"/>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0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0"/>
                  </a:lnTo>
                  <a:lnTo>
                    <a:pt x="218"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8"/>
            <p:cNvSpPr/>
            <p:nvPr/>
          </p:nvSpPr>
          <p:spPr bwMode="auto">
            <a:xfrm>
              <a:off x="10897308" y="5487186"/>
              <a:ext cx="246635" cy="269056"/>
            </a:xfrm>
            <a:custGeom>
              <a:avLst/>
              <a:gdLst>
                <a:gd name="T0" fmla="*/ 0 w 220"/>
                <a:gd name="T1" fmla="*/ 0 h 240"/>
                <a:gd name="T2" fmla="*/ 110 w 220"/>
                <a:gd name="T3" fmla="*/ 50 h 240"/>
                <a:gd name="T4" fmla="*/ 220 w 220"/>
                <a:gd name="T5" fmla="*/ 102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2" y="240"/>
                  </a:lnTo>
                  <a:lnTo>
                    <a:pt x="11"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09"/>
            <p:cNvSpPr/>
            <p:nvPr/>
          </p:nvSpPr>
          <p:spPr bwMode="auto">
            <a:xfrm>
              <a:off x="10907398" y="5323510"/>
              <a:ext cx="245514" cy="271299"/>
            </a:xfrm>
            <a:custGeom>
              <a:avLst/>
              <a:gdLst>
                <a:gd name="T0" fmla="*/ 219 w 219"/>
                <a:gd name="T1" fmla="*/ 242 h 242"/>
                <a:gd name="T2" fmla="*/ 208 w 219"/>
                <a:gd name="T3" fmla="*/ 121 h 242"/>
                <a:gd name="T4" fmla="*/ 198 w 219"/>
                <a:gd name="T5" fmla="*/ 0 h 242"/>
                <a:gd name="T6" fmla="*/ 99 w 219"/>
                <a:gd name="T7" fmla="*/ 71 h 242"/>
                <a:gd name="T8" fmla="*/ 0 w 219"/>
                <a:gd name="T9" fmla="*/ 140 h 242"/>
                <a:gd name="T10" fmla="*/ 109 w 219"/>
                <a:gd name="T11" fmla="*/ 190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8" y="121"/>
                  </a:lnTo>
                  <a:lnTo>
                    <a:pt x="198" y="0"/>
                  </a:lnTo>
                  <a:lnTo>
                    <a:pt x="99" y="71"/>
                  </a:lnTo>
                  <a:lnTo>
                    <a:pt x="0" y="140"/>
                  </a:lnTo>
                  <a:lnTo>
                    <a:pt x="109" y="190"/>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0"/>
            <p:cNvSpPr/>
            <p:nvPr/>
          </p:nvSpPr>
          <p:spPr bwMode="auto">
            <a:xfrm>
              <a:off x="11136096" y="5317905"/>
              <a:ext cx="246635" cy="269056"/>
            </a:xfrm>
            <a:custGeom>
              <a:avLst/>
              <a:gdLst>
                <a:gd name="T0" fmla="*/ 0 w 220"/>
                <a:gd name="T1" fmla="*/ 0 h 240"/>
                <a:gd name="T2" fmla="*/ 110 w 220"/>
                <a:gd name="T3" fmla="*/ 50 h 240"/>
                <a:gd name="T4" fmla="*/ 220 w 220"/>
                <a:gd name="T5" fmla="*/ 102 h 240"/>
                <a:gd name="T6" fmla="*/ 121 w 220"/>
                <a:gd name="T7" fmla="*/ 171 h 240"/>
                <a:gd name="T8" fmla="*/ 23 w 220"/>
                <a:gd name="T9" fmla="*/ 240 h 240"/>
                <a:gd name="T10" fmla="*/ 13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3" y="240"/>
                  </a:lnTo>
                  <a:lnTo>
                    <a:pt x="13"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1"/>
            <p:cNvSpPr/>
            <p:nvPr/>
          </p:nvSpPr>
          <p:spPr bwMode="auto">
            <a:xfrm>
              <a:off x="11145065" y="5154229"/>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2"/>
            <p:cNvSpPr/>
            <p:nvPr/>
          </p:nvSpPr>
          <p:spPr bwMode="auto">
            <a:xfrm>
              <a:off x="11377125" y="5148623"/>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3"/>
            <p:cNvSpPr/>
            <p:nvPr/>
          </p:nvSpPr>
          <p:spPr bwMode="auto">
            <a:xfrm>
              <a:off x="11386094" y="49849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10" y="191"/>
                  </a:lnTo>
                  <a:lnTo>
                    <a:pt x="218"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4"/>
            <p:cNvSpPr/>
            <p:nvPr/>
          </p:nvSpPr>
          <p:spPr bwMode="auto">
            <a:xfrm>
              <a:off x="12812093" y="4132935"/>
              <a:ext cx="245514" cy="270178"/>
            </a:xfrm>
            <a:custGeom>
              <a:avLst/>
              <a:gdLst>
                <a:gd name="T0" fmla="*/ 0 w 219"/>
                <a:gd name="T1" fmla="*/ 0 h 241"/>
                <a:gd name="T2" fmla="*/ 11 w 219"/>
                <a:gd name="T3" fmla="*/ 121 h 241"/>
                <a:gd name="T4" fmla="*/ 21 w 219"/>
                <a:gd name="T5" fmla="*/ 241 h 241"/>
                <a:gd name="T6" fmla="*/ 120 w 219"/>
                <a:gd name="T7" fmla="*/ 171 h 241"/>
                <a:gd name="T8" fmla="*/ 219 w 219"/>
                <a:gd name="T9" fmla="*/ 102 h 241"/>
                <a:gd name="T10" fmla="*/ 110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1" y="121"/>
                  </a:lnTo>
                  <a:lnTo>
                    <a:pt x="21" y="241"/>
                  </a:lnTo>
                  <a:lnTo>
                    <a:pt x="120" y="171"/>
                  </a:lnTo>
                  <a:lnTo>
                    <a:pt x="219" y="102"/>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5"/>
            <p:cNvSpPr/>
            <p:nvPr/>
          </p:nvSpPr>
          <p:spPr bwMode="auto">
            <a:xfrm>
              <a:off x="12582274" y="4138541"/>
              <a:ext cx="244393" cy="270178"/>
            </a:xfrm>
            <a:custGeom>
              <a:avLst/>
              <a:gdLst>
                <a:gd name="T0" fmla="*/ 218 w 218"/>
                <a:gd name="T1" fmla="*/ 241 h 241"/>
                <a:gd name="T2" fmla="*/ 108 w 218"/>
                <a:gd name="T3" fmla="*/ 191 h 241"/>
                <a:gd name="T4" fmla="*/ 0 w 218"/>
                <a:gd name="T5" fmla="*/ 140 h 241"/>
                <a:gd name="T6" fmla="*/ 98 w 218"/>
                <a:gd name="T7" fmla="*/ 70 h 241"/>
                <a:gd name="T8" fmla="*/ 197 w 218"/>
                <a:gd name="T9" fmla="*/ 0 h 241"/>
                <a:gd name="T10" fmla="*/ 207 w 218"/>
                <a:gd name="T11" fmla="*/ 121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108" y="191"/>
                  </a:lnTo>
                  <a:lnTo>
                    <a:pt x="0" y="140"/>
                  </a:lnTo>
                  <a:lnTo>
                    <a:pt x="98" y="70"/>
                  </a:lnTo>
                  <a:lnTo>
                    <a:pt x="197" y="0"/>
                  </a:lnTo>
                  <a:lnTo>
                    <a:pt x="207" y="121"/>
                  </a:lnTo>
                  <a:lnTo>
                    <a:pt x="218" y="241"/>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6"/>
            <p:cNvSpPr/>
            <p:nvPr/>
          </p:nvSpPr>
          <p:spPr bwMode="auto">
            <a:xfrm>
              <a:off x="12573305" y="4302217"/>
              <a:ext cx="244393" cy="270178"/>
            </a:xfrm>
            <a:custGeom>
              <a:avLst/>
              <a:gdLst>
                <a:gd name="T0" fmla="*/ 0 w 218"/>
                <a:gd name="T1" fmla="*/ 0 h 241"/>
                <a:gd name="T2" fmla="*/ 11 w 218"/>
                <a:gd name="T3" fmla="*/ 121 h 241"/>
                <a:gd name="T4" fmla="*/ 21 w 218"/>
                <a:gd name="T5" fmla="*/ 241 h 241"/>
                <a:gd name="T6" fmla="*/ 120 w 218"/>
                <a:gd name="T7" fmla="*/ 171 h 241"/>
                <a:gd name="T8" fmla="*/ 218 w 218"/>
                <a:gd name="T9" fmla="*/ 102 h 241"/>
                <a:gd name="T10" fmla="*/ 110 w 218"/>
                <a:gd name="T11" fmla="*/ 50 h 241"/>
                <a:gd name="T12" fmla="*/ 0 w 218"/>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0" y="0"/>
                  </a:moveTo>
                  <a:lnTo>
                    <a:pt x="11" y="121"/>
                  </a:lnTo>
                  <a:lnTo>
                    <a:pt x="21" y="241"/>
                  </a:lnTo>
                  <a:lnTo>
                    <a:pt x="120" y="171"/>
                  </a:lnTo>
                  <a:lnTo>
                    <a:pt x="218" y="102"/>
                  </a:lnTo>
                  <a:lnTo>
                    <a:pt x="110" y="50"/>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7"/>
            <p:cNvSpPr/>
            <p:nvPr/>
          </p:nvSpPr>
          <p:spPr bwMode="auto">
            <a:xfrm>
              <a:off x="12342365" y="4307822"/>
              <a:ext cx="245514" cy="271299"/>
            </a:xfrm>
            <a:custGeom>
              <a:avLst/>
              <a:gdLst>
                <a:gd name="T0" fmla="*/ 219 w 219"/>
                <a:gd name="T1" fmla="*/ 242 h 242"/>
                <a:gd name="T2" fmla="*/ 109 w 219"/>
                <a:gd name="T3" fmla="*/ 191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0"/>
                  </a:lnTo>
                  <a:lnTo>
                    <a:pt x="198"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8"/>
            <p:cNvSpPr/>
            <p:nvPr/>
          </p:nvSpPr>
          <p:spPr bwMode="auto">
            <a:xfrm>
              <a:off x="12333397" y="4471498"/>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9"/>
            <p:cNvSpPr/>
            <p:nvPr/>
          </p:nvSpPr>
          <p:spPr bwMode="auto">
            <a:xfrm>
              <a:off x="12103578" y="4477103"/>
              <a:ext cx="245514" cy="271299"/>
            </a:xfrm>
            <a:custGeom>
              <a:avLst/>
              <a:gdLst>
                <a:gd name="T0" fmla="*/ 219 w 219"/>
                <a:gd name="T1" fmla="*/ 242 h 242"/>
                <a:gd name="T2" fmla="*/ 110 w 219"/>
                <a:gd name="T3" fmla="*/ 191 h 242"/>
                <a:gd name="T4" fmla="*/ 0 w 219"/>
                <a:gd name="T5" fmla="*/ 140 h 242"/>
                <a:gd name="T6" fmla="*/ 99 w 219"/>
                <a:gd name="T7" fmla="*/ 70 h 242"/>
                <a:gd name="T8" fmla="*/ 196 w 219"/>
                <a:gd name="T9" fmla="*/ 0 h 242"/>
                <a:gd name="T10" fmla="*/ 207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1"/>
                  </a:lnTo>
                  <a:lnTo>
                    <a:pt x="0" y="140"/>
                  </a:lnTo>
                  <a:lnTo>
                    <a:pt x="99" y="70"/>
                  </a:lnTo>
                  <a:lnTo>
                    <a:pt x="196" y="0"/>
                  </a:lnTo>
                  <a:lnTo>
                    <a:pt x="207" y="121"/>
                  </a:lnTo>
                  <a:lnTo>
                    <a:pt x="219"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0"/>
            <p:cNvSpPr/>
            <p:nvPr/>
          </p:nvSpPr>
          <p:spPr bwMode="auto">
            <a:xfrm>
              <a:off x="12094609" y="4640780"/>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1"/>
            <p:cNvSpPr/>
            <p:nvPr/>
          </p:nvSpPr>
          <p:spPr bwMode="auto">
            <a:xfrm>
              <a:off x="11862548" y="4646385"/>
              <a:ext cx="246635" cy="271299"/>
            </a:xfrm>
            <a:custGeom>
              <a:avLst/>
              <a:gdLst>
                <a:gd name="T0" fmla="*/ 220 w 220"/>
                <a:gd name="T1" fmla="*/ 242 h 242"/>
                <a:gd name="T2" fmla="*/ 110 w 220"/>
                <a:gd name="T3" fmla="*/ 191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8" y="0"/>
                  </a:lnTo>
                  <a:lnTo>
                    <a:pt x="209"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22"/>
            <p:cNvSpPr/>
            <p:nvPr/>
          </p:nvSpPr>
          <p:spPr bwMode="auto">
            <a:xfrm>
              <a:off x="11855822" y="4810061"/>
              <a:ext cx="244393" cy="269056"/>
            </a:xfrm>
            <a:custGeom>
              <a:avLst/>
              <a:gdLst>
                <a:gd name="T0" fmla="*/ 0 w 218"/>
                <a:gd name="T1" fmla="*/ 0 h 240"/>
                <a:gd name="T2" fmla="*/ 11 w 218"/>
                <a:gd name="T3" fmla="*/ 121 h 240"/>
                <a:gd name="T4" fmla="*/ 21 w 218"/>
                <a:gd name="T5" fmla="*/ 240 h 240"/>
                <a:gd name="T6" fmla="*/ 119 w 218"/>
                <a:gd name="T7" fmla="*/ 171 h 240"/>
                <a:gd name="T8" fmla="*/ 218 w 218"/>
                <a:gd name="T9" fmla="*/ 102 h 240"/>
                <a:gd name="T10" fmla="*/ 108 w 218"/>
                <a:gd name="T11" fmla="*/ 50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1" y="121"/>
                  </a:lnTo>
                  <a:lnTo>
                    <a:pt x="21" y="240"/>
                  </a:lnTo>
                  <a:lnTo>
                    <a:pt x="119" y="171"/>
                  </a:lnTo>
                  <a:lnTo>
                    <a:pt x="218" y="102"/>
                  </a:lnTo>
                  <a:lnTo>
                    <a:pt x="108" y="50"/>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23"/>
            <p:cNvSpPr/>
            <p:nvPr/>
          </p:nvSpPr>
          <p:spPr bwMode="auto">
            <a:xfrm>
              <a:off x="11624882" y="4815666"/>
              <a:ext cx="245514" cy="271299"/>
            </a:xfrm>
            <a:custGeom>
              <a:avLst/>
              <a:gdLst>
                <a:gd name="T0" fmla="*/ 219 w 219"/>
                <a:gd name="T1" fmla="*/ 242 h 242"/>
                <a:gd name="T2" fmla="*/ 109 w 219"/>
                <a:gd name="T3" fmla="*/ 191 h 242"/>
                <a:gd name="T4" fmla="*/ 0 w 219"/>
                <a:gd name="T5" fmla="*/ 140 h 242"/>
                <a:gd name="T6" fmla="*/ 99 w 219"/>
                <a:gd name="T7" fmla="*/ 71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1"/>
                  </a:lnTo>
                  <a:lnTo>
                    <a:pt x="198" y="0"/>
                  </a:lnTo>
                  <a:lnTo>
                    <a:pt x="208" y="121"/>
                  </a:lnTo>
                  <a:lnTo>
                    <a:pt x="219"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24"/>
            <p:cNvSpPr/>
            <p:nvPr/>
          </p:nvSpPr>
          <p:spPr bwMode="auto">
            <a:xfrm>
              <a:off x="11614792" y="4979342"/>
              <a:ext cx="246635" cy="269056"/>
            </a:xfrm>
            <a:custGeom>
              <a:avLst/>
              <a:gdLst>
                <a:gd name="T0" fmla="*/ 0 w 220"/>
                <a:gd name="T1" fmla="*/ 0 h 240"/>
                <a:gd name="T2" fmla="*/ 11 w 220"/>
                <a:gd name="T3" fmla="*/ 121 h 240"/>
                <a:gd name="T4" fmla="*/ 22 w 220"/>
                <a:gd name="T5" fmla="*/ 240 h 240"/>
                <a:gd name="T6" fmla="*/ 121 w 220"/>
                <a:gd name="T7" fmla="*/ 171 h 240"/>
                <a:gd name="T8" fmla="*/ 220 w 220"/>
                <a:gd name="T9" fmla="*/ 102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21"/>
                  </a:lnTo>
                  <a:lnTo>
                    <a:pt x="22" y="240"/>
                  </a:lnTo>
                  <a:lnTo>
                    <a:pt x="121" y="171"/>
                  </a:lnTo>
                  <a:lnTo>
                    <a:pt x="220" y="102"/>
                  </a:lnTo>
                  <a:lnTo>
                    <a:pt x="110" y="50"/>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25"/>
            <p:cNvSpPr/>
            <p:nvPr/>
          </p:nvSpPr>
          <p:spPr bwMode="auto">
            <a:xfrm>
              <a:off x="9960094" y="6296597"/>
              <a:ext cx="244393" cy="269056"/>
            </a:xfrm>
            <a:custGeom>
              <a:avLst/>
              <a:gdLst>
                <a:gd name="T0" fmla="*/ 218 w 218"/>
                <a:gd name="T1" fmla="*/ 240 h 240"/>
                <a:gd name="T2" fmla="*/ 207 w 218"/>
                <a:gd name="T3" fmla="*/ 119 h 240"/>
                <a:gd name="T4" fmla="*/ 196 w 218"/>
                <a:gd name="T5" fmla="*/ 0 h 240"/>
                <a:gd name="T6" fmla="*/ 97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7" y="69"/>
                  </a:lnTo>
                  <a:lnTo>
                    <a:pt x="0" y="138"/>
                  </a:lnTo>
                  <a:lnTo>
                    <a:pt x="108" y="190"/>
                  </a:lnTo>
                  <a:lnTo>
                    <a:pt x="218"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26"/>
            <p:cNvSpPr/>
            <p:nvPr/>
          </p:nvSpPr>
          <p:spPr bwMode="auto">
            <a:xfrm>
              <a:off x="10188792" y="628875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27"/>
            <p:cNvSpPr/>
            <p:nvPr/>
          </p:nvSpPr>
          <p:spPr bwMode="auto">
            <a:xfrm>
              <a:off x="10198882" y="6127316"/>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8"/>
            <p:cNvSpPr/>
            <p:nvPr/>
          </p:nvSpPr>
          <p:spPr bwMode="auto">
            <a:xfrm>
              <a:off x="10427580" y="6119468"/>
              <a:ext cx="246635" cy="271299"/>
            </a:xfrm>
            <a:custGeom>
              <a:avLst/>
              <a:gdLst>
                <a:gd name="T0" fmla="*/ 0 w 220"/>
                <a:gd name="T1" fmla="*/ 0 h 242"/>
                <a:gd name="T2" fmla="*/ 110 w 220"/>
                <a:gd name="T3" fmla="*/ 52 h 242"/>
                <a:gd name="T4" fmla="*/ 220 w 220"/>
                <a:gd name="T5" fmla="*/ 102 h 242"/>
                <a:gd name="T6" fmla="*/ 121 w 220"/>
                <a:gd name="T7" fmla="*/ 171 h 242"/>
                <a:gd name="T8" fmla="*/ 23 w 220"/>
                <a:gd name="T9" fmla="*/ 242 h 242"/>
                <a:gd name="T10" fmla="*/ 13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3" y="242"/>
                  </a:lnTo>
                  <a:lnTo>
                    <a:pt x="13"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29"/>
            <p:cNvSpPr/>
            <p:nvPr/>
          </p:nvSpPr>
          <p:spPr bwMode="auto">
            <a:xfrm>
              <a:off x="10437670" y="5958034"/>
              <a:ext cx="245514" cy="270178"/>
            </a:xfrm>
            <a:custGeom>
              <a:avLst/>
              <a:gdLst>
                <a:gd name="T0" fmla="*/ 219 w 219"/>
                <a:gd name="T1" fmla="*/ 241 h 241"/>
                <a:gd name="T2" fmla="*/ 208 w 219"/>
                <a:gd name="T3" fmla="*/ 119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19"/>
                  </a:lnTo>
                  <a:lnTo>
                    <a:pt x="198" y="0"/>
                  </a:lnTo>
                  <a:lnTo>
                    <a:pt x="99" y="69"/>
                  </a:lnTo>
                  <a:lnTo>
                    <a:pt x="0" y="139"/>
                  </a:lnTo>
                  <a:lnTo>
                    <a:pt x="109" y="190"/>
                  </a:lnTo>
                  <a:lnTo>
                    <a:pt x="219" y="241"/>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30"/>
            <p:cNvSpPr/>
            <p:nvPr/>
          </p:nvSpPr>
          <p:spPr bwMode="auto">
            <a:xfrm>
              <a:off x="10668610" y="5950188"/>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1"/>
            <p:cNvSpPr/>
            <p:nvPr/>
          </p:nvSpPr>
          <p:spPr bwMode="auto">
            <a:xfrm>
              <a:off x="10677578" y="5788754"/>
              <a:ext cx="244393" cy="270178"/>
            </a:xfrm>
            <a:custGeom>
              <a:avLst/>
              <a:gdLst>
                <a:gd name="T0" fmla="*/ 218 w 218"/>
                <a:gd name="T1" fmla="*/ 241 h 241"/>
                <a:gd name="T2" fmla="*/ 207 w 218"/>
                <a:gd name="T3" fmla="*/ 120 h 241"/>
                <a:gd name="T4" fmla="*/ 196 w 218"/>
                <a:gd name="T5" fmla="*/ 0 h 241"/>
                <a:gd name="T6" fmla="*/ 99 w 218"/>
                <a:gd name="T7" fmla="*/ 69 h 241"/>
                <a:gd name="T8" fmla="*/ 0 w 218"/>
                <a:gd name="T9" fmla="*/ 139 h 241"/>
                <a:gd name="T10" fmla="*/ 110 w 218"/>
                <a:gd name="T11" fmla="*/ 190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207" y="120"/>
                  </a:lnTo>
                  <a:lnTo>
                    <a:pt x="196" y="0"/>
                  </a:lnTo>
                  <a:lnTo>
                    <a:pt x="99" y="69"/>
                  </a:lnTo>
                  <a:lnTo>
                    <a:pt x="0" y="139"/>
                  </a:lnTo>
                  <a:lnTo>
                    <a:pt x="110" y="190"/>
                  </a:lnTo>
                  <a:lnTo>
                    <a:pt x="218" y="241"/>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2"/>
            <p:cNvSpPr/>
            <p:nvPr/>
          </p:nvSpPr>
          <p:spPr bwMode="auto">
            <a:xfrm>
              <a:off x="10907398" y="5780906"/>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33"/>
            <p:cNvSpPr/>
            <p:nvPr/>
          </p:nvSpPr>
          <p:spPr bwMode="auto">
            <a:xfrm>
              <a:off x="10916367" y="5619472"/>
              <a:ext cx="245514" cy="270178"/>
            </a:xfrm>
            <a:custGeom>
              <a:avLst/>
              <a:gdLst>
                <a:gd name="T0" fmla="*/ 219 w 219"/>
                <a:gd name="T1" fmla="*/ 241 h 241"/>
                <a:gd name="T2" fmla="*/ 209 w 219"/>
                <a:gd name="T3" fmla="*/ 120 h 241"/>
                <a:gd name="T4" fmla="*/ 198 w 219"/>
                <a:gd name="T5" fmla="*/ 0 h 241"/>
                <a:gd name="T6" fmla="*/ 99 w 219"/>
                <a:gd name="T7" fmla="*/ 69 h 241"/>
                <a:gd name="T8" fmla="*/ 0 w 219"/>
                <a:gd name="T9" fmla="*/ 139 h 241"/>
                <a:gd name="T10" fmla="*/ 110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9" y="120"/>
                  </a:lnTo>
                  <a:lnTo>
                    <a:pt x="198" y="0"/>
                  </a:lnTo>
                  <a:lnTo>
                    <a:pt x="99" y="69"/>
                  </a:lnTo>
                  <a:lnTo>
                    <a:pt x="0" y="139"/>
                  </a:lnTo>
                  <a:lnTo>
                    <a:pt x="110" y="190"/>
                  </a:lnTo>
                  <a:lnTo>
                    <a:pt x="219" y="241"/>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34"/>
            <p:cNvSpPr/>
            <p:nvPr/>
          </p:nvSpPr>
          <p:spPr bwMode="auto">
            <a:xfrm>
              <a:off x="11147306" y="5611625"/>
              <a:ext cx="244393" cy="271299"/>
            </a:xfrm>
            <a:custGeom>
              <a:avLst/>
              <a:gdLst>
                <a:gd name="T0" fmla="*/ 0 w 218"/>
                <a:gd name="T1" fmla="*/ 0 h 242"/>
                <a:gd name="T2" fmla="*/ 108 w 218"/>
                <a:gd name="T3" fmla="*/ 52 h 242"/>
                <a:gd name="T4" fmla="*/ 218 w 218"/>
                <a:gd name="T5" fmla="*/ 102 h 242"/>
                <a:gd name="T6" fmla="*/ 119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19" y="171"/>
                  </a:lnTo>
                  <a:lnTo>
                    <a:pt x="21" y="242"/>
                  </a:lnTo>
                  <a:lnTo>
                    <a:pt x="11"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35"/>
            <p:cNvSpPr/>
            <p:nvPr/>
          </p:nvSpPr>
          <p:spPr bwMode="auto">
            <a:xfrm>
              <a:off x="11155153" y="5450191"/>
              <a:ext cx="245514" cy="270178"/>
            </a:xfrm>
            <a:custGeom>
              <a:avLst/>
              <a:gdLst>
                <a:gd name="T0" fmla="*/ 219 w 219"/>
                <a:gd name="T1" fmla="*/ 241 h 241"/>
                <a:gd name="T2" fmla="*/ 208 w 219"/>
                <a:gd name="T3" fmla="*/ 120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20"/>
                  </a:lnTo>
                  <a:lnTo>
                    <a:pt x="198" y="0"/>
                  </a:lnTo>
                  <a:lnTo>
                    <a:pt x="99" y="69"/>
                  </a:lnTo>
                  <a:lnTo>
                    <a:pt x="0" y="139"/>
                  </a:lnTo>
                  <a:lnTo>
                    <a:pt x="109" y="190"/>
                  </a:lnTo>
                  <a:lnTo>
                    <a:pt x="219" y="241"/>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36"/>
            <p:cNvSpPr/>
            <p:nvPr/>
          </p:nvSpPr>
          <p:spPr bwMode="auto">
            <a:xfrm>
              <a:off x="11386094" y="5442343"/>
              <a:ext cx="245514" cy="271299"/>
            </a:xfrm>
            <a:custGeom>
              <a:avLst/>
              <a:gdLst>
                <a:gd name="T0" fmla="*/ 0 w 219"/>
                <a:gd name="T1" fmla="*/ 0 h 242"/>
                <a:gd name="T2" fmla="*/ 110 w 219"/>
                <a:gd name="T3" fmla="*/ 52 h 242"/>
                <a:gd name="T4" fmla="*/ 219 w 219"/>
                <a:gd name="T5" fmla="*/ 102 h 242"/>
                <a:gd name="T6" fmla="*/ 120 w 219"/>
                <a:gd name="T7" fmla="*/ 172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2"/>
                  </a:lnTo>
                  <a:lnTo>
                    <a:pt x="21"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7"/>
            <p:cNvSpPr/>
            <p:nvPr/>
          </p:nvSpPr>
          <p:spPr bwMode="auto">
            <a:xfrm>
              <a:off x="12591243" y="4433382"/>
              <a:ext cx="244393" cy="271299"/>
            </a:xfrm>
            <a:custGeom>
              <a:avLst/>
              <a:gdLst>
                <a:gd name="T0" fmla="*/ 218 w 218"/>
                <a:gd name="T1" fmla="*/ 242 h 242"/>
                <a:gd name="T2" fmla="*/ 110 w 218"/>
                <a:gd name="T3" fmla="*/ 190 h 242"/>
                <a:gd name="T4" fmla="*/ 0 w 218"/>
                <a:gd name="T5" fmla="*/ 140 h 242"/>
                <a:gd name="T6" fmla="*/ 98 w 218"/>
                <a:gd name="T7" fmla="*/ 71 h 242"/>
                <a:gd name="T8" fmla="*/ 197 w 218"/>
                <a:gd name="T9" fmla="*/ 0 h 242"/>
                <a:gd name="T10" fmla="*/ 208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8" y="71"/>
                  </a:lnTo>
                  <a:lnTo>
                    <a:pt x="197" y="0"/>
                  </a:lnTo>
                  <a:lnTo>
                    <a:pt x="208" y="121"/>
                  </a:lnTo>
                  <a:lnTo>
                    <a:pt x="218"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38"/>
            <p:cNvSpPr/>
            <p:nvPr/>
          </p:nvSpPr>
          <p:spPr bwMode="auto">
            <a:xfrm>
              <a:off x="12582274" y="4595937"/>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39"/>
            <p:cNvSpPr/>
            <p:nvPr/>
          </p:nvSpPr>
          <p:spPr bwMode="auto">
            <a:xfrm>
              <a:off x="12351334" y="4602663"/>
              <a:ext cx="245514" cy="271299"/>
            </a:xfrm>
            <a:custGeom>
              <a:avLst/>
              <a:gdLst>
                <a:gd name="T0" fmla="*/ 219 w 219"/>
                <a:gd name="T1" fmla="*/ 242 h 242"/>
                <a:gd name="T2" fmla="*/ 110 w 219"/>
                <a:gd name="T3" fmla="*/ 190 h 242"/>
                <a:gd name="T4" fmla="*/ 0 w 219"/>
                <a:gd name="T5" fmla="*/ 140 h 242"/>
                <a:gd name="T6" fmla="*/ 99 w 219"/>
                <a:gd name="T7" fmla="*/ 71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1"/>
                  </a:lnTo>
                  <a:lnTo>
                    <a:pt x="198" y="0"/>
                  </a:lnTo>
                  <a:lnTo>
                    <a:pt x="209" y="121"/>
                  </a:lnTo>
                  <a:lnTo>
                    <a:pt x="219"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40"/>
            <p:cNvSpPr/>
            <p:nvPr/>
          </p:nvSpPr>
          <p:spPr bwMode="auto">
            <a:xfrm>
              <a:off x="12342365" y="4765218"/>
              <a:ext cx="245514" cy="271299"/>
            </a:xfrm>
            <a:custGeom>
              <a:avLst/>
              <a:gdLst>
                <a:gd name="T0" fmla="*/ 0 w 219"/>
                <a:gd name="T1" fmla="*/ 0 h 242"/>
                <a:gd name="T2" fmla="*/ 10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3" y="242"/>
                  </a:lnTo>
                  <a:lnTo>
                    <a:pt x="120" y="172"/>
                  </a:lnTo>
                  <a:lnTo>
                    <a:pt x="219" y="102"/>
                  </a:lnTo>
                  <a:lnTo>
                    <a:pt x="109"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1"/>
            <p:cNvSpPr/>
            <p:nvPr/>
          </p:nvSpPr>
          <p:spPr bwMode="auto">
            <a:xfrm>
              <a:off x="12112546" y="4771944"/>
              <a:ext cx="246635" cy="271299"/>
            </a:xfrm>
            <a:custGeom>
              <a:avLst/>
              <a:gdLst>
                <a:gd name="T0" fmla="*/ 220 w 220"/>
                <a:gd name="T1" fmla="*/ 242 h 242"/>
                <a:gd name="T2" fmla="*/ 110 w 220"/>
                <a:gd name="T3" fmla="*/ 190 h 242"/>
                <a:gd name="T4" fmla="*/ 0 w 220"/>
                <a:gd name="T5" fmla="*/ 140 h 242"/>
                <a:gd name="T6" fmla="*/ 99 w 220"/>
                <a:gd name="T7" fmla="*/ 71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1"/>
                  </a:lnTo>
                  <a:lnTo>
                    <a:pt x="198" y="0"/>
                  </a:lnTo>
                  <a:lnTo>
                    <a:pt x="209" y="121"/>
                  </a:lnTo>
                  <a:lnTo>
                    <a:pt x="220"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42"/>
            <p:cNvSpPr/>
            <p:nvPr/>
          </p:nvSpPr>
          <p:spPr bwMode="auto">
            <a:xfrm>
              <a:off x="12103578" y="4934499"/>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43"/>
            <p:cNvSpPr/>
            <p:nvPr/>
          </p:nvSpPr>
          <p:spPr bwMode="auto">
            <a:xfrm>
              <a:off x="11873759" y="4941226"/>
              <a:ext cx="244393" cy="271299"/>
            </a:xfrm>
            <a:custGeom>
              <a:avLst/>
              <a:gdLst>
                <a:gd name="T0" fmla="*/ 218 w 218"/>
                <a:gd name="T1" fmla="*/ 242 h 242"/>
                <a:gd name="T2" fmla="*/ 108 w 218"/>
                <a:gd name="T3" fmla="*/ 190 h 242"/>
                <a:gd name="T4" fmla="*/ 0 w 218"/>
                <a:gd name="T5" fmla="*/ 140 h 242"/>
                <a:gd name="T6" fmla="*/ 98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8" y="70"/>
                  </a:lnTo>
                  <a:lnTo>
                    <a:pt x="197" y="0"/>
                  </a:lnTo>
                  <a:lnTo>
                    <a:pt x="207" y="121"/>
                  </a:lnTo>
                  <a:lnTo>
                    <a:pt x="218"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44"/>
            <p:cNvSpPr/>
            <p:nvPr/>
          </p:nvSpPr>
          <p:spPr bwMode="auto">
            <a:xfrm>
              <a:off x="11864790" y="5103780"/>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45"/>
            <p:cNvSpPr/>
            <p:nvPr/>
          </p:nvSpPr>
          <p:spPr bwMode="auto">
            <a:xfrm>
              <a:off x="11633850" y="5110507"/>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46"/>
            <p:cNvSpPr/>
            <p:nvPr/>
          </p:nvSpPr>
          <p:spPr bwMode="auto">
            <a:xfrm>
              <a:off x="11624882" y="5273062"/>
              <a:ext cx="245514" cy="271299"/>
            </a:xfrm>
            <a:custGeom>
              <a:avLst/>
              <a:gdLst>
                <a:gd name="T0" fmla="*/ 0 w 219"/>
                <a:gd name="T1" fmla="*/ 0 h 242"/>
                <a:gd name="T2" fmla="*/ 10 w 219"/>
                <a:gd name="T3" fmla="*/ 121 h 242"/>
                <a:gd name="T4" fmla="*/ 21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2"/>
                  </a:lnTo>
                  <a:lnTo>
                    <a:pt x="219" y="102"/>
                  </a:lnTo>
                  <a:lnTo>
                    <a:pt x="109"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47"/>
            <p:cNvSpPr/>
            <p:nvPr/>
          </p:nvSpPr>
          <p:spPr bwMode="auto">
            <a:xfrm>
              <a:off x="11395062" y="5279789"/>
              <a:ext cx="246635" cy="271299"/>
            </a:xfrm>
            <a:custGeom>
              <a:avLst/>
              <a:gdLst>
                <a:gd name="T0" fmla="*/ 220 w 220"/>
                <a:gd name="T1" fmla="*/ 242 h 242"/>
                <a:gd name="T2" fmla="*/ 110 w 220"/>
                <a:gd name="T3" fmla="*/ 191 h 242"/>
                <a:gd name="T4" fmla="*/ 0 w 220"/>
                <a:gd name="T5" fmla="*/ 140 h 242"/>
                <a:gd name="T6" fmla="*/ 99 w 220"/>
                <a:gd name="T7" fmla="*/ 70 h 242"/>
                <a:gd name="T8" fmla="*/ 196 w 220"/>
                <a:gd name="T9" fmla="*/ 0 h 242"/>
                <a:gd name="T10" fmla="*/ 207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6" y="0"/>
                  </a:lnTo>
                  <a:lnTo>
                    <a:pt x="207" y="121"/>
                  </a:lnTo>
                  <a:lnTo>
                    <a:pt x="220" y="242"/>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60"/>
            <p:cNvSpPr/>
            <p:nvPr/>
          </p:nvSpPr>
          <p:spPr bwMode="auto">
            <a:xfrm>
              <a:off x="12387208" y="3831368"/>
              <a:ext cx="246635" cy="269056"/>
            </a:xfrm>
            <a:custGeom>
              <a:avLst/>
              <a:gdLst>
                <a:gd name="T0" fmla="*/ 0 w 220"/>
                <a:gd name="T1" fmla="*/ 0 h 240"/>
                <a:gd name="T2" fmla="*/ 11 w 220"/>
                <a:gd name="T3" fmla="*/ 119 h 240"/>
                <a:gd name="T4" fmla="*/ 22 w 220"/>
                <a:gd name="T5" fmla="*/ 240 h 240"/>
                <a:gd name="T6" fmla="*/ 121 w 220"/>
                <a:gd name="T7" fmla="*/ 171 h 240"/>
                <a:gd name="T8" fmla="*/ 220 w 220"/>
                <a:gd name="T9" fmla="*/ 100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19"/>
                  </a:lnTo>
                  <a:lnTo>
                    <a:pt x="22" y="240"/>
                  </a:lnTo>
                  <a:lnTo>
                    <a:pt x="121" y="171"/>
                  </a:lnTo>
                  <a:lnTo>
                    <a:pt x="220" y="100"/>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71"/>
            <p:cNvSpPr/>
            <p:nvPr/>
          </p:nvSpPr>
          <p:spPr bwMode="auto">
            <a:xfrm>
              <a:off x="10621525" y="5801085"/>
              <a:ext cx="1321740" cy="962998"/>
            </a:xfrm>
            <a:custGeom>
              <a:avLst/>
              <a:gdLst>
                <a:gd name="T0" fmla="*/ 9 w 1179"/>
                <a:gd name="T1" fmla="*/ 859 h 859"/>
                <a:gd name="T2" fmla="*/ 0 w 1179"/>
                <a:gd name="T3" fmla="*/ 846 h 859"/>
                <a:gd name="T4" fmla="*/ 1179 w 1179"/>
                <a:gd name="T5" fmla="*/ 0 h 859"/>
                <a:gd name="T6" fmla="*/ 1179 w 1179"/>
                <a:gd name="T7" fmla="*/ 216 h 859"/>
                <a:gd name="T8" fmla="*/ 1163 w 1179"/>
                <a:gd name="T9" fmla="*/ 216 h 859"/>
                <a:gd name="T10" fmla="*/ 1163 w 1179"/>
                <a:gd name="T11" fmla="*/ 32 h 859"/>
                <a:gd name="T12" fmla="*/ 9 w 1179"/>
                <a:gd name="T13" fmla="*/ 859 h 859"/>
              </a:gdLst>
              <a:ahLst/>
              <a:cxnLst>
                <a:cxn ang="0">
                  <a:pos x="T0" y="T1"/>
                </a:cxn>
                <a:cxn ang="0">
                  <a:pos x="T2" y="T3"/>
                </a:cxn>
                <a:cxn ang="0">
                  <a:pos x="T4" y="T5"/>
                </a:cxn>
                <a:cxn ang="0">
                  <a:pos x="T6" y="T7"/>
                </a:cxn>
                <a:cxn ang="0">
                  <a:pos x="T8" y="T9"/>
                </a:cxn>
                <a:cxn ang="0">
                  <a:pos x="T10" y="T11"/>
                </a:cxn>
                <a:cxn ang="0">
                  <a:pos x="T12" y="T13"/>
                </a:cxn>
              </a:cxnLst>
              <a:rect l="0" t="0" r="r" b="b"/>
              <a:pathLst>
                <a:path w="1179" h="859">
                  <a:moveTo>
                    <a:pt x="9" y="859"/>
                  </a:moveTo>
                  <a:lnTo>
                    <a:pt x="0" y="846"/>
                  </a:lnTo>
                  <a:lnTo>
                    <a:pt x="1179" y="0"/>
                  </a:lnTo>
                  <a:lnTo>
                    <a:pt x="1179" y="216"/>
                  </a:lnTo>
                  <a:lnTo>
                    <a:pt x="1163" y="216"/>
                  </a:lnTo>
                  <a:lnTo>
                    <a:pt x="1163" y="32"/>
                  </a:lnTo>
                  <a:lnTo>
                    <a:pt x="9" y="85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9284636" y="0"/>
              <a:ext cx="2918347" cy="3518892"/>
            </a:xfrm>
            <a:custGeom>
              <a:avLst/>
              <a:gdLst>
                <a:gd name="T0" fmla="*/ 0 w 1764"/>
                <a:gd name="T1" fmla="*/ 2127 h 2127"/>
                <a:gd name="T2" fmla="*/ 1764 w 1764"/>
                <a:gd name="T3" fmla="*/ 1079 h 2127"/>
                <a:gd name="T4" fmla="*/ 1764 w 1764"/>
                <a:gd name="T5" fmla="*/ 0 h 2127"/>
                <a:gd name="T6" fmla="*/ 0 w 1764"/>
                <a:gd name="T7" fmla="*/ 1044 h 2127"/>
                <a:gd name="T8" fmla="*/ 0 w 1764"/>
                <a:gd name="T9" fmla="*/ 2127 h 2127"/>
              </a:gdLst>
              <a:ahLst/>
              <a:cxnLst>
                <a:cxn ang="0">
                  <a:pos x="T0" y="T1"/>
                </a:cxn>
                <a:cxn ang="0">
                  <a:pos x="T2" y="T3"/>
                </a:cxn>
                <a:cxn ang="0">
                  <a:pos x="T4" y="T5"/>
                </a:cxn>
                <a:cxn ang="0">
                  <a:pos x="T6" y="T7"/>
                </a:cxn>
                <a:cxn ang="0">
                  <a:pos x="T8" y="T9"/>
                </a:cxn>
              </a:cxnLst>
              <a:rect l="0" t="0" r="r" b="b"/>
              <a:pathLst>
                <a:path w="1764" h="2127">
                  <a:moveTo>
                    <a:pt x="0" y="2127"/>
                  </a:moveTo>
                  <a:lnTo>
                    <a:pt x="1764" y="1079"/>
                  </a:lnTo>
                  <a:lnTo>
                    <a:pt x="1764" y="0"/>
                  </a:lnTo>
                  <a:lnTo>
                    <a:pt x="0" y="1044"/>
                  </a:lnTo>
                  <a:lnTo>
                    <a:pt x="0" y="2127"/>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9284636" y="1727185"/>
              <a:ext cx="2918347" cy="3527163"/>
            </a:xfrm>
            <a:custGeom>
              <a:avLst/>
              <a:gdLst>
                <a:gd name="T0" fmla="*/ 1764 w 1764"/>
                <a:gd name="T1" fmla="*/ 2132 h 2132"/>
                <a:gd name="T2" fmla="*/ 0 w 1764"/>
                <a:gd name="T3" fmla="*/ 1084 h 2132"/>
                <a:gd name="T4" fmla="*/ 0 w 1764"/>
                <a:gd name="T5" fmla="*/ 0 h 2132"/>
                <a:gd name="T6" fmla="*/ 1764 w 1764"/>
                <a:gd name="T7" fmla="*/ 1049 h 2132"/>
                <a:gd name="T8" fmla="*/ 1764 w 1764"/>
                <a:gd name="T9" fmla="*/ 2132 h 2132"/>
              </a:gdLst>
              <a:ahLst/>
              <a:cxnLst>
                <a:cxn ang="0">
                  <a:pos x="T0" y="T1"/>
                </a:cxn>
                <a:cxn ang="0">
                  <a:pos x="T2" y="T3"/>
                </a:cxn>
                <a:cxn ang="0">
                  <a:pos x="T4" y="T5"/>
                </a:cxn>
                <a:cxn ang="0">
                  <a:pos x="T6" y="T7"/>
                </a:cxn>
                <a:cxn ang="0">
                  <a:pos x="T8" y="T9"/>
                </a:cxn>
              </a:cxnLst>
              <a:rect l="0" t="0" r="r" b="b"/>
              <a:pathLst>
                <a:path w="1764" h="2132">
                  <a:moveTo>
                    <a:pt x="1764" y="2132"/>
                  </a:moveTo>
                  <a:lnTo>
                    <a:pt x="0" y="1084"/>
                  </a:lnTo>
                  <a:lnTo>
                    <a:pt x="0" y="0"/>
                  </a:lnTo>
                  <a:lnTo>
                    <a:pt x="1764" y="1049"/>
                  </a:lnTo>
                  <a:lnTo>
                    <a:pt x="1764" y="2132"/>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9120851" y="150549"/>
              <a:ext cx="2536183" cy="2288024"/>
            </a:xfrm>
            <a:custGeom>
              <a:avLst/>
              <a:gdLst>
                <a:gd name="T0" fmla="*/ 16 w 1533"/>
                <a:gd name="T1" fmla="*/ 1383 h 1383"/>
                <a:gd name="T2" fmla="*/ 0 w 1533"/>
                <a:gd name="T3" fmla="*/ 1383 h 1383"/>
                <a:gd name="T4" fmla="*/ 0 w 1533"/>
                <a:gd name="T5" fmla="*/ 881 h 1383"/>
                <a:gd name="T6" fmla="*/ 4 w 1533"/>
                <a:gd name="T7" fmla="*/ 880 h 1383"/>
                <a:gd name="T8" fmla="*/ 1525 w 1533"/>
                <a:gd name="T9" fmla="*/ 0 h 1383"/>
                <a:gd name="T10" fmla="*/ 1533 w 1533"/>
                <a:gd name="T11" fmla="*/ 15 h 1383"/>
                <a:gd name="T12" fmla="*/ 16 w 1533"/>
                <a:gd name="T13" fmla="*/ 891 h 1383"/>
                <a:gd name="T14" fmla="*/ 16 w 1533"/>
                <a:gd name="T15" fmla="*/ 1383 h 13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3" h="1383">
                  <a:moveTo>
                    <a:pt x="16" y="1383"/>
                  </a:moveTo>
                  <a:lnTo>
                    <a:pt x="0" y="1383"/>
                  </a:lnTo>
                  <a:lnTo>
                    <a:pt x="0" y="881"/>
                  </a:lnTo>
                  <a:lnTo>
                    <a:pt x="4" y="880"/>
                  </a:lnTo>
                  <a:lnTo>
                    <a:pt x="1525" y="0"/>
                  </a:lnTo>
                  <a:lnTo>
                    <a:pt x="1533" y="15"/>
                  </a:lnTo>
                  <a:lnTo>
                    <a:pt x="16" y="891"/>
                  </a:lnTo>
                  <a:lnTo>
                    <a:pt x="16" y="1383"/>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9" name="组合 208"/>
          <p:cNvGrpSpPr/>
          <p:nvPr/>
        </p:nvGrpSpPr>
        <p:grpSpPr>
          <a:xfrm>
            <a:off x="-875182" y="5889892"/>
            <a:ext cx="2214564" cy="1433513"/>
            <a:chOff x="-817307" y="5727842"/>
            <a:chExt cx="2214564" cy="1433513"/>
          </a:xfrm>
        </p:grpSpPr>
        <p:sp>
          <p:nvSpPr>
            <p:cNvPr id="184" name="Freeform 175"/>
            <p:cNvSpPr/>
            <p:nvPr/>
          </p:nvSpPr>
          <p:spPr bwMode="auto">
            <a:xfrm>
              <a:off x="-817307"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76"/>
            <p:cNvSpPr/>
            <p:nvPr/>
          </p:nvSpPr>
          <p:spPr bwMode="auto">
            <a:xfrm>
              <a:off x="-755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77"/>
            <p:cNvSpPr/>
            <p:nvPr/>
          </p:nvSpPr>
          <p:spPr bwMode="auto">
            <a:xfrm>
              <a:off x="-690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78"/>
            <p:cNvSpPr/>
            <p:nvPr/>
          </p:nvSpPr>
          <p:spPr bwMode="auto">
            <a:xfrm>
              <a:off x="-628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79"/>
            <p:cNvSpPr/>
            <p:nvPr/>
          </p:nvSpPr>
          <p:spPr bwMode="auto">
            <a:xfrm>
              <a:off x="-563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80"/>
            <p:cNvSpPr/>
            <p:nvPr/>
          </p:nvSpPr>
          <p:spPr bwMode="auto">
            <a:xfrm>
              <a:off x="-501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81"/>
            <p:cNvSpPr/>
            <p:nvPr/>
          </p:nvSpPr>
          <p:spPr bwMode="auto">
            <a:xfrm>
              <a:off x="-436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82"/>
            <p:cNvSpPr/>
            <p:nvPr/>
          </p:nvSpPr>
          <p:spPr bwMode="auto">
            <a:xfrm>
              <a:off x="-374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83"/>
            <p:cNvSpPr/>
            <p:nvPr/>
          </p:nvSpPr>
          <p:spPr bwMode="auto">
            <a:xfrm>
              <a:off x="-309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84"/>
            <p:cNvSpPr/>
            <p:nvPr/>
          </p:nvSpPr>
          <p:spPr bwMode="auto">
            <a:xfrm>
              <a:off x="-247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85"/>
            <p:cNvSpPr/>
            <p:nvPr/>
          </p:nvSpPr>
          <p:spPr bwMode="auto">
            <a:xfrm>
              <a:off x="-182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86"/>
            <p:cNvSpPr/>
            <p:nvPr/>
          </p:nvSpPr>
          <p:spPr bwMode="auto">
            <a:xfrm>
              <a:off x="-120394" y="5727842"/>
              <a:ext cx="881063" cy="1433513"/>
            </a:xfrm>
            <a:custGeom>
              <a:avLst/>
              <a:gdLst>
                <a:gd name="T0" fmla="*/ 0 w 555"/>
                <a:gd name="T1" fmla="*/ 895 h 903"/>
                <a:gd name="T2" fmla="*/ 13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3"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87"/>
            <p:cNvSpPr/>
            <p:nvPr/>
          </p:nvSpPr>
          <p:spPr bwMode="auto">
            <a:xfrm>
              <a:off x="-55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88"/>
            <p:cNvSpPr/>
            <p:nvPr/>
          </p:nvSpPr>
          <p:spPr bwMode="auto">
            <a:xfrm>
              <a:off x="6606" y="5727842"/>
              <a:ext cx="882650" cy="1433513"/>
            </a:xfrm>
            <a:custGeom>
              <a:avLst/>
              <a:gdLst>
                <a:gd name="T0" fmla="*/ 0 w 556"/>
                <a:gd name="T1" fmla="*/ 895 h 903"/>
                <a:gd name="T2" fmla="*/ 13 w 556"/>
                <a:gd name="T3" fmla="*/ 903 h 903"/>
                <a:gd name="T4" fmla="*/ 556 w 556"/>
                <a:gd name="T5" fmla="*/ 7 h 903"/>
                <a:gd name="T6" fmla="*/ 543 w 556"/>
                <a:gd name="T7" fmla="*/ 0 h 903"/>
                <a:gd name="T8" fmla="*/ 0 w 556"/>
                <a:gd name="T9" fmla="*/ 895 h 903"/>
              </a:gdLst>
              <a:ahLst/>
              <a:cxnLst>
                <a:cxn ang="0">
                  <a:pos x="T0" y="T1"/>
                </a:cxn>
                <a:cxn ang="0">
                  <a:pos x="T2" y="T3"/>
                </a:cxn>
                <a:cxn ang="0">
                  <a:pos x="T4" y="T5"/>
                </a:cxn>
                <a:cxn ang="0">
                  <a:pos x="T6" y="T7"/>
                </a:cxn>
                <a:cxn ang="0">
                  <a:pos x="T8" y="T9"/>
                </a:cxn>
              </a:cxnLst>
              <a:rect l="0" t="0" r="r" b="b"/>
              <a:pathLst>
                <a:path w="556" h="903">
                  <a:moveTo>
                    <a:pt x="0" y="895"/>
                  </a:moveTo>
                  <a:lnTo>
                    <a:pt x="13" y="903"/>
                  </a:lnTo>
                  <a:lnTo>
                    <a:pt x="556"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89"/>
            <p:cNvSpPr/>
            <p:nvPr/>
          </p:nvSpPr>
          <p:spPr bwMode="auto">
            <a:xfrm>
              <a:off x="716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90"/>
            <p:cNvSpPr/>
            <p:nvPr/>
          </p:nvSpPr>
          <p:spPr bwMode="auto">
            <a:xfrm>
              <a:off x="135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91"/>
            <p:cNvSpPr/>
            <p:nvPr/>
          </p:nvSpPr>
          <p:spPr bwMode="auto">
            <a:xfrm>
              <a:off x="198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92"/>
            <p:cNvSpPr/>
            <p:nvPr/>
          </p:nvSpPr>
          <p:spPr bwMode="auto">
            <a:xfrm>
              <a:off x="262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93"/>
            <p:cNvSpPr/>
            <p:nvPr/>
          </p:nvSpPr>
          <p:spPr bwMode="auto">
            <a:xfrm>
              <a:off x="325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94"/>
            <p:cNvSpPr/>
            <p:nvPr/>
          </p:nvSpPr>
          <p:spPr bwMode="auto">
            <a:xfrm>
              <a:off x="389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95"/>
            <p:cNvSpPr/>
            <p:nvPr/>
          </p:nvSpPr>
          <p:spPr bwMode="auto">
            <a:xfrm>
              <a:off x="452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96"/>
            <p:cNvSpPr/>
            <p:nvPr/>
          </p:nvSpPr>
          <p:spPr bwMode="auto">
            <a:xfrm>
              <a:off x="516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06" name="Freeform 197"/>
          <p:cNvSpPr/>
          <p:nvPr/>
        </p:nvSpPr>
        <p:spPr bwMode="auto">
          <a:xfrm rot="21432096">
            <a:off x="262194" y="5890092"/>
            <a:ext cx="1541463" cy="1185863"/>
          </a:xfrm>
          <a:custGeom>
            <a:avLst/>
            <a:gdLst>
              <a:gd name="T0" fmla="*/ 8 w 971"/>
              <a:gd name="T1" fmla="*/ 747 h 747"/>
              <a:gd name="T2" fmla="*/ 0 w 971"/>
              <a:gd name="T3" fmla="*/ 732 h 747"/>
              <a:gd name="T4" fmla="*/ 937 w 971"/>
              <a:gd name="T5" fmla="*/ 181 h 747"/>
              <a:gd name="T6" fmla="*/ 631 w 971"/>
              <a:gd name="T7" fmla="*/ 15 h 747"/>
              <a:gd name="T8" fmla="*/ 639 w 971"/>
              <a:gd name="T9" fmla="*/ 0 h 747"/>
              <a:gd name="T10" fmla="*/ 971 w 971"/>
              <a:gd name="T11" fmla="*/ 181 h 747"/>
              <a:gd name="T12" fmla="*/ 8 w 971"/>
              <a:gd name="T13" fmla="*/ 747 h 747"/>
            </a:gdLst>
            <a:ahLst/>
            <a:cxnLst>
              <a:cxn ang="0">
                <a:pos x="T0" y="T1"/>
              </a:cxn>
              <a:cxn ang="0">
                <a:pos x="T2" y="T3"/>
              </a:cxn>
              <a:cxn ang="0">
                <a:pos x="T4" y="T5"/>
              </a:cxn>
              <a:cxn ang="0">
                <a:pos x="T6" y="T7"/>
              </a:cxn>
              <a:cxn ang="0">
                <a:pos x="T8" y="T9"/>
              </a:cxn>
              <a:cxn ang="0">
                <a:pos x="T10" y="T11"/>
              </a:cxn>
              <a:cxn ang="0">
                <a:pos x="T12" y="T13"/>
              </a:cxn>
            </a:cxnLst>
            <a:rect l="0" t="0" r="r" b="b"/>
            <a:pathLst>
              <a:path w="971" h="747">
                <a:moveTo>
                  <a:pt x="8" y="747"/>
                </a:moveTo>
                <a:lnTo>
                  <a:pt x="0" y="732"/>
                </a:lnTo>
                <a:lnTo>
                  <a:pt x="937" y="181"/>
                </a:lnTo>
                <a:lnTo>
                  <a:pt x="631" y="15"/>
                </a:lnTo>
                <a:lnTo>
                  <a:pt x="639" y="0"/>
                </a:lnTo>
                <a:lnTo>
                  <a:pt x="971" y="181"/>
                </a:lnTo>
                <a:lnTo>
                  <a:pt x="8" y="747"/>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98"/>
          <p:cNvSpPr/>
          <p:nvPr/>
        </p:nvSpPr>
        <p:spPr bwMode="auto">
          <a:xfrm>
            <a:off x="-7681" y="4897580"/>
            <a:ext cx="1355725" cy="1927225"/>
          </a:xfrm>
          <a:custGeom>
            <a:avLst/>
            <a:gdLst>
              <a:gd name="T0" fmla="*/ 854 w 854"/>
              <a:gd name="T1" fmla="*/ 654 h 1214"/>
              <a:gd name="T2" fmla="*/ 0 w 854"/>
              <a:gd name="T3" fmla="*/ 1214 h 1214"/>
              <a:gd name="T4" fmla="*/ 0 w 854"/>
              <a:gd name="T5" fmla="*/ 560 h 1214"/>
              <a:gd name="T6" fmla="*/ 854 w 854"/>
              <a:gd name="T7" fmla="*/ 0 h 1214"/>
              <a:gd name="T8" fmla="*/ 854 w 854"/>
              <a:gd name="T9" fmla="*/ 654 h 1214"/>
            </a:gdLst>
            <a:ahLst/>
            <a:cxnLst>
              <a:cxn ang="0">
                <a:pos x="T0" y="T1"/>
              </a:cxn>
              <a:cxn ang="0">
                <a:pos x="T2" y="T3"/>
              </a:cxn>
              <a:cxn ang="0">
                <a:pos x="T4" y="T5"/>
              </a:cxn>
              <a:cxn ang="0">
                <a:pos x="T6" y="T7"/>
              </a:cxn>
              <a:cxn ang="0">
                <a:pos x="T8" y="T9"/>
              </a:cxn>
            </a:cxnLst>
            <a:rect l="0" t="0" r="r" b="b"/>
            <a:pathLst>
              <a:path w="854" h="1214">
                <a:moveTo>
                  <a:pt x="854" y="654"/>
                </a:moveTo>
                <a:lnTo>
                  <a:pt x="0" y="1214"/>
                </a:lnTo>
                <a:lnTo>
                  <a:pt x="0" y="560"/>
                </a:lnTo>
                <a:lnTo>
                  <a:pt x="854" y="0"/>
                </a:lnTo>
                <a:lnTo>
                  <a:pt x="854" y="654"/>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5"/>
          <p:cNvSpPr>
            <a:spLocks noEditPoints="1"/>
          </p:cNvSpPr>
          <p:nvPr/>
        </p:nvSpPr>
        <p:spPr bwMode="auto">
          <a:xfrm flipH="1" flipV="1">
            <a:off x="520581" y="363109"/>
            <a:ext cx="504346" cy="424069"/>
          </a:xfrm>
          <a:custGeom>
            <a:avLst/>
            <a:gdLst>
              <a:gd name="T0" fmla="*/ 118 w 285"/>
              <a:gd name="T1" fmla="*/ 131 h 240"/>
              <a:gd name="T2" fmla="*/ 118 w 285"/>
              <a:gd name="T3" fmla="*/ 240 h 240"/>
              <a:gd name="T4" fmla="*/ 0 w 285"/>
              <a:gd name="T5" fmla="*/ 240 h 240"/>
              <a:gd name="T6" fmla="*/ 0 w 285"/>
              <a:gd name="T7" fmla="*/ 131 h 240"/>
              <a:gd name="T8" fmla="*/ 32 w 285"/>
              <a:gd name="T9" fmla="*/ 39 h 240"/>
              <a:gd name="T10" fmla="*/ 118 w 285"/>
              <a:gd name="T11" fmla="*/ 0 h 240"/>
              <a:gd name="T12" fmla="*/ 118 w 285"/>
              <a:gd name="T13" fmla="*/ 55 h 240"/>
              <a:gd name="T14" fmla="*/ 75 w 285"/>
              <a:gd name="T15" fmla="*/ 70 h 240"/>
              <a:gd name="T16" fmla="*/ 53 w 285"/>
              <a:gd name="T17" fmla="*/ 115 h 240"/>
              <a:gd name="T18" fmla="*/ 53 w 285"/>
              <a:gd name="T19" fmla="*/ 131 h 240"/>
              <a:gd name="T20" fmla="*/ 118 w 285"/>
              <a:gd name="T21" fmla="*/ 131 h 240"/>
              <a:gd name="T22" fmla="*/ 285 w 285"/>
              <a:gd name="T23" fmla="*/ 131 h 240"/>
              <a:gd name="T24" fmla="*/ 285 w 285"/>
              <a:gd name="T25" fmla="*/ 240 h 240"/>
              <a:gd name="T26" fmla="*/ 167 w 285"/>
              <a:gd name="T27" fmla="*/ 240 h 240"/>
              <a:gd name="T28" fmla="*/ 167 w 285"/>
              <a:gd name="T29" fmla="*/ 136 h 240"/>
              <a:gd name="T30" fmla="*/ 199 w 285"/>
              <a:gd name="T31" fmla="*/ 41 h 240"/>
              <a:gd name="T32" fmla="*/ 285 w 285"/>
              <a:gd name="T33" fmla="*/ 0 h 240"/>
              <a:gd name="T34" fmla="*/ 285 w 285"/>
              <a:gd name="T35" fmla="*/ 55 h 240"/>
              <a:gd name="T36" fmla="*/ 241 w 285"/>
              <a:gd name="T37" fmla="*/ 70 h 240"/>
              <a:gd name="T38" fmla="*/ 219 w 285"/>
              <a:gd name="T39" fmla="*/ 115 h 240"/>
              <a:gd name="T40" fmla="*/ 219 w 285"/>
              <a:gd name="T41" fmla="*/ 131 h 240"/>
              <a:gd name="T42" fmla="*/ 285 w 285"/>
              <a:gd name="T43" fmla="*/ 13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5" h="240">
                <a:moveTo>
                  <a:pt x="118" y="131"/>
                </a:moveTo>
                <a:cubicBezTo>
                  <a:pt x="118" y="240"/>
                  <a:pt x="118" y="240"/>
                  <a:pt x="118" y="240"/>
                </a:cubicBezTo>
                <a:cubicBezTo>
                  <a:pt x="0" y="240"/>
                  <a:pt x="0" y="240"/>
                  <a:pt x="0" y="240"/>
                </a:cubicBezTo>
                <a:cubicBezTo>
                  <a:pt x="0" y="131"/>
                  <a:pt x="0" y="131"/>
                  <a:pt x="0" y="131"/>
                </a:cubicBezTo>
                <a:cubicBezTo>
                  <a:pt x="0" y="95"/>
                  <a:pt x="11" y="64"/>
                  <a:pt x="32" y="39"/>
                </a:cubicBezTo>
                <a:cubicBezTo>
                  <a:pt x="51" y="17"/>
                  <a:pt x="80" y="4"/>
                  <a:pt x="118" y="0"/>
                </a:cubicBezTo>
                <a:cubicBezTo>
                  <a:pt x="118" y="55"/>
                  <a:pt x="118" y="55"/>
                  <a:pt x="118" y="55"/>
                </a:cubicBezTo>
                <a:cubicBezTo>
                  <a:pt x="101" y="55"/>
                  <a:pt x="87" y="60"/>
                  <a:pt x="75" y="70"/>
                </a:cubicBezTo>
                <a:cubicBezTo>
                  <a:pt x="60" y="80"/>
                  <a:pt x="53" y="95"/>
                  <a:pt x="53" y="115"/>
                </a:cubicBezTo>
                <a:cubicBezTo>
                  <a:pt x="53" y="120"/>
                  <a:pt x="53" y="125"/>
                  <a:pt x="53" y="131"/>
                </a:cubicBezTo>
                <a:lnTo>
                  <a:pt x="118" y="131"/>
                </a:lnTo>
                <a:close/>
                <a:moveTo>
                  <a:pt x="285" y="131"/>
                </a:moveTo>
                <a:cubicBezTo>
                  <a:pt x="285" y="240"/>
                  <a:pt x="285" y="240"/>
                  <a:pt x="285" y="240"/>
                </a:cubicBezTo>
                <a:cubicBezTo>
                  <a:pt x="167" y="240"/>
                  <a:pt x="167" y="240"/>
                  <a:pt x="167" y="240"/>
                </a:cubicBezTo>
                <a:cubicBezTo>
                  <a:pt x="167" y="136"/>
                  <a:pt x="167" y="136"/>
                  <a:pt x="167" y="136"/>
                </a:cubicBezTo>
                <a:cubicBezTo>
                  <a:pt x="167" y="98"/>
                  <a:pt x="178" y="66"/>
                  <a:pt x="199" y="41"/>
                </a:cubicBezTo>
                <a:cubicBezTo>
                  <a:pt x="218" y="18"/>
                  <a:pt x="247" y="4"/>
                  <a:pt x="285" y="0"/>
                </a:cubicBezTo>
                <a:cubicBezTo>
                  <a:pt x="285" y="55"/>
                  <a:pt x="285" y="55"/>
                  <a:pt x="285" y="55"/>
                </a:cubicBezTo>
                <a:cubicBezTo>
                  <a:pt x="269" y="55"/>
                  <a:pt x="254" y="60"/>
                  <a:pt x="241" y="70"/>
                </a:cubicBezTo>
                <a:cubicBezTo>
                  <a:pt x="227" y="80"/>
                  <a:pt x="219" y="95"/>
                  <a:pt x="219" y="115"/>
                </a:cubicBezTo>
                <a:cubicBezTo>
                  <a:pt x="219" y="120"/>
                  <a:pt x="219" y="125"/>
                  <a:pt x="219" y="131"/>
                </a:cubicBezTo>
                <a:lnTo>
                  <a:pt x="285" y="131"/>
                </a:lnTo>
                <a:close/>
              </a:path>
            </a:pathLst>
          </a:custGeom>
          <a:solidFill>
            <a:srgbClr val="073141">
              <a:alpha val="83000"/>
            </a:srgbClr>
          </a:solidFill>
          <a:ln>
            <a:noFill/>
          </a:ln>
        </p:spPr>
        <p:txBody>
          <a:bodyPr vert="horz" wrap="square" lIns="91440" tIns="45720" rIns="91440" bIns="45720" numCol="1" anchor="t" anchorCtr="0" compatLnSpc="1"/>
          <a:lstStyle/>
          <a:p>
            <a:endParaRPr lang="zh-CN" altLang="en-US">
              <a:solidFill>
                <a:srgbClr val="45A1BA"/>
              </a:solidFill>
            </a:endParaRPr>
          </a:p>
        </p:txBody>
      </p:sp>
      <p:sp>
        <p:nvSpPr>
          <p:cNvPr id="156" name="矩形 155"/>
          <p:cNvSpPr/>
          <p:nvPr/>
        </p:nvSpPr>
        <p:spPr>
          <a:xfrm>
            <a:off x="1831908" y="362994"/>
            <a:ext cx="2866490" cy="461665"/>
          </a:xfrm>
          <a:prstGeom prst="rect">
            <a:avLst/>
          </a:prstGeom>
        </p:spPr>
        <p:txBody>
          <a:bodyPr wrap="none">
            <a:spAutoFit/>
          </a:bodyPr>
          <a:lstStyle/>
          <a:p>
            <a:r>
              <a:rPr lang="en-US" altLang="zh-CN" sz="2400" dirty="0"/>
              <a:t>Part1        by</a:t>
            </a:r>
            <a:r>
              <a:rPr lang="zh-CN" altLang="zh-CN" sz="2400" dirty="0"/>
              <a:t>阳隆荣</a:t>
            </a:r>
          </a:p>
        </p:txBody>
      </p:sp>
      <p:sp>
        <p:nvSpPr>
          <p:cNvPr id="157" name="Rectangle 11"/>
          <p:cNvSpPr/>
          <p:nvPr/>
        </p:nvSpPr>
        <p:spPr>
          <a:xfrm>
            <a:off x="1818956" y="1767764"/>
            <a:ext cx="7229755" cy="2985433"/>
          </a:xfrm>
          <a:prstGeom prst="rect">
            <a:avLst/>
          </a:prstGeom>
        </p:spPr>
        <p:txBody>
          <a:bodyPr wrap="square">
            <a:spAutoFit/>
          </a:bodyPr>
          <a:lstStyle/>
          <a:p>
            <a:pPr algn="just">
              <a:spcAft>
                <a:spcPts val="0"/>
              </a:spcAft>
            </a:pPr>
            <a:r>
              <a:rPr lang="zh-CN" altLang="zh-CN" sz="2400" kern="100" dirty="0" smtClean="0">
                <a:latin typeface="等线" panose="02010600030101010101" pitchFamily="2" charset="-122"/>
                <a:cs typeface="Times New Roman" panose="02020603050405020304" pitchFamily="18" charset="0"/>
              </a:rPr>
              <a:t>例子</a:t>
            </a:r>
            <a:r>
              <a:rPr lang="zh-CN" altLang="zh-CN" sz="2400" kern="100" dirty="0">
                <a:latin typeface="等线" panose="02010600030101010101" pitchFamily="2" charset="-122"/>
                <a:cs typeface="Times New Roman" panose="02020603050405020304" pitchFamily="18" charset="0"/>
              </a:rPr>
              <a:t>：</a:t>
            </a:r>
          </a:p>
          <a:p>
            <a:pPr algn="just">
              <a:spcAft>
                <a:spcPts val="0"/>
              </a:spcAft>
            </a:pPr>
            <a:r>
              <a:rPr lang="en-US" altLang="zh-CN" sz="2400" kern="100" dirty="0">
                <a:latin typeface="等线" panose="02010600030101010101" pitchFamily="2" charset="-122"/>
                <a:cs typeface="Times New Roman" panose="02020603050405020304" pitchFamily="18" charset="0"/>
              </a:rPr>
              <a:t>     As one of the most popular platforms for processing big data, </a:t>
            </a:r>
            <a:r>
              <a:rPr lang="en-US" altLang="zh-CN" sz="2400" kern="100" dirty="0">
                <a:solidFill>
                  <a:srgbClr val="FF0000"/>
                </a:solidFill>
                <a:latin typeface="等线" panose="02010600030101010101" pitchFamily="2" charset="-122"/>
                <a:cs typeface="Times New Roman" panose="02020603050405020304" pitchFamily="18" charset="0"/>
              </a:rPr>
              <a:t>Hadoop</a:t>
            </a:r>
            <a:r>
              <a:rPr lang="en-US" altLang="zh-CN" sz="2400" kern="100" dirty="0">
                <a:latin typeface="等线" panose="02010600030101010101" pitchFamily="2" charset="-122"/>
                <a:cs typeface="Times New Roman" panose="02020603050405020304" pitchFamily="18" charset="0"/>
              </a:rPr>
              <a:t> has low costs, convenience, and fast speed</a:t>
            </a:r>
            <a:r>
              <a:rPr lang="en-US" altLang="zh-CN" sz="2400" kern="100" dirty="0" smtClean="0">
                <a:latin typeface="等线" panose="02010600030101010101" pitchFamily="2" charset="-122"/>
                <a:cs typeface="Times New Roman" panose="02020603050405020304" pitchFamily="18" charset="0"/>
              </a:rPr>
              <a:t>.</a:t>
            </a:r>
          </a:p>
          <a:p>
            <a:pPr algn="just">
              <a:spcAft>
                <a:spcPts val="0"/>
              </a:spcAft>
            </a:pPr>
            <a:endParaRPr lang="en-US" altLang="zh-CN" sz="2400" kern="100" dirty="0">
              <a:latin typeface="等线" panose="02010600030101010101" pitchFamily="2" charset="-122"/>
              <a:cs typeface="Times New Roman" panose="02020603050405020304" pitchFamily="18" charset="0"/>
            </a:endParaRPr>
          </a:p>
          <a:p>
            <a:pPr algn="just">
              <a:spcAft>
                <a:spcPts val="0"/>
              </a:spcAft>
            </a:pPr>
            <a:r>
              <a:rPr lang="en-US" altLang="zh-CN" sz="2400" kern="100" dirty="0">
                <a:latin typeface="等线" panose="02010600030101010101" pitchFamily="2" charset="-122"/>
                <a:cs typeface="Times New Roman" panose="02020603050405020304" pitchFamily="18" charset="0"/>
              </a:rPr>
              <a:t>Hadoop</a:t>
            </a:r>
            <a:r>
              <a:rPr lang="zh-CN" altLang="en-US" sz="2400" kern="100" dirty="0">
                <a:latin typeface="等线" panose="02010600030101010101" pitchFamily="2" charset="-122"/>
                <a:cs typeface="Times New Roman" panose="02020603050405020304" pitchFamily="18" charset="0"/>
              </a:rPr>
              <a:t>作为处理大数据最流行的平台之一，具有低成本、方便快捷的特点</a:t>
            </a:r>
            <a:r>
              <a:rPr lang="zh-CN" altLang="en-US" sz="2400" kern="100" dirty="0" smtClean="0">
                <a:latin typeface="等线" panose="02010600030101010101" pitchFamily="2" charset="-122"/>
                <a:cs typeface="Times New Roman" panose="02020603050405020304" pitchFamily="18" charset="0"/>
              </a:rPr>
              <a:t>。</a:t>
            </a:r>
            <a:endParaRPr lang="en-US" altLang="zh-CN" sz="2400" kern="100" dirty="0" smtClean="0">
              <a:latin typeface="等线" panose="02010600030101010101" pitchFamily="2" charset="-122"/>
              <a:cs typeface="Times New Roman" panose="02020603050405020304" pitchFamily="18" charset="0"/>
            </a:endParaRPr>
          </a:p>
          <a:p>
            <a:pPr algn="just">
              <a:spcAft>
                <a:spcPts val="0"/>
              </a:spcAft>
            </a:pPr>
            <a:endParaRPr lang="zh-CN" altLang="en-US" sz="2000" kern="100" dirty="0">
              <a:latin typeface="等线" panose="02010600030101010101" pitchFamily="2" charset="-122"/>
              <a:cs typeface="Times New Roman" panose="02020603050405020304" pitchFamily="18" charset="0"/>
            </a:endParaRPr>
          </a:p>
        </p:txBody>
      </p:sp>
      <p:sp>
        <p:nvSpPr>
          <p:cNvPr id="151" name="矩形 150"/>
          <p:cNvSpPr/>
          <p:nvPr/>
        </p:nvSpPr>
        <p:spPr>
          <a:xfrm>
            <a:off x="1829867" y="886317"/>
            <a:ext cx="8358378" cy="830997"/>
          </a:xfrm>
          <a:prstGeom prst="rect">
            <a:avLst/>
          </a:prstGeom>
        </p:spPr>
        <p:txBody>
          <a:bodyPr wrap="none">
            <a:spAutoFit/>
          </a:bodyPr>
          <a:lstStyle/>
          <a:p>
            <a:r>
              <a:rPr lang="en-US" altLang="zh-CN" sz="2400" b="1" dirty="0" smtClean="0"/>
              <a:t>2</a:t>
            </a:r>
            <a:r>
              <a:rPr lang="zh-CN" altLang="en-US" sz="2400" b="1" dirty="0"/>
              <a:t>、需要改变主语位置，有时需要将主语提前至句子的开头</a:t>
            </a:r>
            <a:r>
              <a:rPr lang="zh-CN" altLang="en-US" sz="2400" b="1" dirty="0" smtClean="0"/>
              <a:t>，</a:t>
            </a:r>
            <a:endParaRPr lang="en-US" altLang="zh-CN" sz="2400" b="1" dirty="0" smtClean="0"/>
          </a:p>
          <a:p>
            <a:r>
              <a:rPr lang="zh-CN" altLang="en-US" sz="2400" b="1" dirty="0" smtClean="0"/>
              <a:t>否则</a:t>
            </a:r>
            <a:r>
              <a:rPr lang="zh-CN" altLang="en-US" sz="2400" b="1" dirty="0"/>
              <a:t>会“头重脚轻”，有时也需要将主语提后；</a:t>
            </a:r>
            <a:endParaRPr lang="zh-CN" altLang="zh-CN" sz="2400" b="1" dirty="0"/>
          </a:p>
        </p:txBody>
      </p:sp>
    </p:spTree>
    <p:extLst>
      <p:ext uri="{BB962C8B-B14F-4D97-AF65-F5344CB8AC3E}">
        <p14:creationId xmlns:p14="http://schemas.microsoft.com/office/powerpoint/2010/main" val="19423989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1" name="组合 230"/>
          <p:cNvGrpSpPr/>
          <p:nvPr/>
        </p:nvGrpSpPr>
        <p:grpSpPr>
          <a:xfrm>
            <a:off x="9129106" y="0"/>
            <a:ext cx="4241860" cy="7063408"/>
            <a:chOff x="9120851" y="0"/>
            <a:chExt cx="4241860" cy="7063408"/>
          </a:xfrm>
        </p:grpSpPr>
        <p:sp>
          <p:nvSpPr>
            <p:cNvPr id="7" name="Freeform 5"/>
            <p:cNvSpPr/>
            <p:nvPr/>
          </p:nvSpPr>
          <p:spPr bwMode="auto">
            <a:xfrm>
              <a:off x="1210206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2009419" y="1699584"/>
              <a:ext cx="1263955" cy="2051446"/>
            </a:xfrm>
            <a:custGeom>
              <a:avLst/>
              <a:gdLst>
                <a:gd name="T0" fmla="*/ 764 w 764"/>
                <a:gd name="T1" fmla="*/ 1229 h 1240"/>
                <a:gd name="T2" fmla="*/ 747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7"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1192008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11827436"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1173809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1164545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1155611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1463470" y="1699584"/>
              <a:ext cx="1263955" cy="2051446"/>
            </a:xfrm>
            <a:custGeom>
              <a:avLst/>
              <a:gdLst>
                <a:gd name="T0" fmla="*/ 764 w 764"/>
                <a:gd name="T1" fmla="*/ 1229 h 1240"/>
                <a:gd name="T2" fmla="*/ 746 w 764"/>
                <a:gd name="T3" fmla="*/ 1240 h 1240"/>
                <a:gd name="T4" fmla="*/ 0 w 764"/>
                <a:gd name="T5" fmla="*/ 10 h 1240"/>
                <a:gd name="T6" fmla="*/ 17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7"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1137413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11281486"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11192149" y="1699584"/>
              <a:ext cx="1262301" cy="2051446"/>
            </a:xfrm>
            <a:custGeom>
              <a:avLst/>
              <a:gdLst>
                <a:gd name="T0" fmla="*/ 763 w 763"/>
                <a:gd name="T1" fmla="*/ 1229 h 1240"/>
                <a:gd name="T2" fmla="*/ 746 w 763"/>
                <a:gd name="T3" fmla="*/ 1240 h 1240"/>
                <a:gd name="T4" fmla="*/ 0 w 763"/>
                <a:gd name="T5" fmla="*/ 10 h 1240"/>
                <a:gd name="T6" fmla="*/ 16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6"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11101158"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11010166"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1091917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p:nvPr/>
          </p:nvSpPr>
          <p:spPr bwMode="auto">
            <a:xfrm>
              <a:off x="10828183"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1073719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10646200"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1055520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1046256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10373226"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10280580"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10191243"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6"/>
            <p:cNvSpPr/>
            <p:nvPr/>
          </p:nvSpPr>
          <p:spPr bwMode="auto">
            <a:xfrm>
              <a:off x="9904041" y="6792109"/>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7"/>
            <p:cNvSpPr/>
            <p:nvPr/>
          </p:nvSpPr>
          <p:spPr bwMode="auto">
            <a:xfrm>
              <a:off x="9913010" y="6630675"/>
              <a:ext cx="245514" cy="269056"/>
            </a:xfrm>
            <a:custGeom>
              <a:avLst/>
              <a:gdLst>
                <a:gd name="T0" fmla="*/ 219 w 219"/>
                <a:gd name="T1" fmla="*/ 240 h 240"/>
                <a:gd name="T2" fmla="*/ 209 w 219"/>
                <a:gd name="T3" fmla="*/ 119 h 240"/>
                <a:gd name="T4" fmla="*/ 198 w 219"/>
                <a:gd name="T5" fmla="*/ 0 h 240"/>
                <a:gd name="T6" fmla="*/ 99 w 219"/>
                <a:gd name="T7" fmla="*/ 69 h 240"/>
                <a:gd name="T8" fmla="*/ 0 w 219"/>
                <a:gd name="T9" fmla="*/ 138 h 240"/>
                <a:gd name="T10" fmla="*/ 110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9" y="119"/>
                  </a:lnTo>
                  <a:lnTo>
                    <a:pt x="198" y="0"/>
                  </a:lnTo>
                  <a:lnTo>
                    <a:pt x="99" y="69"/>
                  </a:lnTo>
                  <a:lnTo>
                    <a:pt x="0" y="138"/>
                  </a:lnTo>
                  <a:lnTo>
                    <a:pt x="110" y="190"/>
                  </a:lnTo>
                  <a:lnTo>
                    <a:pt x="219" y="24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8"/>
            <p:cNvSpPr/>
            <p:nvPr/>
          </p:nvSpPr>
          <p:spPr bwMode="auto">
            <a:xfrm>
              <a:off x="10143950" y="6622828"/>
              <a:ext cx="244393" cy="271299"/>
            </a:xfrm>
            <a:custGeom>
              <a:avLst/>
              <a:gdLst>
                <a:gd name="T0" fmla="*/ 0 w 218"/>
                <a:gd name="T1" fmla="*/ 0 h 242"/>
                <a:gd name="T2" fmla="*/ 110 w 218"/>
                <a:gd name="T3" fmla="*/ 51 h 242"/>
                <a:gd name="T4" fmla="*/ 218 w 218"/>
                <a:gd name="T5" fmla="*/ 102 h 242"/>
                <a:gd name="T6" fmla="*/ 121 w 218"/>
                <a:gd name="T7" fmla="*/ 171 h 242"/>
                <a:gd name="T8" fmla="*/ 22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0" y="51"/>
                  </a:lnTo>
                  <a:lnTo>
                    <a:pt x="218" y="102"/>
                  </a:lnTo>
                  <a:lnTo>
                    <a:pt x="121" y="171"/>
                  </a:lnTo>
                  <a:lnTo>
                    <a:pt x="22" y="242"/>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9"/>
            <p:cNvSpPr/>
            <p:nvPr/>
          </p:nvSpPr>
          <p:spPr bwMode="auto">
            <a:xfrm>
              <a:off x="10152918" y="6461394"/>
              <a:ext cx="244393" cy="269056"/>
            </a:xfrm>
            <a:custGeom>
              <a:avLst/>
              <a:gdLst>
                <a:gd name="T0" fmla="*/ 218 w 218"/>
                <a:gd name="T1" fmla="*/ 240 h 240"/>
                <a:gd name="T2" fmla="*/ 207 w 218"/>
                <a:gd name="T3" fmla="*/ 119 h 240"/>
                <a:gd name="T4" fmla="*/ 197 w 218"/>
                <a:gd name="T5" fmla="*/ 0 h 240"/>
                <a:gd name="T6" fmla="*/ 98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7" y="0"/>
                  </a:lnTo>
                  <a:lnTo>
                    <a:pt x="98" y="69"/>
                  </a:lnTo>
                  <a:lnTo>
                    <a:pt x="0" y="138"/>
                  </a:lnTo>
                  <a:lnTo>
                    <a:pt x="108" y="190"/>
                  </a:lnTo>
                  <a:lnTo>
                    <a:pt x="218" y="24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0"/>
            <p:cNvSpPr/>
            <p:nvPr/>
          </p:nvSpPr>
          <p:spPr bwMode="auto">
            <a:xfrm>
              <a:off x="10382737" y="6453547"/>
              <a:ext cx="245514" cy="271299"/>
            </a:xfrm>
            <a:custGeom>
              <a:avLst/>
              <a:gdLst>
                <a:gd name="T0" fmla="*/ 0 w 219"/>
                <a:gd name="T1" fmla="*/ 0 h 242"/>
                <a:gd name="T2" fmla="*/ 110 w 219"/>
                <a:gd name="T3" fmla="*/ 51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1"/>
                  </a:lnTo>
                  <a:lnTo>
                    <a:pt x="219" y="102"/>
                  </a:lnTo>
                  <a:lnTo>
                    <a:pt x="120" y="171"/>
                  </a:lnTo>
                  <a:lnTo>
                    <a:pt x="21" y="242"/>
                  </a:lnTo>
                  <a:lnTo>
                    <a:pt x="11"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1"/>
            <p:cNvSpPr/>
            <p:nvPr/>
          </p:nvSpPr>
          <p:spPr bwMode="auto">
            <a:xfrm>
              <a:off x="10391706" y="6289871"/>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2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2"/>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2"/>
            <p:cNvSpPr/>
            <p:nvPr/>
          </p:nvSpPr>
          <p:spPr bwMode="auto">
            <a:xfrm>
              <a:off x="10621525" y="6284266"/>
              <a:ext cx="245514" cy="271299"/>
            </a:xfrm>
            <a:custGeom>
              <a:avLst/>
              <a:gdLst>
                <a:gd name="T0" fmla="*/ 0 w 219"/>
                <a:gd name="T1" fmla="*/ 0 h 242"/>
                <a:gd name="T2" fmla="*/ 109 w 219"/>
                <a:gd name="T3" fmla="*/ 52 h 242"/>
                <a:gd name="T4" fmla="*/ 219 w 219"/>
                <a:gd name="T5" fmla="*/ 102 h 242"/>
                <a:gd name="T6" fmla="*/ 120 w 219"/>
                <a:gd name="T7" fmla="*/ 171 h 242"/>
                <a:gd name="T8" fmla="*/ 23 w 219"/>
                <a:gd name="T9" fmla="*/ 242 h 242"/>
                <a:gd name="T10" fmla="*/ 12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3" y="242"/>
                  </a:lnTo>
                  <a:lnTo>
                    <a:pt x="12"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3"/>
            <p:cNvSpPr/>
            <p:nvPr/>
          </p:nvSpPr>
          <p:spPr bwMode="auto">
            <a:xfrm>
              <a:off x="10630493" y="6120590"/>
              <a:ext cx="245514" cy="271299"/>
            </a:xfrm>
            <a:custGeom>
              <a:avLst/>
              <a:gdLst>
                <a:gd name="T0" fmla="*/ 219 w 219"/>
                <a:gd name="T1" fmla="*/ 242 h 242"/>
                <a:gd name="T2" fmla="*/ 209 w 219"/>
                <a:gd name="T3" fmla="*/ 121 h 242"/>
                <a:gd name="T4" fmla="*/ 198 w 219"/>
                <a:gd name="T5" fmla="*/ 0 h 242"/>
                <a:gd name="T6" fmla="*/ 99 w 219"/>
                <a:gd name="T7" fmla="*/ 71 h 242"/>
                <a:gd name="T8" fmla="*/ 0 w 219"/>
                <a:gd name="T9" fmla="*/ 140 h 242"/>
                <a:gd name="T10" fmla="*/ 110 w 219"/>
                <a:gd name="T11" fmla="*/ 192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9" y="121"/>
                  </a:lnTo>
                  <a:lnTo>
                    <a:pt x="198" y="0"/>
                  </a:lnTo>
                  <a:lnTo>
                    <a:pt x="99" y="71"/>
                  </a:lnTo>
                  <a:lnTo>
                    <a:pt x="0" y="140"/>
                  </a:lnTo>
                  <a:lnTo>
                    <a:pt x="110" y="192"/>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4"/>
            <p:cNvSpPr/>
            <p:nvPr/>
          </p:nvSpPr>
          <p:spPr bwMode="auto">
            <a:xfrm>
              <a:off x="10861433" y="6114984"/>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5"/>
            <p:cNvSpPr/>
            <p:nvPr/>
          </p:nvSpPr>
          <p:spPr bwMode="auto">
            <a:xfrm>
              <a:off x="10870402" y="5951308"/>
              <a:ext cx="244393" cy="271299"/>
            </a:xfrm>
            <a:custGeom>
              <a:avLst/>
              <a:gdLst>
                <a:gd name="T0" fmla="*/ 218 w 218"/>
                <a:gd name="T1" fmla="*/ 242 h 242"/>
                <a:gd name="T2" fmla="*/ 207 w 218"/>
                <a:gd name="T3" fmla="*/ 121 h 242"/>
                <a:gd name="T4" fmla="*/ 197 w 218"/>
                <a:gd name="T5" fmla="*/ 0 h 242"/>
                <a:gd name="T6" fmla="*/ 99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7" y="0"/>
                  </a:lnTo>
                  <a:lnTo>
                    <a:pt x="99" y="71"/>
                  </a:lnTo>
                  <a:lnTo>
                    <a:pt x="0" y="140"/>
                  </a:lnTo>
                  <a:lnTo>
                    <a:pt x="110" y="191"/>
                  </a:lnTo>
                  <a:lnTo>
                    <a:pt x="218"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6"/>
            <p:cNvSpPr/>
            <p:nvPr/>
          </p:nvSpPr>
          <p:spPr bwMode="auto">
            <a:xfrm>
              <a:off x="11100222" y="5945703"/>
              <a:ext cx="245514" cy="271299"/>
            </a:xfrm>
            <a:custGeom>
              <a:avLst/>
              <a:gdLst>
                <a:gd name="T0" fmla="*/ 0 w 219"/>
                <a:gd name="T1" fmla="*/ 0 h 242"/>
                <a:gd name="T2" fmla="*/ 110 w 219"/>
                <a:gd name="T3" fmla="*/ 52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1"/>
                  </a:lnTo>
                  <a:lnTo>
                    <a:pt x="21" y="242"/>
                  </a:lnTo>
                  <a:lnTo>
                    <a:pt x="11"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7"/>
            <p:cNvSpPr/>
            <p:nvPr/>
          </p:nvSpPr>
          <p:spPr bwMode="auto">
            <a:xfrm>
              <a:off x="11109190" y="5782027"/>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8"/>
            <p:cNvSpPr/>
            <p:nvPr/>
          </p:nvSpPr>
          <p:spPr bwMode="auto">
            <a:xfrm>
              <a:off x="12535189" y="4930016"/>
              <a:ext cx="246635" cy="271299"/>
            </a:xfrm>
            <a:custGeom>
              <a:avLst/>
              <a:gdLst>
                <a:gd name="T0" fmla="*/ 0 w 220"/>
                <a:gd name="T1" fmla="*/ 0 h 242"/>
                <a:gd name="T2" fmla="*/ 12 w 220"/>
                <a:gd name="T3" fmla="*/ 121 h 242"/>
                <a:gd name="T4" fmla="*/ 23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2" y="121"/>
                  </a:lnTo>
                  <a:lnTo>
                    <a:pt x="23" y="242"/>
                  </a:lnTo>
                  <a:lnTo>
                    <a:pt x="121" y="172"/>
                  </a:lnTo>
                  <a:lnTo>
                    <a:pt x="220" y="102"/>
                  </a:lnTo>
                  <a:lnTo>
                    <a:pt x="110" y="5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69"/>
            <p:cNvSpPr/>
            <p:nvPr/>
          </p:nvSpPr>
          <p:spPr bwMode="auto">
            <a:xfrm>
              <a:off x="12305370" y="4936742"/>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0"/>
            <p:cNvSpPr/>
            <p:nvPr/>
          </p:nvSpPr>
          <p:spPr bwMode="auto">
            <a:xfrm>
              <a:off x="12296401" y="5099296"/>
              <a:ext cx="246635" cy="271299"/>
            </a:xfrm>
            <a:custGeom>
              <a:avLst/>
              <a:gdLst>
                <a:gd name="T0" fmla="*/ 0 w 220"/>
                <a:gd name="T1" fmla="*/ 0 h 242"/>
                <a:gd name="T2" fmla="*/ 11 w 220"/>
                <a:gd name="T3" fmla="*/ 121 h 242"/>
                <a:gd name="T4" fmla="*/ 22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2"/>
                  </a:lnTo>
                  <a:lnTo>
                    <a:pt x="220" y="102"/>
                  </a:lnTo>
                  <a:lnTo>
                    <a:pt x="110" y="52"/>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1"/>
            <p:cNvSpPr/>
            <p:nvPr/>
          </p:nvSpPr>
          <p:spPr bwMode="auto">
            <a:xfrm>
              <a:off x="12066583" y="5106023"/>
              <a:ext cx="245514" cy="271299"/>
            </a:xfrm>
            <a:custGeom>
              <a:avLst/>
              <a:gdLst>
                <a:gd name="T0" fmla="*/ 219 w 219"/>
                <a:gd name="T1" fmla="*/ 242 h 242"/>
                <a:gd name="T2" fmla="*/ 109 w 219"/>
                <a:gd name="T3" fmla="*/ 190 h 242"/>
                <a:gd name="T4" fmla="*/ 0 w 219"/>
                <a:gd name="T5" fmla="*/ 140 h 242"/>
                <a:gd name="T6" fmla="*/ 98 w 219"/>
                <a:gd name="T7" fmla="*/ 70 h 242"/>
                <a:gd name="T8" fmla="*/ 197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8" y="70"/>
                  </a:lnTo>
                  <a:lnTo>
                    <a:pt x="197"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2"/>
            <p:cNvSpPr/>
            <p:nvPr/>
          </p:nvSpPr>
          <p:spPr bwMode="auto">
            <a:xfrm>
              <a:off x="12057614" y="5268578"/>
              <a:ext cx="244393" cy="271299"/>
            </a:xfrm>
            <a:custGeom>
              <a:avLst/>
              <a:gdLst>
                <a:gd name="T0" fmla="*/ 0 w 218"/>
                <a:gd name="T1" fmla="*/ 0 h 242"/>
                <a:gd name="T2" fmla="*/ 11 w 218"/>
                <a:gd name="T3" fmla="*/ 121 h 242"/>
                <a:gd name="T4" fmla="*/ 22 w 218"/>
                <a:gd name="T5" fmla="*/ 242 h 242"/>
                <a:gd name="T6" fmla="*/ 121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1"/>
                  </a:lnTo>
                  <a:lnTo>
                    <a:pt x="218" y="102"/>
                  </a:lnTo>
                  <a:lnTo>
                    <a:pt x="110" y="52"/>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3"/>
            <p:cNvSpPr/>
            <p:nvPr/>
          </p:nvSpPr>
          <p:spPr bwMode="auto">
            <a:xfrm>
              <a:off x="11826674" y="5275304"/>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4"/>
            <p:cNvSpPr/>
            <p:nvPr/>
          </p:nvSpPr>
          <p:spPr bwMode="auto">
            <a:xfrm>
              <a:off x="11817705" y="5437859"/>
              <a:ext cx="245514" cy="271299"/>
            </a:xfrm>
            <a:custGeom>
              <a:avLst/>
              <a:gdLst>
                <a:gd name="T0" fmla="*/ 0 w 219"/>
                <a:gd name="T1" fmla="*/ 0 h 242"/>
                <a:gd name="T2" fmla="*/ 11 w 219"/>
                <a:gd name="T3" fmla="*/ 121 h 242"/>
                <a:gd name="T4" fmla="*/ 22 w 219"/>
                <a:gd name="T5" fmla="*/ 242 h 242"/>
                <a:gd name="T6" fmla="*/ 121 w 219"/>
                <a:gd name="T7" fmla="*/ 171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2" y="242"/>
                  </a:lnTo>
                  <a:lnTo>
                    <a:pt x="121" y="171"/>
                  </a:lnTo>
                  <a:lnTo>
                    <a:pt x="219" y="102"/>
                  </a:lnTo>
                  <a:lnTo>
                    <a:pt x="110" y="52"/>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5"/>
            <p:cNvSpPr/>
            <p:nvPr/>
          </p:nvSpPr>
          <p:spPr bwMode="auto">
            <a:xfrm>
              <a:off x="11587886" y="5444586"/>
              <a:ext cx="246635" cy="271299"/>
            </a:xfrm>
            <a:custGeom>
              <a:avLst/>
              <a:gdLst>
                <a:gd name="T0" fmla="*/ 220 w 220"/>
                <a:gd name="T1" fmla="*/ 242 h 242"/>
                <a:gd name="T2" fmla="*/ 110 w 220"/>
                <a:gd name="T3" fmla="*/ 190 h 242"/>
                <a:gd name="T4" fmla="*/ 0 w 220"/>
                <a:gd name="T5" fmla="*/ 140 h 242"/>
                <a:gd name="T6" fmla="*/ 99 w 220"/>
                <a:gd name="T7" fmla="*/ 70 h 242"/>
                <a:gd name="T8" fmla="*/ 197 w 220"/>
                <a:gd name="T9" fmla="*/ 0 h 242"/>
                <a:gd name="T10" fmla="*/ 208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7" y="0"/>
                  </a:lnTo>
                  <a:lnTo>
                    <a:pt x="208"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6"/>
            <p:cNvSpPr/>
            <p:nvPr/>
          </p:nvSpPr>
          <p:spPr bwMode="auto">
            <a:xfrm>
              <a:off x="11578918" y="5607141"/>
              <a:ext cx="246635" cy="271299"/>
            </a:xfrm>
            <a:custGeom>
              <a:avLst/>
              <a:gdLst>
                <a:gd name="T0" fmla="*/ 0 w 220"/>
                <a:gd name="T1" fmla="*/ 0 h 242"/>
                <a:gd name="T2" fmla="*/ 11 w 220"/>
                <a:gd name="T3" fmla="*/ 121 h 242"/>
                <a:gd name="T4" fmla="*/ 22 w 220"/>
                <a:gd name="T5" fmla="*/ 242 h 242"/>
                <a:gd name="T6" fmla="*/ 121 w 220"/>
                <a:gd name="T7" fmla="*/ 171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1"/>
                  </a:lnTo>
                  <a:lnTo>
                    <a:pt x="220" y="102"/>
                  </a:lnTo>
                  <a:lnTo>
                    <a:pt x="110" y="52"/>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7"/>
            <p:cNvSpPr/>
            <p:nvPr/>
          </p:nvSpPr>
          <p:spPr bwMode="auto">
            <a:xfrm>
              <a:off x="11347977" y="5612745"/>
              <a:ext cx="245514" cy="272420"/>
            </a:xfrm>
            <a:custGeom>
              <a:avLst/>
              <a:gdLst>
                <a:gd name="T0" fmla="*/ 219 w 219"/>
                <a:gd name="T1" fmla="*/ 243 h 243"/>
                <a:gd name="T2" fmla="*/ 110 w 219"/>
                <a:gd name="T3" fmla="*/ 191 h 243"/>
                <a:gd name="T4" fmla="*/ 0 w 219"/>
                <a:gd name="T5" fmla="*/ 141 h 243"/>
                <a:gd name="T6" fmla="*/ 99 w 219"/>
                <a:gd name="T7" fmla="*/ 71 h 243"/>
                <a:gd name="T8" fmla="*/ 198 w 219"/>
                <a:gd name="T9" fmla="*/ 0 h 243"/>
                <a:gd name="T10" fmla="*/ 209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10" y="191"/>
                  </a:lnTo>
                  <a:lnTo>
                    <a:pt x="0" y="141"/>
                  </a:lnTo>
                  <a:lnTo>
                    <a:pt x="99" y="71"/>
                  </a:lnTo>
                  <a:lnTo>
                    <a:pt x="198" y="0"/>
                  </a:lnTo>
                  <a:lnTo>
                    <a:pt x="209" y="122"/>
                  </a:lnTo>
                  <a:lnTo>
                    <a:pt x="219" y="243"/>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8"/>
            <p:cNvSpPr/>
            <p:nvPr/>
          </p:nvSpPr>
          <p:spPr bwMode="auto">
            <a:xfrm>
              <a:off x="11340130" y="5776422"/>
              <a:ext cx="244393" cy="271299"/>
            </a:xfrm>
            <a:custGeom>
              <a:avLst/>
              <a:gdLst>
                <a:gd name="T0" fmla="*/ 0 w 218"/>
                <a:gd name="T1" fmla="*/ 0 h 242"/>
                <a:gd name="T2" fmla="*/ 11 w 218"/>
                <a:gd name="T3" fmla="*/ 121 h 242"/>
                <a:gd name="T4" fmla="*/ 22 w 218"/>
                <a:gd name="T5" fmla="*/ 242 h 242"/>
                <a:gd name="T6" fmla="*/ 119 w 218"/>
                <a:gd name="T7" fmla="*/ 171 h 242"/>
                <a:gd name="T8" fmla="*/ 218 w 218"/>
                <a:gd name="T9" fmla="*/ 102 h 242"/>
                <a:gd name="T10" fmla="*/ 108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19" y="171"/>
                  </a:lnTo>
                  <a:lnTo>
                    <a:pt x="218" y="102"/>
                  </a:lnTo>
                  <a:lnTo>
                    <a:pt x="108" y="52"/>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9"/>
            <p:cNvSpPr/>
            <p:nvPr/>
          </p:nvSpPr>
          <p:spPr bwMode="auto">
            <a:xfrm>
              <a:off x="9497094" y="6020815"/>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0"/>
            <p:cNvSpPr/>
            <p:nvPr/>
          </p:nvSpPr>
          <p:spPr bwMode="auto">
            <a:xfrm>
              <a:off x="9726912" y="6012967"/>
              <a:ext cx="246635" cy="271299"/>
            </a:xfrm>
            <a:custGeom>
              <a:avLst/>
              <a:gdLst>
                <a:gd name="T0" fmla="*/ 0 w 220"/>
                <a:gd name="T1" fmla="*/ 0 h 242"/>
                <a:gd name="T2" fmla="*/ 110 w 220"/>
                <a:gd name="T3" fmla="*/ 51 h 242"/>
                <a:gd name="T4" fmla="*/ 220 w 220"/>
                <a:gd name="T5" fmla="*/ 102 h 242"/>
                <a:gd name="T6" fmla="*/ 121 w 220"/>
                <a:gd name="T7" fmla="*/ 171 h 242"/>
                <a:gd name="T8" fmla="*/ 23 w 220"/>
                <a:gd name="T9" fmla="*/ 242 h 242"/>
                <a:gd name="T10" fmla="*/ 12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1"/>
                  </a:lnTo>
                  <a:lnTo>
                    <a:pt x="220" y="102"/>
                  </a:lnTo>
                  <a:lnTo>
                    <a:pt x="121" y="171"/>
                  </a:lnTo>
                  <a:lnTo>
                    <a:pt x="23" y="242"/>
                  </a:lnTo>
                  <a:lnTo>
                    <a:pt x="12"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1"/>
            <p:cNvSpPr/>
            <p:nvPr/>
          </p:nvSpPr>
          <p:spPr bwMode="auto">
            <a:xfrm>
              <a:off x="9735881" y="5851534"/>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2"/>
            <p:cNvSpPr/>
            <p:nvPr/>
          </p:nvSpPr>
          <p:spPr bwMode="auto">
            <a:xfrm>
              <a:off x="9967942" y="5843686"/>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3"/>
            <p:cNvSpPr/>
            <p:nvPr/>
          </p:nvSpPr>
          <p:spPr bwMode="auto">
            <a:xfrm>
              <a:off x="9976911" y="5682252"/>
              <a:ext cx="244393" cy="269056"/>
            </a:xfrm>
            <a:custGeom>
              <a:avLst/>
              <a:gdLst>
                <a:gd name="T0" fmla="*/ 218 w 218"/>
                <a:gd name="T1" fmla="*/ 240 h 240"/>
                <a:gd name="T2" fmla="*/ 207 w 218"/>
                <a:gd name="T3" fmla="*/ 119 h 240"/>
                <a:gd name="T4" fmla="*/ 196 w 218"/>
                <a:gd name="T5" fmla="*/ 0 h 240"/>
                <a:gd name="T6" fmla="*/ 99 w 218"/>
                <a:gd name="T7" fmla="*/ 69 h 240"/>
                <a:gd name="T8" fmla="*/ 0 w 218"/>
                <a:gd name="T9" fmla="*/ 138 h 240"/>
                <a:gd name="T10" fmla="*/ 109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9" y="69"/>
                  </a:lnTo>
                  <a:lnTo>
                    <a:pt x="0" y="138"/>
                  </a:lnTo>
                  <a:lnTo>
                    <a:pt x="109" y="190"/>
                  </a:lnTo>
                  <a:lnTo>
                    <a:pt x="218" y="24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4"/>
            <p:cNvSpPr/>
            <p:nvPr/>
          </p:nvSpPr>
          <p:spPr bwMode="auto">
            <a:xfrm>
              <a:off x="10205609" y="5674405"/>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5"/>
            <p:cNvSpPr/>
            <p:nvPr/>
          </p:nvSpPr>
          <p:spPr bwMode="auto">
            <a:xfrm>
              <a:off x="10215698" y="5512971"/>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6"/>
            <p:cNvSpPr/>
            <p:nvPr/>
          </p:nvSpPr>
          <p:spPr bwMode="auto">
            <a:xfrm>
              <a:off x="10446638" y="5505123"/>
              <a:ext cx="244393" cy="271299"/>
            </a:xfrm>
            <a:custGeom>
              <a:avLst/>
              <a:gdLst>
                <a:gd name="T0" fmla="*/ 0 w 218"/>
                <a:gd name="T1" fmla="*/ 0 h 242"/>
                <a:gd name="T2" fmla="*/ 108 w 218"/>
                <a:gd name="T3" fmla="*/ 52 h 242"/>
                <a:gd name="T4" fmla="*/ 218 w 218"/>
                <a:gd name="T5" fmla="*/ 102 h 242"/>
                <a:gd name="T6" fmla="*/ 120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20" y="171"/>
                  </a:lnTo>
                  <a:lnTo>
                    <a:pt x="21" y="242"/>
                  </a:lnTo>
                  <a:lnTo>
                    <a:pt x="11"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7"/>
            <p:cNvSpPr/>
            <p:nvPr/>
          </p:nvSpPr>
          <p:spPr bwMode="auto">
            <a:xfrm>
              <a:off x="10455607" y="53414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2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2"/>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8"/>
            <p:cNvSpPr/>
            <p:nvPr/>
          </p:nvSpPr>
          <p:spPr bwMode="auto">
            <a:xfrm>
              <a:off x="10685426" y="5335842"/>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89"/>
            <p:cNvSpPr/>
            <p:nvPr/>
          </p:nvSpPr>
          <p:spPr bwMode="auto">
            <a:xfrm>
              <a:off x="10694395" y="5172166"/>
              <a:ext cx="245514" cy="272420"/>
            </a:xfrm>
            <a:custGeom>
              <a:avLst/>
              <a:gdLst>
                <a:gd name="T0" fmla="*/ 219 w 219"/>
                <a:gd name="T1" fmla="*/ 243 h 243"/>
                <a:gd name="T2" fmla="*/ 209 w 219"/>
                <a:gd name="T3" fmla="*/ 121 h 243"/>
                <a:gd name="T4" fmla="*/ 196 w 219"/>
                <a:gd name="T5" fmla="*/ 0 h 243"/>
                <a:gd name="T6" fmla="*/ 99 w 219"/>
                <a:gd name="T7" fmla="*/ 71 h 243"/>
                <a:gd name="T8" fmla="*/ 0 w 219"/>
                <a:gd name="T9" fmla="*/ 141 h 243"/>
                <a:gd name="T10" fmla="*/ 110 w 219"/>
                <a:gd name="T11" fmla="*/ 191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209" y="121"/>
                  </a:lnTo>
                  <a:lnTo>
                    <a:pt x="196" y="0"/>
                  </a:lnTo>
                  <a:lnTo>
                    <a:pt x="99" y="71"/>
                  </a:lnTo>
                  <a:lnTo>
                    <a:pt x="0" y="141"/>
                  </a:lnTo>
                  <a:lnTo>
                    <a:pt x="110" y="191"/>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0"/>
            <p:cNvSpPr/>
            <p:nvPr/>
          </p:nvSpPr>
          <p:spPr bwMode="auto">
            <a:xfrm>
              <a:off x="10923093" y="516656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1"/>
            <p:cNvSpPr/>
            <p:nvPr/>
          </p:nvSpPr>
          <p:spPr bwMode="auto">
            <a:xfrm>
              <a:off x="12129362" y="4157599"/>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2"/>
            <p:cNvSpPr/>
            <p:nvPr/>
          </p:nvSpPr>
          <p:spPr bwMode="auto">
            <a:xfrm>
              <a:off x="12120394" y="4320154"/>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3"/>
            <p:cNvSpPr/>
            <p:nvPr/>
          </p:nvSpPr>
          <p:spPr bwMode="auto">
            <a:xfrm>
              <a:off x="11890575" y="4326881"/>
              <a:ext cx="244393" cy="271299"/>
            </a:xfrm>
            <a:custGeom>
              <a:avLst/>
              <a:gdLst>
                <a:gd name="T0" fmla="*/ 218 w 218"/>
                <a:gd name="T1" fmla="*/ 242 h 242"/>
                <a:gd name="T2" fmla="*/ 110 w 218"/>
                <a:gd name="T3" fmla="*/ 190 h 242"/>
                <a:gd name="T4" fmla="*/ 0 w 218"/>
                <a:gd name="T5" fmla="*/ 140 h 242"/>
                <a:gd name="T6" fmla="*/ 99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9" y="70"/>
                  </a:lnTo>
                  <a:lnTo>
                    <a:pt x="197" y="0"/>
                  </a:lnTo>
                  <a:lnTo>
                    <a:pt x="207" y="121"/>
                  </a:lnTo>
                  <a:lnTo>
                    <a:pt x="218"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4"/>
            <p:cNvSpPr/>
            <p:nvPr/>
          </p:nvSpPr>
          <p:spPr bwMode="auto">
            <a:xfrm>
              <a:off x="11881606" y="4489435"/>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5"/>
            <p:cNvSpPr/>
            <p:nvPr/>
          </p:nvSpPr>
          <p:spPr bwMode="auto">
            <a:xfrm>
              <a:off x="11650666" y="4496161"/>
              <a:ext cx="245514" cy="271299"/>
            </a:xfrm>
            <a:custGeom>
              <a:avLst/>
              <a:gdLst>
                <a:gd name="T0" fmla="*/ 219 w 219"/>
                <a:gd name="T1" fmla="*/ 242 h 242"/>
                <a:gd name="T2" fmla="*/ 109 w 219"/>
                <a:gd name="T3" fmla="*/ 190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9" y="70"/>
                  </a:lnTo>
                  <a:lnTo>
                    <a:pt x="198" y="0"/>
                  </a:lnTo>
                  <a:lnTo>
                    <a:pt x="208" y="121"/>
                  </a:lnTo>
                  <a:lnTo>
                    <a:pt x="219"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6"/>
            <p:cNvSpPr/>
            <p:nvPr/>
          </p:nvSpPr>
          <p:spPr bwMode="auto">
            <a:xfrm>
              <a:off x="11641697" y="4658717"/>
              <a:ext cx="245514" cy="271299"/>
            </a:xfrm>
            <a:custGeom>
              <a:avLst/>
              <a:gdLst>
                <a:gd name="T0" fmla="*/ 0 w 219"/>
                <a:gd name="T1" fmla="*/ 0 h 242"/>
                <a:gd name="T2" fmla="*/ 12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2" y="121"/>
                  </a:lnTo>
                  <a:lnTo>
                    <a:pt x="23" y="242"/>
                  </a:lnTo>
                  <a:lnTo>
                    <a:pt x="120" y="172"/>
                  </a:lnTo>
                  <a:lnTo>
                    <a:pt x="219" y="102"/>
                  </a:lnTo>
                  <a:lnTo>
                    <a:pt x="109"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7"/>
            <p:cNvSpPr/>
            <p:nvPr/>
          </p:nvSpPr>
          <p:spPr bwMode="auto">
            <a:xfrm>
              <a:off x="11411879" y="4665443"/>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8"/>
            <p:cNvSpPr/>
            <p:nvPr/>
          </p:nvSpPr>
          <p:spPr bwMode="auto">
            <a:xfrm>
              <a:off x="11402910" y="4827998"/>
              <a:ext cx="245514" cy="271299"/>
            </a:xfrm>
            <a:custGeom>
              <a:avLst/>
              <a:gdLst>
                <a:gd name="T0" fmla="*/ 0 w 219"/>
                <a:gd name="T1" fmla="*/ 0 h 242"/>
                <a:gd name="T2" fmla="*/ 10 w 219"/>
                <a:gd name="T3" fmla="*/ 121 h 242"/>
                <a:gd name="T4" fmla="*/ 21 w 219"/>
                <a:gd name="T5" fmla="*/ 242 h 242"/>
                <a:gd name="T6" fmla="*/ 120 w 219"/>
                <a:gd name="T7" fmla="*/ 171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1"/>
                  </a:lnTo>
                  <a:lnTo>
                    <a:pt x="219" y="102"/>
                  </a:lnTo>
                  <a:lnTo>
                    <a:pt x="109"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99"/>
            <p:cNvSpPr/>
            <p:nvPr/>
          </p:nvSpPr>
          <p:spPr bwMode="auto">
            <a:xfrm>
              <a:off x="11173091" y="4834724"/>
              <a:ext cx="244393" cy="271299"/>
            </a:xfrm>
            <a:custGeom>
              <a:avLst/>
              <a:gdLst>
                <a:gd name="T0" fmla="*/ 218 w 218"/>
                <a:gd name="T1" fmla="*/ 242 h 242"/>
                <a:gd name="T2" fmla="*/ 108 w 218"/>
                <a:gd name="T3" fmla="*/ 190 h 242"/>
                <a:gd name="T4" fmla="*/ 0 w 218"/>
                <a:gd name="T5" fmla="*/ 140 h 242"/>
                <a:gd name="T6" fmla="*/ 97 w 218"/>
                <a:gd name="T7" fmla="*/ 70 h 242"/>
                <a:gd name="T8" fmla="*/ 196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7" y="70"/>
                  </a:lnTo>
                  <a:lnTo>
                    <a:pt x="196" y="0"/>
                  </a:lnTo>
                  <a:lnTo>
                    <a:pt x="207" y="121"/>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0"/>
            <p:cNvSpPr/>
            <p:nvPr/>
          </p:nvSpPr>
          <p:spPr bwMode="auto">
            <a:xfrm>
              <a:off x="11164122" y="4997280"/>
              <a:ext cx="244393" cy="271299"/>
            </a:xfrm>
            <a:custGeom>
              <a:avLst/>
              <a:gdLst>
                <a:gd name="T0" fmla="*/ 0 w 218"/>
                <a:gd name="T1" fmla="*/ 0 h 242"/>
                <a:gd name="T2" fmla="*/ 11 w 218"/>
                <a:gd name="T3" fmla="*/ 121 h 242"/>
                <a:gd name="T4" fmla="*/ 21 w 218"/>
                <a:gd name="T5" fmla="*/ 242 h 242"/>
                <a:gd name="T6" fmla="*/ 120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1" y="242"/>
                  </a:lnTo>
                  <a:lnTo>
                    <a:pt x="120" y="171"/>
                  </a:lnTo>
                  <a:lnTo>
                    <a:pt x="218" y="102"/>
                  </a:lnTo>
                  <a:lnTo>
                    <a:pt x="110"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1"/>
            <p:cNvSpPr/>
            <p:nvPr/>
          </p:nvSpPr>
          <p:spPr bwMode="auto">
            <a:xfrm>
              <a:off x="10933182" y="5002885"/>
              <a:ext cx="245514" cy="272420"/>
            </a:xfrm>
            <a:custGeom>
              <a:avLst/>
              <a:gdLst>
                <a:gd name="T0" fmla="*/ 219 w 219"/>
                <a:gd name="T1" fmla="*/ 243 h 243"/>
                <a:gd name="T2" fmla="*/ 109 w 219"/>
                <a:gd name="T3" fmla="*/ 191 h 243"/>
                <a:gd name="T4" fmla="*/ 0 w 219"/>
                <a:gd name="T5" fmla="*/ 141 h 243"/>
                <a:gd name="T6" fmla="*/ 99 w 219"/>
                <a:gd name="T7" fmla="*/ 71 h 243"/>
                <a:gd name="T8" fmla="*/ 198 w 219"/>
                <a:gd name="T9" fmla="*/ 0 h 243"/>
                <a:gd name="T10" fmla="*/ 208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09" y="191"/>
                  </a:lnTo>
                  <a:lnTo>
                    <a:pt x="0" y="141"/>
                  </a:lnTo>
                  <a:lnTo>
                    <a:pt x="99" y="71"/>
                  </a:lnTo>
                  <a:lnTo>
                    <a:pt x="198" y="0"/>
                  </a:lnTo>
                  <a:lnTo>
                    <a:pt x="208" y="122"/>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2"/>
            <p:cNvSpPr/>
            <p:nvPr/>
          </p:nvSpPr>
          <p:spPr bwMode="auto">
            <a:xfrm>
              <a:off x="10179824" y="5993909"/>
              <a:ext cx="246635" cy="272420"/>
            </a:xfrm>
            <a:custGeom>
              <a:avLst/>
              <a:gdLst>
                <a:gd name="T0" fmla="*/ 0 w 220"/>
                <a:gd name="T1" fmla="*/ 0 h 243"/>
                <a:gd name="T2" fmla="*/ 110 w 220"/>
                <a:gd name="T3" fmla="*/ 51 h 243"/>
                <a:gd name="T4" fmla="*/ 220 w 220"/>
                <a:gd name="T5" fmla="*/ 102 h 243"/>
                <a:gd name="T6" fmla="*/ 121 w 220"/>
                <a:gd name="T7" fmla="*/ 172 h 243"/>
                <a:gd name="T8" fmla="*/ 22 w 220"/>
                <a:gd name="T9" fmla="*/ 243 h 243"/>
                <a:gd name="T10" fmla="*/ 11 w 220"/>
                <a:gd name="T11" fmla="*/ 121 h 243"/>
                <a:gd name="T12" fmla="*/ 0 w 220"/>
                <a:gd name="T13" fmla="*/ 0 h 243"/>
              </a:gdLst>
              <a:ahLst/>
              <a:cxnLst>
                <a:cxn ang="0">
                  <a:pos x="T0" y="T1"/>
                </a:cxn>
                <a:cxn ang="0">
                  <a:pos x="T2" y="T3"/>
                </a:cxn>
                <a:cxn ang="0">
                  <a:pos x="T4" y="T5"/>
                </a:cxn>
                <a:cxn ang="0">
                  <a:pos x="T6" y="T7"/>
                </a:cxn>
                <a:cxn ang="0">
                  <a:pos x="T8" y="T9"/>
                </a:cxn>
                <a:cxn ang="0">
                  <a:pos x="T10" y="T11"/>
                </a:cxn>
                <a:cxn ang="0">
                  <a:pos x="T12" y="T13"/>
                </a:cxn>
              </a:cxnLst>
              <a:rect l="0" t="0" r="r" b="b"/>
              <a:pathLst>
                <a:path w="220" h="243">
                  <a:moveTo>
                    <a:pt x="0" y="0"/>
                  </a:moveTo>
                  <a:lnTo>
                    <a:pt x="110" y="51"/>
                  </a:lnTo>
                  <a:lnTo>
                    <a:pt x="220" y="102"/>
                  </a:lnTo>
                  <a:lnTo>
                    <a:pt x="121" y="172"/>
                  </a:lnTo>
                  <a:lnTo>
                    <a:pt x="22" y="243"/>
                  </a:lnTo>
                  <a:lnTo>
                    <a:pt x="11"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3"/>
            <p:cNvSpPr/>
            <p:nvPr/>
          </p:nvSpPr>
          <p:spPr bwMode="auto">
            <a:xfrm>
              <a:off x="10188792" y="5831354"/>
              <a:ext cx="246635" cy="271299"/>
            </a:xfrm>
            <a:custGeom>
              <a:avLst/>
              <a:gdLst>
                <a:gd name="T0" fmla="*/ 220 w 220"/>
                <a:gd name="T1" fmla="*/ 242 h 242"/>
                <a:gd name="T2" fmla="*/ 208 w 220"/>
                <a:gd name="T3" fmla="*/ 121 h 242"/>
                <a:gd name="T4" fmla="*/ 197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8" y="121"/>
                  </a:lnTo>
                  <a:lnTo>
                    <a:pt x="197" y="0"/>
                  </a:lnTo>
                  <a:lnTo>
                    <a:pt x="99" y="71"/>
                  </a:lnTo>
                  <a:lnTo>
                    <a:pt x="0" y="140"/>
                  </a:lnTo>
                  <a:lnTo>
                    <a:pt x="110" y="190"/>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4"/>
            <p:cNvSpPr/>
            <p:nvPr/>
          </p:nvSpPr>
          <p:spPr bwMode="auto">
            <a:xfrm>
              <a:off x="10418612" y="5825748"/>
              <a:ext cx="246635" cy="269056"/>
            </a:xfrm>
            <a:custGeom>
              <a:avLst/>
              <a:gdLst>
                <a:gd name="T0" fmla="*/ 0 w 220"/>
                <a:gd name="T1" fmla="*/ 0 h 240"/>
                <a:gd name="T2" fmla="*/ 110 w 220"/>
                <a:gd name="T3" fmla="*/ 50 h 240"/>
                <a:gd name="T4" fmla="*/ 220 w 220"/>
                <a:gd name="T5" fmla="*/ 101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1"/>
                  </a:lnTo>
                  <a:lnTo>
                    <a:pt x="121" y="171"/>
                  </a:lnTo>
                  <a:lnTo>
                    <a:pt x="22" y="240"/>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5"/>
            <p:cNvSpPr/>
            <p:nvPr/>
          </p:nvSpPr>
          <p:spPr bwMode="auto">
            <a:xfrm>
              <a:off x="10427580" y="5662072"/>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0"/>
                  </a:lnTo>
                  <a:lnTo>
                    <a:pt x="220"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6"/>
            <p:cNvSpPr/>
            <p:nvPr/>
          </p:nvSpPr>
          <p:spPr bwMode="auto">
            <a:xfrm>
              <a:off x="10659641" y="5656467"/>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7"/>
            <p:cNvSpPr/>
            <p:nvPr/>
          </p:nvSpPr>
          <p:spPr bwMode="auto">
            <a:xfrm>
              <a:off x="10668610" y="5492792"/>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0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0"/>
                  </a:lnTo>
                  <a:lnTo>
                    <a:pt x="218"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8"/>
            <p:cNvSpPr/>
            <p:nvPr/>
          </p:nvSpPr>
          <p:spPr bwMode="auto">
            <a:xfrm>
              <a:off x="10897308" y="5487186"/>
              <a:ext cx="246635" cy="269056"/>
            </a:xfrm>
            <a:custGeom>
              <a:avLst/>
              <a:gdLst>
                <a:gd name="T0" fmla="*/ 0 w 220"/>
                <a:gd name="T1" fmla="*/ 0 h 240"/>
                <a:gd name="T2" fmla="*/ 110 w 220"/>
                <a:gd name="T3" fmla="*/ 50 h 240"/>
                <a:gd name="T4" fmla="*/ 220 w 220"/>
                <a:gd name="T5" fmla="*/ 102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2" y="240"/>
                  </a:lnTo>
                  <a:lnTo>
                    <a:pt x="11"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09"/>
            <p:cNvSpPr/>
            <p:nvPr/>
          </p:nvSpPr>
          <p:spPr bwMode="auto">
            <a:xfrm>
              <a:off x="10907398" y="5323510"/>
              <a:ext cx="245514" cy="271299"/>
            </a:xfrm>
            <a:custGeom>
              <a:avLst/>
              <a:gdLst>
                <a:gd name="T0" fmla="*/ 219 w 219"/>
                <a:gd name="T1" fmla="*/ 242 h 242"/>
                <a:gd name="T2" fmla="*/ 208 w 219"/>
                <a:gd name="T3" fmla="*/ 121 h 242"/>
                <a:gd name="T4" fmla="*/ 198 w 219"/>
                <a:gd name="T5" fmla="*/ 0 h 242"/>
                <a:gd name="T6" fmla="*/ 99 w 219"/>
                <a:gd name="T7" fmla="*/ 71 h 242"/>
                <a:gd name="T8" fmla="*/ 0 w 219"/>
                <a:gd name="T9" fmla="*/ 140 h 242"/>
                <a:gd name="T10" fmla="*/ 109 w 219"/>
                <a:gd name="T11" fmla="*/ 190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8" y="121"/>
                  </a:lnTo>
                  <a:lnTo>
                    <a:pt x="198" y="0"/>
                  </a:lnTo>
                  <a:lnTo>
                    <a:pt x="99" y="71"/>
                  </a:lnTo>
                  <a:lnTo>
                    <a:pt x="0" y="140"/>
                  </a:lnTo>
                  <a:lnTo>
                    <a:pt x="109" y="190"/>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0"/>
            <p:cNvSpPr/>
            <p:nvPr/>
          </p:nvSpPr>
          <p:spPr bwMode="auto">
            <a:xfrm>
              <a:off x="11136096" y="5317905"/>
              <a:ext cx="246635" cy="269056"/>
            </a:xfrm>
            <a:custGeom>
              <a:avLst/>
              <a:gdLst>
                <a:gd name="T0" fmla="*/ 0 w 220"/>
                <a:gd name="T1" fmla="*/ 0 h 240"/>
                <a:gd name="T2" fmla="*/ 110 w 220"/>
                <a:gd name="T3" fmla="*/ 50 h 240"/>
                <a:gd name="T4" fmla="*/ 220 w 220"/>
                <a:gd name="T5" fmla="*/ 102 h 240"/>
                <a:gd name="T6" fmla="*/ 121 w 220"/>
                <a:gd name="T7" fmla="*/ 171 h 240"/>
                <a:gd name="T8" fmla="*/ 23 w 220"/>
                <a:gd name="T9" fmla="*/ 240 h 240"/>
                <a:gd name="T10" fmla="*/ 13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3" y="240"/>
                  </a:lnTo>
                  <a:lnTo>
                    <a:pt x="13"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1"/>
            <p:cNvSpPr/>
            <p:nvPr/>
          </p:nvSpPr>
          <p:spPr bwMode="auto">
            <a:xfrm>
              <a:off x="11145065" y="5154229"/>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2"/>
            <p:cNvSpPr/>
            <p:nvPr/>
          </p:nvSpPr>
          <p:spPr bwMode="auto">
            <a:xfrm>
              <a:off x="11377125" y="5148623"/>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3"/>
            <p:cNvSpPr/>
            <p:nvPr/>
          </p:nvSpPr>
          <p:spPr bwMode="auto">
            <a:xfrm>
              <a:off x="11386094" y="49849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10" y="191"/>
                  </a:lnTo>
                  <a:lnTo>
                    <a:pt x="218"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4"/>
            <p:cNvSpPr/>
            <p:nvPr/>
          </p:nvSpPr>
          <p:spPr bwMode="auto">
            <a:xfrm>
              <a:off x="12812093" y="4132935"/>
              <a:ext cx="245514" cy="270178"/>
            </a:xfrm>
            <a:custGeom>
              <a:avLst/>
              <a:gdLst>
                <a:gd name="T0" fmla="*/ 0 w 219"/>
                <a:gd name="T1" fmla="*/ 0 h 241"/>
                <a:gd name="T2" fmla="*/ 11 w 219"/>
                <a:gd name="T3" fmla="*/ 121 h 241"/>
                <a:gd name="T4" fmla="*/ 21 w 219"/>
                <a:gd name="T5" fmla="*/ 241 h 241"/>
                <a:gd name="T6" fmla="*/ 120 w 219"/>
                <a:gd name="T7" fmla="*/ 171 h 241"/>
                <a:gd name="T8" fmla="*/ 219 w 219"/>
                <a:gd name="T9" fmla="*/ 102 h 241"/>
                <a:gd name="T10" fmla="*/ 110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1" y="121"/>
                  </a:lnTo>
                  <a:lnTo>
                    <a:pt x="21" y="241"/>
                  </a:lnTo>
                  <a:lnTo>
                    <a:pt x="120" y="171"/>
                  </a:lnTo>
                  <a:lnTo>
                    <a:pt x="219" y="102"/>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5"/>
            <p:cNvSpPr/>
            <p:nvPr/>
          </p:nvSpPr>
          <p:spPr bwMode="auto">
            <a:xfrm>
              <a:off x="12582274" y="4138541"/>
              <a:ext cx="244393" cy="270178"/>
            </a:xfrm>
            <a:custGeom>
              <a:avLst/>
              <a:gdLst>
                <a:gd name="T0" fmla="*/ 218 w 218"/>
                <a:gd name="T1" fmla="*/ 241 h 241"/>
                <a:gd name="T2" fmla="*/ 108 w 218"/>
                <a:gd name="T3" fmla="*/ 191 h 241"/>
                <a:gd name="T4" fmla="*/ 0 w 218"/>
                <a:gd name="T5" fmla="*/ 140 h 241"/>
                <a:gd name="T6" fmla="*/ 98 w 218"/>
                <a:gd name="T7" fmla="*/ 70 h 241"/>
                <a:gd name="T8" fmla="*/ 197 w 218"/>
                <a:gd name="T9" fmla="*/ 0 h 241"/>
                <a:gd name="T10" fmla="*/ 207 w 218"/>
                <a:gd name="T11" fmla="*/ 121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108" y="191"/>
                  </a:lnTo>
                  <a:lnTo>
                    <a:pt x="0" y="140"/>
                  </a:lnTo>
                  <a:lnTo>
                    <a:pt x="98" y="70"/>
                  </a:lnTo>
                  <a:lnTo>
                    <a:pt x="197" y="0"/>
                  </a:lnTo>
                  <a:lnTo>
                    <a:pt x="207" y="121"/>
                  </a:lnTo>
                  <a:lnTo>
                    <a:pt x="218" y="241"/>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6"/>
            <p:cNvSpPr/>
            <p:nvPr/>
          </p:nvSpPr>
          <p:spPr bwMode="auto">
            <a:xfrm>
              <a:off x="12573305" y="4302217"/>
              <a:ext cx="244393" cy="270178"/>
            </a:xfrm>
            <a:custGeom>
              <a:avLst/>
              <a:gdLst>
                <a:gd name="T0" fmla="*/ 0 w 218"/>
                <a:gd name="T1" fmla="*/ 0 h 241"/>
                <a:gd name="T2" fmla="*/ 11 w 218"/>
                <a:gd name="T3" fmla="*/ 121 h 241"/>
                <a:gd name="T4" fmla="*/ 21 w 218"/>
                <a:gd name="T5" fmla="*/ 241 h 241"/>
                <a:gd name="T6" fmla="*/ 120 w 218"/>
                <a:gd name="T7" fmla="*/ 171 h 241"/>
                <a:gd name="T8" fmla="*/ 218 w 218"/>
                <a:gd name="T9" fmla="*/ 102 h 241"/>
                <a:gd name="T10" fmla="*/ 110 w 218"/>
                <a:gd name="T11" fmla="*/ 50 h 241"/>
                <a:gd name="T12" fmla="*/ 0 w 218"/>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0" y="0"/>
                  </a:moveTo>
                  <a:lnTo>
                    <a:pt x="11" y="121"/>
                  </a:lnTo>
                  <a:lnTo>
                    <a:pt x="21" y="241"/>
                  </a:lnTo>
                  <a:lnTo>
                    <a:pt x="120" y="171"/>
                  </a:lnTo>
                  <a:lnTo>
                    <a:pt x="218" y="102"/>
                  </a:lnTo>
                  <a:lnTo>
                    <a:pt x="110" y="50"/>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7"/>
            <p:cNvSpPr/>
            <p:nvPr/>
          </p:nvSpPr>
          <p:spPr bwMode="auto">
            <a:xfrm>
              <a:off x="12342365" y="4307822"/>
              <a:ext cx="245514" cy="271299"/>
            </a:xfrm>
            <a:custGeom>
              <a:avLst/>
              <a:gdLst>
                <a:gd name="T0" fmla="*/ 219 w 219"/>
                <a:gd name="T1" fmla="*/ 242 h 242"/>
                <a:gd name="T2" fmla="*/ 109 w 219"/>
                <a:gd name="T3" fmla="*/ 191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0"/>
                  </a:lnTo>
                  <a:lnTo>
                    <a:pt x="198"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8"/>
            <p:cNvSpPr/>
            <p:nvPr/>
          </p:nvSpPr>
          <p:spPr bwMode="auto">
            <a:xfrm>
              <a:off x="12333397" y="4471498"/>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9"/>
            <p:cNvSpPr/>
            <p:nvPr/>
          </p:nvSpPr>
          <p:spPr bwMode="auto">
            <a:xfrm>
              <a:off x="12103578" y="4477103"/>
              <a:ext cx="245514" cy="271299"/>
            </a:xfrm>
            <a:custGeom>
              <a:avLst/>
              <a:gdLst>
                <a:gd name="T0" fmla="*/ 219 w 219"/>
                <a:gd name="T1" fmla="*/ 242 h 242"/>
                <a:gd name="T2" fmla="*/ 110 w 219"/>
                <a:gd name="T3" fmla="*/ 191 h 242"/>
                <a:gd name="T4" fmla="*/ 0 w 219"/>
                <a:gd name="T5" fmla="*/ 140 h 242"/>
                <a:gd name="T6" fmla="*/ 99 w 219"/>
                <a:gd name="T7" fmla="*/ 70 h 242"/>
                <a:gd name="T8" fmla="*/ 196 w 219"/>
                <a:gd name="T9" fmla="*/ 0 h 242"/>
                <a:gd name="T10" fmla="*/ 207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1"/>
                  </a:lnTo>
                  <a:lnTo>
                    <a:pt x="0" y="140"/>
                  </a:lnTo>
                  <a:lnTo>
                    <a:pt x="99" y="70"/>
                  </a:lnTo>
                  <a:lnTo>
                    <a:pt x="196" y="0"/>
                  </a:lnTo>
                  <a:lnTo>
                    <a:pt x="207" y="121"/>
                  </a:lnTo>
                  <a:lnTo>
                    <a:pt x="219"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0"/>
            <p:cNvSpPr/>
            <p:nvPr/>
          </p:nvSpPr>
          <p:spPr bwMode="auto">
            <a:xfrm>
              <a:off x="12094609" y="4640780"/>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1"/>
            <p:cNvSpPr/>
            <p:nvPr/>
          </p:nvSpPr>
          <p:spPr bwMode="auto">
            <a:xfrm>
              <a:off x="11862548" y="4646385"/>
              <a:ext cx="246635" cy="271299"/>
            </a:xfrm>
            <a:custGeom>
              <a:avLst/>
              <a:gdLst>
                <a:gd name="T0" fmla="*/ 220 w 220"/>
                <a:gd name="T1" fmla="*/ 242 h 242"/>
                <a:gd name="T2" fmla="*/ 110 w 220"/>
                <a:gd name="T3" fmla="*/ 191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8" y="0"/>
                  </a:lnTo>
                  <a:lnTo>
                    <a:pt x="209"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22"/>
            <p:cNvSpPr/>
            <p:nvPr/>
          </p:nvSpPr>
          <p:spPr bwMode="auto">
            <a:xfrm>
              <a:off x="11855822" y="4810061"/>
              <a:ext cx="244393" cy="269056"/>
            </a:xfrm>
            <a:custGeom>
              <a:avLst/>
              <a:gdLst>
                <a:gd name="T0" fmla="*/ 0 w 218"/>
                <a:gd name="T1" fmla="*/ 0 h 240"/>
                <a:gd name="T2" fmla="*/ 11 w 218"/>
                <a:gd name="T3" fmla="*/ 121 h 240"/>
                <a:gd name="T4" fmla="*/ 21 w 218"/>
                <a:gd name="T5" fmla="*/ 240 h 240"/>
                <a:gd name="T6" fmla="*/ 119 w 218"/>
                <a:gd name="T7" fmla="*/ 171 h 240"/>
                <a:gd name="T8" fmla="*/ 218 w 218"/>
                <a:gd name="T9" fmla="*/ 102 h 240"/>
                <a:gd name="T10" fmla="*/ 108 w 218"/>
                <a:gd name="T11" fmla="*/ 50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1" y="121"/>
                  </a:lnTo>
                  <a:lnTo>
                    <a:pt x="21" y="240"/>
                  </a:lnTo>
                  <a:lnTo>
                    <a:pt x="119" y="171"/>
                  </a:lnTo>
                  <a:lnTo>
                    <a:pt x="218" y="102"/>
                  </a:lnTo>
                  <a:lnTo>
                    <a:pt x="108" y="50"/>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23"/>
            <p:cNvSpPr/>
            <p:nvPr/>
          </p:nvSpPr>
          <p:spPr bwMode="auto">
            <a:xfrm>
              <a:off x="11624882" y="4815666"/>
              <a:ext cx="245514" cy="271299"/>
            </a:xfrm>
            <a:custGeom>
              <a:avLst/>
              <a:gdLst>
                <a:gd name="T0" fmla="*/ 219 w 219"/>
                <a:gd name="T1" fmla="*/ 242 h 242"/>
                <a:gd name="T2" fmla="*/ 109 w 219"/>
                <a:gd name="T3" fmla="*/ 191 h 242"/>
                <a:gd name="T4" fmla="*/ 0 w 219"/>
                <a:gd name="T5" fmla="*/ 140 h 242"/>
                <a:gd name="T6" fmla="*/ 99 w 219"/>
                <a:gd name="T7" fmla="*/ 71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1"/>
                  </a:lnTo>
                  <a:lnTo>
                    <a:pt x="198" y="0"/>
                  </a:lnTo>
                  <a:lnTo>
                    <a:pt x="208" y="121"/>
                  </a:lnTo>
                  <a:lnTo>
                    <a:pt x="219"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24"/>
            <p:cNvSpPr/>
            <p:nvPr/>
          </p:nvSpPr>
          <p:spPr bwMode="auto">
            <a:xfrm>
              <a:off x="11614792" y="4979342"/>
              <a:ext cx="246635" cy="269056"/>
            </a:xfrm>
            <a:custGeom>
              <a:avLst/>
              <a:gdLst>
                <a:gd name="T0" fmla="*/ 0 w 220"/>
                <a:gd name="T1" fmla="*/ 0 h 240"/>
                <a:gd name="T2" fmla="*/ 11 w 220"/>
                <a:gd name="T3" fmla="*/ 121 h 240"/>
                <a:gd name="T4" fmla="*/ 22 w 220"/>
                <a:gd name="T5" fmla="*/ 240 h 240"/>
                <a:gd name="T6" fmla="*/ 121 w 220"/>
                <a:gd name="T7" fmla="*/ 171 h 240"/>
                <a:gd name="T8" fmla="*/ 220 w 220"/>
                <a:gd name="T9" fmla="*/ 102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21"/>
                  </a:lnTo>
                  <a:lnTo>
                    <a:pt x="22" y="240"/>
                  </a:lnTo>
                  <a:lnTo>
                    <a:pt x="121" y="171"/>
                  </a:lnTo>
                  <a:lnTo>
                    <a:pt x="220" y="102"/>
                  </a:lnTo>
                  <a:lnTo>
                    <a:pt x="110" y="50"/>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25"/>
            <p:cNvSpPr/>
            <p:nvPr/>
          </p:nvSpPr>
          <p:spPr bwMode="auto">
            <a:xfrm>
              <a:off x="9960094" y="6296597"/>
              <a:ext cx="244393" cy="269056"/>
            </a:xfrm>
            <a:custGeom>
              <a:avLst/>
              <a:gdLst>
                <a:gd name="T0" fmla="*/ 218 w 218"/>
                <a:gd name="T1" fmla="*/ 240 h 240"/>
                <a:gd name="T2" fmla="*/ 207 w 218"/>
                <a:gd name="T3" fmla="*/ 119 h 240"/>
                <a:gd name="T4" fmla="*/ 196 w 218"/>
                <a:gd name="T5" fmla="*/ 0 h 240"/>
                <a:gd name="T6" fmla="*/ 97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7" y="69"/>
                  </a:lnTo>
                  <a:lnTo>
                    <a:pt x="0" y="138"/>
                  </a:lnTo>
                  <a:lnTo>
                    <a:pt x="108" y="190"/>
                  </a:lnTo>
                  <a:lnTo>
                    <a:pt x="218"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26"/>
            <p:cNvSpPr/>
            <p:nvPr/>
          </p:nvSpPr>
          <p:spPr bwMode="auto">
            <a:xfrm>
              <a:off x="10188792" y="628875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27"/>
            <p:cNvSpPr/>
            <p:nvPr/>
          </p:nvSpPr>
          <p:spPr bwMode="auto">
            <a:xfrm>
              <a:off x="10198882" y="6127316"/>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8"/>
            <p:cNvSpPr/>
            <p:nvPr/>
          </p:nvSpPr>
          <p:spPr bwMode="auto">
            <a:xfrm>
              <a:off x="10427580" y="6119468"/>
              <a:ext cx="246635" cy="271299"/>
            </a:xfrm>
            <a:custGeom>
              <a:avLst/>
              <a:gdLst>
                <a:gd name="T0" fmla="*/ 0 w 220"/>
                <a:gd name="T1" fmla="*/ 0 h 242"/>
                <a:gd name="T2" fmla="*/ 110 w 220"/>
                <a:gd name="T3" fmla="*/ 52 h 242"/>
                <a:gd name="T4" fmla="*/ 220 w 220"/>
                <a:gd name="T5" fmla="*/ 102 h 242"/>
                <a:gd name="T6" fmla="*/ 121 w 220"/>
                <a:gd name="T7" fmla="*/ 171 h 242"/>
                <a:gd name="T8" fmla="*/ 23 w 220"/>
                <a:gd name="T9" fmla="*/ 242 h 242"/>
                <a:gd name="T10" fmla="*/ 13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3" y="242"/>
                  </a:lnTo>
                  <a:lnTo>
                    <a:pt x="13"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29"/>
            <p:cNvSpPr/>
            <p:nvPr/>
          </p:nvSpPr>
          <p:spPr bwMode="auto">
            <a:xfrm>
              <a:off x="10437670" y="5958034"/>
              <a:ext cx="245514" cy="270178"/>
            </a:xfrm>
            <a:custGeom>
              <a:avLst/>
              <a:gdLst>
                <a:gd name="T0" fmla="*/ 219 w 219"/>
                <a:gd name="T1" fmla="*/ 241 h 241"/>
                <a:gd name="T2" fmla="*/ 208 w 219"/>
                <a:gd name="T3" fmla="*/ 119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19"/>
                  </a:lnTo>
                  <a:lnTo>
                    <a:pt x="198" y="0"/>
                  </a:lnTo>
                  <a:lnTo>
                    <a:pt x="99" y="69"/>
                  </a:lnTo>
                  <a:lnTo>
                    <a:pt x="0" y="139"/>
                  </a:lnTo>
                  <a:lnTo>
                    <a:pt x="109" y="190"/>
                  </a:lnTo>
                  <a:lnTo>
                    <a:pt x="219" y="241"/>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30"/>
            <p:cNvSpPr/>
            <p:nvPr/>
          </p:nvSpPr>
          <p:spPr bwMode="auto">
            <a:xfrm>
              <a:off x="10668610" y="5950188"/>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1"/>
            <p:cNvSpPr/>
            <p:nvPr/>
          </p:nvSpPr>
          <p:spPr bwMode="auto">
            <a:xfrm>
              <a:off x="10677578" y="5788754"/>
              <a:ext cx="244393" cy="270178"/>
            </a:xfrm>
            <a:custGeom>
              <a:avLst/>
              <a:gdLst>
                <a:gd name="T0" fmla="*/ 218 w 218"/>
                <a:gd name="T1" fmla="*/ 241 h 241"/>
                <a:gd name="T2" fmla="*/ 207 w 218"/>
                <a:gd name="T3" fmla="*/ 120 h 241"/>
                <a:gd name="T4" fmla="*/ 196 w 218"/>
                <a:gd name="T5" fmla="*/ 0 h 241"/>
                <a:gd name="T6" fmla="*/ 99 w 218"/>
                <a:gd name="T7" fmla="*/ 69 h 241"/>
                <a:gd name="T8" fmla="*/ 0 w 218"/>
                <a:gd name="T9" fmla="*/ 139 h 241"/>
                <a:gd name="T10" fmla="*/ 110 w 218"/>
                <a:gd name="T11" fmla="*/ 190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207" y="120"/>
                  </a:lnTo>
                  <a:lnTo>
                    <a:pt x="196" y="0"/>
                  </a:lnTo>
                  <a:lnTo>
                    <a:pt x="99" y="69"/>
                  </a:lnTo>
                  <a:lnTo>
                    <a:pt x="0" y="139"/>
                  </a:lnTo>
                  <a:lnTo>
                    <a:pt x="110" y="190"/>
                  </a:lnTo>
                  <a:lnTo>
                    <a:pt x="218" y="241"/>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2"/>
            <p:cNvSpPr/>
            <p:nvPr/>
          </p:nvSpPr>
          <p:spPr bwMode="auto">
            <a:xfrm>
              <a:off x="10907398" y="5780906"/>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33"/>
            <p:cNvSpPr/>
            <p:nvPr/>
          </p:nvSpPr>
          <p:spPr bwMode="auto">
            <a:xfrm>
              <a:off x="10916367" y="5619472"/>
              <a:ext cx="245514" cy="270178"/>
            </a:xfrm>
            <a:custGeom>
              <a:avLst/>
              <a:gdLst>
                <a:gd name="T0" fmla="*/ 219 w 219"/>
                <a:gd name="T1" fmla="*/ 241 h 241"/>
                <a:gd name="T2" fmla="*/ 209 w 219"/>
                <a:gd name="T3" fmla="*/ 120 h 241"/>
                <a:gd name="T4" fmla="*/ 198 w 219"/>
                <a:gd name="T5" fmla="*/ 0 h 241"/>
                <a:gd name="T6" fmla="*/ 99 w 219"/>
                <a:gd name="T7" fmla="*/ 69 h 241"/>
                <a:gd name="T8" fmla="*/ 0 w 219"/>
                <a:gd name="T9" fmla="*/ 139 h 241"/>
                <a:gd name="T10" fmla="*/ 110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9" y="120"/>
                  </a:lnTo>
                  <a:lnTo>
                    <a:pt x="198" y="0"/>
                  </a:lnTo>
                  <a:lnTo>
                    <a:pt x="99" y="69"/>
                  </a:lnTo>
                  <a:lnTo>
                    <a:pt x="0" y="139"/>
                  </a:lnTo>
                  <a:lnTo>
                    <a:pt x="110" y="190"/>
                  </a:lnTo>
                  <a:lnTo>
                    <a:pt x="219" y="241"/>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34"/>
            <p:cNvSpPr/>
            <p:nvPr/>
          </p:nvSpPr>
          <p:spPr bwMode="auto">
            <a:xfrm>
              <a:off x="11147306" y="5611625"/>
              <a:ext cx="244393" cy="271299"/>
            </a:xfrm>
            <a:custGeom>
              <a:avLst/>
              <a:gdLst>
                <a:gd name="T0" fmla="*/ 0 w 218"/>
                <a:gd name="T1" fmla="*/ 0 h 242"/>
                <a:gd name="T2" fmla="*/ 108 w 218"/>
                <a:gd name="T3" fmla="*/ 52 h 242"/>
                <a:gd name="T4" fmla="*/ 218 w 218"/>
                <a:gd name="T5" fmla="*/ 102 h 242"/>
                <a:gd name="T6" fmla="*/ 119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19" y="171"/>
                  </a:lnTo>
                  <a:lnTo>
                    <a:pt x="21" y="242"/>
                  </a:lnTo>
                  <a:lnTo>
                    <a:pt x="11"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35"/>
            <p:cNvSpPr/>
            <p:nvPr/>
          </p:nvSpPr>
          <p:spPr bwMode="auto">
            <a:xfrm>
              <a:off x="11155153" y="5450191"/>
              <a:ext cx="245514" cy="270178"/>
            </a:xfrm>
            <a:custGeom>
              <a:avLst/>
              <a:gdLst>
                <a:gd name="T0" fmla="*/ 219 w 219"/>
                <a:gd name="T1" fmla="*/ 241 h 241"/>
                <a:gd name="T2" fmla="*/ 208 w 219"/>
                <a:gd name="T3" fmla="*/ 120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20"/>
                  </a:lnTo>
                  <a:lnTo>
                    <a:pt x="198" y="0"/>
                  </a:lnTo>
                  <a:lnTo>
                    <a:pt x="99" y="69"/>
                  </a:lnTo>
                  <a:lnTo>
                    <a:pt x="0" y="139"/>
                  </a:lnTo>
                  <a:lnTo>
                    <a:pt x="109" y="190"/>
                  </a:lnTo>
                  <a:lnTo>
                    <a:pt x="219" y="241"/>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36"/>
            <p:cNvSpPr/>
            <p:nvPr/>
          </p:nvSpPr>
          <p:spPr bwMode="auto">
            <a:xfrm>
              <a:off x="11386094" y="5442343"/>
              <a:ext cx="245514" cy="271299"/>
            </a:xfrm>
            <a:custGeom>
              <a:avLst/>
              <a:gdLst>
                <a:gd name="T0" fmla="*/ 0 w 219"/>
                <a:gd name="T1" fmla="*/ 0 h 242"/>
                <a:gd name="T2" fmla="*/ 110 w 219"/>
                <a:gd name="T3" fmla="*/ 52 h 242"/>
                <a:gd name="T4" fmla="*/ 219 w 219"/>
                <a:gd name="T5" fmla="*/ 102 h 242"/>
                <a:gd name="T6" fmla="*/ 120 w 219"/>
                <a:gd name="T7" fmla="*/ 172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2"/>
                  </a:lnTo>
                  <a:lnTo>
                    <a:pt x="21"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7"/>
            <p:cNvSpPr/>
            <p:nvPr/>
          </p:nvSpPr>
          <p:spPr bwMode="auto">
            <a:xfrm>
              <a:off x="12591243" y="4433382"/>
              <a:ext cx="244393" cy="271299"/>
            </a:xfrm>
            <a:custGeom>
              <a:avLst/>
              <a:gdLst>
                <a:gd name="T0" fmla="*/ 218 w 218"/>
                <a:gd name="T1" fmla="*/ 242 h 242"/>
                <a:gd name="T2" fmla="*/ 110 w 218"/>
                <a:gd name="T3" fmla="*/ 190 h 242"/>
                <a:gd name="T4" fmla="*/ 0 w 218"/>
                <a:gd name="T5" fmla="*/ 140 h 242"/>
                <a:gd name="T6" fmla="*/ 98 w 218"/>
                <a:gd name="T7" fmla="*/ 71 h 242"/>
                <a:gd name="T8" fmla="*/ 197 w 218"/>
                <a:gd name="T9" fmla="*/ 0 h 242"/>
                <a:gd name="T10" fmla="*/ 208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8" y="71"/>
                  </a:lnTo>
                  <a:lnTo>
                    <a:pt x="197" y="0"/>
                  </a:lnTo>
                  <a:lnTo>
                    <a:pt x="208" y="121"/>
                  </a:lnTo>
                  <a:lnTo>
                    <a:pt x="218"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38"/>
            <p:cNvSpPr/>
            <p:nvPr/>
          </p:nvSpPr>
          <p:spPr bwMode="auto">
            <a:xfrm>
              <a:off x="12582274" y="4595937"/>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39"/>
            <p:cNvSpPr/>
            <p:nvPr/>
          </p:nvSpPr>
          <p:spPr bwMode="auto">
            <a:xfrm>
              <a:off x="12351334" y="4602663"/>
              <a:ext cx="245514" cy="271299"/>
            </a:xfrm>
            <a:custGeom>
              <a:avLst/>
              <a:gdLst>
                <a:gd name="T0" fmla="*/ 219 w 219"/>
                <a:gd name="T1" fmla="*/ 242 h 242"/>
                <a:gd name="T2" fmla="*/ 110 w 219"/>
                <a:gd name="T3" fmla="*/ 190 h 242"/>
                <a:gd name="T4" fmla="*/ 0 w 219"/>
                <a:gd name="T5" fmla="*/ 140 h 242"/>
                <a:gd name="T6" fmla="*/ 99 w 219"/>
                <a:gd name="T7" fmla="*/ 71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1"/>
                  </a:lnTo>
                  <a:lnTo>
                    <a:pt x="198" y="0"/>
                  </a:lnTo>
                  <a:lnTo>
                    <a:pt x="209" y="121"/>
                  </a:lnTo>
                  <a:lnTo>
                    <a:pt x="219"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40"/>
            <p:cNvSpPr/>
            <p:nvPr/>
          </p:nvSpPr>
          <p:spPr bwMode="auto">
            <a:xfrm>
              <a:off x="12342365" y="4765218"/>
              <a:ext cx="245514" cy="271299"/>
            </a:xfrm>
            <a:custGeom>
              <a:avLst/>
              <a:gdLst>
                <a:gd name="T0" fmla="*/ 0 w 219"/>
                <a:gd name="T1" fmla="*/ 0 h 242"/>
                <a:gd name="T2" fmla="*/ 10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3" y="242"/>
                  </a:lnTo>
                  <a:lnTo>
                    <a:pt x="120" y="172"/>
                  </a:lnTo>
                  <a:lnTo>
                    <a:pt x="219" y="102"/>
                  </a:lnTo>
                  <a:lnTo>
                    <a:pt x="109"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1"/>
            <p:cNvSpPr/>
            <p:nvPr/>
          </p:nvSpPr>
          <p:spPr bwMode="auto">
            <a:xfrm>
              <a:off x="12112546" y="4771944"/>
              <a:ext cx="246635" cy="271299"/>
            </a:xfrm>
            <a:custGeom>
              <a:avLst/>
              <a:gdLst>
                <a:gd name="T0" fmla="*/ 220 w 220"/>
                <a:gd name="T1" fmla="*/ 242 h 242"/>
                <a:gd name="T2" fmla="*/ 110 w 220"/>
                <a:gd name="T3" fmla="*/ 190 h 242"/>
                <a:gd name="T4" fmla="*/ 0 w 220"/>
                <a:gd name="T5" fmla="*/ 140 h 242"/>
                <a:gd name="T6" fmla="*/ 99 w 220"/>
                <a:gd name="T7" fmla="*/ 71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1"/>
                  </a:lnTo>
                  <a:lnTo>
                    <a:pt x="198" y="0"/>
                  </a:lnTo>
                  <a:lnTo>
                    <a:pt x="209" y="121"/>
                  </a:lnTo>
                  <a:lnTo>
                    <a:pt x="220"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42"/>
            <p:cNvSpPr/>
            <p:nvPr/>
          </p:nvSpPr>
          <p:spPr bwMode="auto">
            <a:xfrm>
              <a:off x="12103578" y="4934499"/>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43"/>
            <p:cNvSpPr/>
            <p:nvPr/>
          </p:nvSpPr>
          <p:spPr bwMode="auto">
            <a:xfrm>
              <a:off x="11873759" y="4941226"/>
              <a:ext cx="244393" cy="271299"/>
            </a:xfrm>
            <a:custGeom>
              <a:avLst/>
              <a:gdLst>
                <a:gd name="T0" fmla="*/ 218 w 218"/>
                <a:gd name="T1" fmla="*/ 242 h 242"/>
                <a:gd name="T2" fmla="*/ 108 w 218"/>
                <a:gd name="T3" fmla="*/ 190 h 242"/>
                <a:gd name="T4" fmla="*/ 0 w 218"/>
                <a:gd name="T5" fmla="*/ 140 h 242"/>
                <a:gd name="T6" fmla="*/ 98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8" y="70"/>
                  </a:lnTo>
                  <a:lnTo>
                    <a:pt x="197" y="0"/>
                  </a:lnTo>
                  <a:lnTo>
                    <a:pt x="207" y="121"/>
                  </a:lnTo>
                  <a:lnTo>
                    <a:pt x="218"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44"/>
            <p:cNvSpPr/>
            <p:nvPr/>
          </p:nvSpPr>
          <p:spPr bwMode="auto">
            <a:xfrm>
              <a:off x="11864790" y="5103780"/>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45"/>
            <p:cNvSpPr/>
            <p:nvPr/>
          </p:nvSpPr>
          <p:spPr bwMode="auto">
            <a:xfrm>
              <a:off x="11633850" y="5110507"/>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46"/>
            <p:cNvSpPr/>
            <p:nvPr/>
          </p:nvSpPr>
          <p:spPr bwMode="auto">
            <a:xfrm>
              <a:off x="11624882" y="5273062"/>
              <a:ext cx="245514" cy="271299"/>
            </a:xfrm>
            <a:custGeom>
              <a:avLst/>
              <a:gdLst>
                <a:gd name="T0" fmla="*/ 0 w 219"/>
                <a:gd name="T1" fmla="*/ 0 h 242"/>
                <a:gd name="T2" fmla="*/ 10 w 219"/>
                <a:gd name="T3" fmla="*/ 121 h 242"/>
                <a:gd name="T4" fmla="*/ 21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2"/>
                  </a:lnTo>
                  <a:lnTo>
                    <a:pt x="219" y="102"/>
                  </a:lnTo>
                  <a:lnTo>
                    <a:pt x="109"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47"/>
            <p:cNvSpPr/>
            <p:nvPr/>
          </p:nvSpPr>
          <p:spPr bwMode="auto">
            <a:xfrm>
              <a:off x="11395062" y="5279789"/>
              <a:ext cx="246635" cy="271299"/>
            </a:xfrm>
            <a:custGeom>
              <a:avLst/>
              <a:gdLst>
                <a:gd name="T0" fmla="*/ 220 w 220"/>
                <a:gd name="T1" fmla="*/ 242 h 242"/>
                <a:gd name="T2" fmla="*/ 110 w 220"/>
                <a:gd name="T3" fmla="*/ 191 h 242"/>
                <a:gd name="T4" fmla="*/ 0 w 220"/>
                <a:gd name="T5" fmla="*/ 140 h 242"/>
                <a:gd name="T6" fmla="*/ 99 w 220"/>
                <a:gd name="T7" fmla="*/ 70 h 242"/>
                <a:gd name="T8" fmla="*/ 196 w 220"/>
                <a:gd name="T9" fmla="*/ 0 h 242"/>
                <a:gd name="T10" fmla="*/ 207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6" y="0"/>
                  </a:lnTo>
                  <a:lnTo>
                    <a:pt x="207" y="121"/>
                  </a:lnTo>
                  <a:lnTo>
                    <a:pt x="220" y="242"/>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60"/>
            <p:cNvSpPr/>
            <p:nvPr/>
          </p:nvSpPr>
          <p:spPr bwMode="auto">
            <a:xfrm>
              <a:off x="12387208" y="3831368"/>
              <a:ext cx="246635" cy="269056"/>
            </a:xfrm>
            <a:custGeom>
              <a:avLst/>
              <a:gdLst>
                <a:gd name="T0" fmla="*/ 0 w 220"/>
                <a:gd name="T1" fmla="*/ 0 h 240"/>
                <a:gd name="T2" fmla="*/ 11 w 220"/>
                <a:gd name="T3" fmla="*/ 119 h 240"/>
                <a:gd name="T4" fmla="*/ 22 w 220"/>
                <a:gd name="T5" fmla="*/ 240 h 240"/>
                <a:gd name="T6" fmla="*/ 121 w 220"/>
                <a:gd name="T7" fmla="*/ 171 h 240"/>
                <a:gd name="T8" fmla="*/ 220 w 220"/>
                <a:gd name="T9" fmla="*/ 100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19"/>
                  </a:lnTo>
                  <a:lnTo>
                    <a:pt x="22" y="240"/>
                  </a:lnTo>
                  <a:lnTo>
                    <a:pt x="121" y="171"/>
                  </a:lnTo>
                  <a:lnTo>
                    <a:pt x="220" y="100"/>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71"/>
            <p:cNvSpPr/>
            <p:nvPr/>
          </p:nvSpPr>
          <p:spPr bwMode="auto">
            <a:xfrm>
              <a:off x="10621525" y="5801085"/>
              <a:ext cx="1321740" cy="962998"/>
            </a:xfrm>
            <a:custGeom>
              <a:avLst/>
              <a:gdLst>
                <a:gd name="T0" fmla="*/ 9 w 1179"/>
                <a:gd name="T1" fmla="*/ 859 h 859"/>
                <a:gd name="T2" fmla="*/ 0 w 1179"/>
                <a:gd name="T3" fmla="*/ 846 h 859"/>
                <a:gd name="T4" fmla="*/ 1179 w 1179"/>
                <a:gd name="T5" fmla="*/ 0 h 859"/>
                <a:gd name="T6" fmla="*/ 1179 w 1179"/>
                <a:gd name="T7" fmla="*/ 216 h 859"/>
                <a:gd name="T8" fmla="*/ 1163 w 1179"/>
                <a:gd name="T9" fmla="*/ 216 h 859"/>
                <a:gd name="T10" fmla="*/ 1163 w 1179"/>
                <a:gd name="T11" fmla="*/ 32 h 859"/>
                <a:gd name="T12" fmla="*/ 9 w 1179"/>
                <a:gd name="T13" fmla="*/ 859 h 859"/>
              </a:gdLst>
              <a:ahLst/>
              <a:cxnLst>
                <a:cxn ang="0">
                  <a:pos x="T0" y="T1"/>
                </a:cxn>
                <a:cxn ang="0">
                  <a:pos x="T2" y="T3"/>
                </a:cxn>
                <a:cxn ang="0">
                  <a:pos x="T4" y="T5"/>
                </a:cxn>
                <a:cxn ang="0">
                  <a:pos x="T6" y="T7"/>
                </a:cxn>
                <a:cxn ang="0">
                  <a:pos x="T8" y="T9"/>
                </a:cxn>
                <a:cxn ang="0">
                  <a:pos x="T10" y="T11"/>
                </a:cxn>
                <a:cxn ang="0">
                  <a:pos x="T12" y="T13"/>
                </a:cxn>
              </a:cxnLst>
              <a:rect l="0" t="0" r="r" b="b"/>
              <a:pathLst>
                <a:path w="1179" h="859">
                  <a:moveTo>
                    <a:pt x="9" y="859"/>
                  </a:moveTo>
                  <a:lnTo>
                    <a:pt x="0" y="846"/>
                  </a:lnTo>
                  <a:lnTo>
                    <a:pt x="1179" y="0"/>
                  </a:lnTo>
                  <a:lnTo>
                    <a:pt x="1179" y="216"/>
                  </a:lnTo>
                  <a:lnTo>
                    <a:pt x="1163" y="216"/>
                  </a:lnTo>
                  <a:lnTo>
                    <a:pt x="1163" y="32"/>
                  </a:lnTo>
                  <a:lnTo>
                    <a:pt x="9" y="85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9284636" y="0"/>
              <a:ext cx="2918347" cy="3518892"/>
            </a:xfrm>
            <a:custGeom>
              <a:avLst/>
              <a:gdLst>
                <a:gd name="T0" fmla="*/ 0 w 1764"/>
                <a:gd name="T1" fmla="*/ 2127 h 2127"/>
                <a:gd name="T2" fmla="*/ 1764 w 1764"/>
                <a:gd name="T3" fmla="*/ 1079 h 2127"/>
                <a:gd name="T4" fmla="*/ 1764 w 1764"/>
                <a:gd name="T5" fmla="*/ 0 h 2127"/>
                <a:gd name="T6" fmla="*/ 0 w 1764"/>
                <a:gd name="T7" fmla="*/ 1044 h 2127"/>
                <a:gd name="T8" fmla="*/ 0 w 1764"/>
                <a:gd name="T9" fmla="*/ 2127 h 2127"/>
              </a:gdLst>
              <a:ahLst/>
              <a:cxnLst>
                <a:cxn ang="0">
                  <a:pos x="T0" y="T1"/>
                </a:cxn>
                <a:cxn ang="0">
                  <a:pos x="T2" y="T3"/>
                </a:cxn>
                <a:cxn ang="0">
                  <a:pos x="T4" y="T5"/>
                </a:cxn>
                <a:cxn ang="0">
                  <a:pos x="T6" y="T7"/>
                </a:cxn>
                <a:cxn ang="0">
                  <a:pos x="T8" y="T9"/>
                </a:cxn>
              </a:cxnLst>
              <a:rect l="0" t="0" r="r" b="b"/>
              <a:pathLst>
                <a:path w="1764" h="2127">
                  <a:moveTo>
                    <a:pt x="0" y="2127"/>
                  </a:moveTo>
                  <a:lnTo>
                    <a:pt x="1764" y="1079"/>
                  </a:lnTo>
                  <a:lnTo>
                    <a:pt x="1764" y="0"/>
                  </a:lnTo>
                  <a:lnTo>
                    <a:pt x="0" y="1044"/>
                  </a:lnTo>
                  <a:lnTo>
                    <a:pt x="0" y="2127"/>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9284636" y="1727185"/>
              <a:ext cx="2918347" cy="3527163"/>
            </a:xfrm>
            <a:custGeom>
              <a:avLst/>
              <a:gdLst>
                <a:gd name="T0" fmla="*/ 1764 w 1764"/>
                <a:gd name="T1" fmla="*/ 2132 h 2132"/>
                <a:gd name="T2" fmla="*/ 0 w 1764"/>
                <a:gd name="T3" fmla="*/ 1084 h 2132"/>
                <a:gd name="T4" fmla="*/ 0 w 1764"/>
                <a:gd name="T5" fmla="*/ 0 h 2132"/>
                <a:gd name="T6" fmla="*/ 1764 w 1764"/>
                <a:gd name="T7" fmla="*/ 1049 h 2132"/>
                <a:gd name="T8" fmla="*/ 1764 w 1764"/>
                <a:gd name="T9" fmla="*/ 2132 h 2132"/>
              </a:gdLst>
              <a:ahLst/>
              <a:cxnLst>
                <a:cxn ang="0">
                  <a:pos x="T0" y="T1"/>
                </a:cxn>
                <a:cxn ang="0">
                  <a:pos x="T2" y="T3"/>
                </a:cxn>
                <a:cxn ang="0">
                  <a:pos x="T4" y="T5"/>
                </a:cxn>
                <a:cxn ang="0">
                  <a:pos x="T6" y="T7"/>
                </a:cxn>
                <a:cxn ang="0">
                  <a:pos x="T8" y="T9"/>
                </a:cxn>
              </a:cxnLst>
              <a:rect l="0" t="0" r="r" b="b"/>
              <a:pathLst>
                <a:path w="1764" h="2132">
                  <a:moveTo>
                    <a:pt x="1764" y="2132"/>
                  </a:moveTo>
                  <a:lnTo>
                    <a:pt x="0" y="1084"/>
                  </a:lnTo>
                  <a:lnTo>
                    <a:pt x="0" y="0"/>
                  </a:lnTo>
                  <a:lnTo>
                    <a:pt x="1764" y="1049"/>
                  </a:lnTo>
                  <a:lnTo>
                    <a:pt x="1764" y="2132"/>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9120851" y="150549"/>
              <a:ext cx="2536183" cy="2288024"/>
            </a:xfrm>
            <a:custGeom>
              <a:avLst/>
              <a:gdLst>
                <a:gd name="T0" fmla="*/ 16 w 1533"/>
                <a:gd name="T1" fmla="*/ 1383 h 1383"/>
                <a:gd name="T2" fmla="*/ 0 w 1533"/>
                <a:gd name="T3" fmla="*/ 1383 h 1383"/>
                <a:gd name="T4" fmla="*/ 0 w 1533"/>
                <a:gd name="T5" fmla="*/ 881 h 1383"/>
                <a:gd name="T6" fmla="*/ 4 w 1533"/>
                <a:gd name="T7" fmla="*/ 880 h 1383"/>
                <a:gd name="T8" fmla="*/ 1525 w 1533"/>
                <a:gd name="T9" fmla="*/ 0 h 1383"/>
                <a:gd name="T10" fmla="*/ 1533 w 1533"/>
                <a:gd name="T11" fmla="*/ 15 h 1383"/>
                <a:gd name="T12" fmla="*/ 16 w 1533"/>
                <a:gd name="T13" fmla="*/ 891 h 1383"/>
                <a:gd name="T14" fmla="*/ 16 w 1533"/>
                <a:gd name="T15" fmla="*/ 1383 h 13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3" h="1383">
                  <a:moveTo>
                    <a:pt x="16" y="1383"/>
                  </a:moveTo>
                  <a:lnTo>
                    <a:pt x="0" y="1383"/>
                  </a:lnTo>
                  <a:lnTo>
                    <a:pt x="0" y="881"/>
                  </a:lnTo>
                  <a:lnTo>
                    <a:pt x="4" y="880"/>
                  </a:lnTo>
                  <a:lnTo>
                    <a:pt x="1525" y="0"/>
                  </a:lnTo>
                  <a:lnTo>
                    <a:pt x="1533" y="15"/>
                  </a:lnTo>
                  <a:lnTo>
                    <a:pt x="16" y="891"/>
                  </a:lnTo>
                  <a:lnTo>
                    <a:pt x="16" y="1383"/>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9" name="组合 208"/>
          <p:cNvGrpSpPr/>
          <p:nvPr/>
        </p:nvGrpSpPr>
        <p:grpSpPr>
          <a:xfrm>
            <a:off x="-875182" y="5889892"/>
            <a:ext cx="2214564" cy="1433513"/>
            <a:chOff x="-817307" y="5727842"/>
            <a:chExt cx="2214564" cy="1433513"/>
          </a:xfrm>
        </p:grpSpPr>
        <p:sp>
          <p:nvSpPr>
            <p:cNvPr id="184" name="Freeform 175"/>
            <p:cNvSpPr/>
            <p:nvPr/>
          </p:nvSpPr>
          <p:spPr bwMode="auto">
            <a:xfrm>
              <a:off x="-817307"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76"/>
            <p:cNvSpPr/>
            <p:nvPr/>
          </p:nvSpPr>
          <p:spPr bwMode="auto">
            <a:xfrm>
              <a:off x="-755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77"/>
            <p:cNvSpPr/>
            <p:nvPr/>
          </p:nvSpPr>
          <p:spPr bwMode="auto">
            <a:xfrm>
              <a:off x="-690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78"/>
            <p:cNvSpPr/>
            <p:nvPr/>
          </p:nvSpPr>
          <p:spPr bwMode="auto">
            <a:xfrm>
              <a:off x="-628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79"/>
            <p:cNvSpPr/>
            <p:nvPr/>
          </p:nvSpPr>
          <p:spPr bwMode="auto">
            <a:xfrm>
              <a:off x="-563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80"/>
            <p:cNvSpPr/>
            <p:nvPr/>
          </p:nvSpPr>
          <p:spPr bwMode="auto">
            <a:xfrm>
              <a:off x="-501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81"/>
            <p:cNvSpPr/>
            <p:nvPr/>
          </p:nvSpPr>
          <p:spPr bwMode="auto">
            <a:xfrm>
              <a:off x="-436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82"/>
            <p:cNvSpPr/>
            <p:nvPr/>
          </p:nvSpPr>
          <p:spPr bwMode="auto">
            <a:xfrm>
              <a:off x="-374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83"/>
            <p:cNvSpPr/>
            <p:nvPr/>
          </p:nvSpPr>
          <p:spPr bwMode="auto">
            <a:xfrm>
              <a:off x="-309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84"/>
            <p:cNvSpPr/>
            <p:nvPr/>
          </p:nvSpPr>
          <p:spPr bwMode="auto">
            <a:xfrm>
              <a:off x="-247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85"/>
            <p:cNvSpPr/>
            <p:nvPr/>
          </p:nvSpPr>
          <p:spPr bwMode="auto">
            <a:xfrm>
              <a:off x="-182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86"/>
            <p:cNvSpPr/>
            <p:nvPr/>
          </p:nvSpPr>
          <p:spPr bwMode="auto">
            <a:xfrm>
              <a:off x="-120394" y="5727842"/>
              <a:ext cx="881063" cy="1433513"/>
            </a:xfrm>
            <a:custGeom>
              <a:avLst/>
              <a:gdLst>
                <a:gd name="T0" fmla="*/ 0 w 555"/>
                <a:gd name="T1" fmla="*/ 895 h 903"/>
                <a:gd name="T2" fmla="*/ 13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3"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87"/>
            <p:cNvSpPr/>
            <p:nvPr/>
          </p:nvSpPr>
          <p:spPr bwMode="auto">
            <a:xfrm>
              <a:off x="-55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88"/>
            <p:cNvSpPr/>
            <p:nvPr/>
          </p:nvSpPr>
          <p:spPr bwMode="auto">
            <a:xfrm>
              <a:off x="6606" y="5727842"/>
              <a:ext cx="882650" cy="1433513"/>
            </a:xfrm>
            <a:custGeom>
              <a:avLst/>
              <a:gdLst>
                <a:gd name="T0" fmla="*/ 0 w 556"/>
                <a:gd name="T1" fmla="*/ 895 h 903"/>
                <a:gd name="T2" fmla="*/ 13 w 556"/>
                <a:gd name="T3" fmla="*/ 903 h 903"/>
                <a:gd name="T4" fmla="*/ 556 w 556"/>
                <a:gd name="T5" fmla="*/ 7 h 903"/>
                <a:gd name="T6" fmla="*/ 543 w 556"/>
                <a:gd name="T7" fmla="*/ 0 h 903"/>
                <a:gd name="T8" fmla="*/ 0 w 556"/>
                <a:gd name="T9" fmla="*/ 895 h 903"/>
              </a:gdLst>
              <a:ahLst/>
              <a:cxnLst>
                <a:cxn ang="0">
                  <a:pos x="T0" y="T1"/>
                </a:cxn>
                <a:cxn ang="0">
                  <a:pos x="T2" y="T3"/>
                </a:cxn>
                <a:cxn ang="0">
                  <a:pos x="T4" y="T5"/>
                </a:cxn>
                <a:cxn ang="0">
                  <a:pos x="T6" y="T7"/>
                </a:cxn>
                <a:cxn ang="0">
                  <a:pos x="T8" y="T9"/>
                </a:cxn>
              </a:cxnLst>
              <a:rect l="0" t="0" r="r" b="b"/>
              <a:pathLst>
                <a:path w="556" h="903">
                  <a:moveTo>
                    <a:pt x="0" y="895"/>
                  </a:moveTo>
                  <a:lnTo>
                    <a:pt x="13" y="903"/>
                  </a:lnTo>
                  <a:lnTo>
                    <a:pt x="556"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89"/>
            <p:cNvSpPr/>
            <p:nvPr/>
          </p:nvSpPr>
          <p:spPr bwMode="auto">
            <a:xfrm>
              <a:off x="716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90"/>
            <p:cNvSpPr/>
            <p:nvPr/>
          </p:nvSpPr>
          <p:spPr bwMode="auto">
            <a:xfrm>
              <a:off x="135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91"/>
            <p:cNvSpPr/>
            <p:nvPr/>
          </p:nvSpPr>
          <p:spPr bwMode="auto">
            <a:xfrm>
              <a:off x="198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92"/>
            <p:cNvSpPr/>
            <p:nvPr/>
          </p:nvSpPr>
          <p:spPr bwMode="auto">
            <a:xfrm>
              <a:off x="262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93"/>
            <p:cNvSpPr/>
            <p:nvPr/>
          </p:nvSpPr>
          <p:spPr bwMode="auto">
            <a:xfrm>
              <a:off x="325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94"/>
            <p:cNvSpPr/>
            <p:nvPr/>
          </p:nvSpPr>
          <p:spPr bwMode="auto">
            <a:xfrm>
              <a:off x="389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95"/>
            <p:cNvSpPr/>
            <p:nvPr/>
          </p:nvSpPr>
          <p:spPr bwMode="auto">
            <a:xfrm>
              <a:off x="452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96"/>
            <p:cNvSpPr/>
            <p:nvPr/>
          </p:nvSpPr>
          <p:spPr bwMode="auto">
            <a:xfrm>
              <a:off x="516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06" name="Freeform 197"/>
          <p:cNvSpPr/>
          <p:nvPr/>
        </p:nvSpPr>
        <p:spPr bwMode="auto">
          <a:xfrm rot="21432096">
            <a:off x="262194" y="5890092"/>
            <a:ext cx="1541463" cy="1185863"/>
          </a:xfrm>
          <a:custGeom>
            <a:avLst/>
            <a:gdLst>
              <a:gd name="T0" fmla="*/ 8 w 971"/>
              <a:gd name="T1" fmla="*/ 747 h 747"/>
              <a:gd name="T2" fmla="*/ 0 w 971"/>
              <a:gd name="T3" fmla="*/ 732 h 747"/>
              <a:gd name="T4" fmla="*/ 937 w 971"/>
              <a:gd name="T5" fmla="*/ 181 h 747"/>
              <a:gd name="T6" fmla="*/ 631 w 971"/>
              <a:gd name="T7" fmla="*/ 15 h 747"/>
              <a:gd name="T8" fmla="*/ 639 w 971"/>
              <a:gd name="T9" fmla="*/ 0 h 747"/>
              <a:gd name="T10" fmla="*/ 971 w 971"/>
              <a:gd name="T11" fmla="*/ 181 h 747"/>
              <a:gd name="T12" fmla="*/ 8 w 971"/>
              <a:gd name="T13" fmla="*/ 747 h 747"/>
            </a:gdLst>
            <a:ahLst/>
            <a:cxnLst>
              <a:cxn ang="0">
                <a:pos x="T0" y="T1"/>
              </a:cxn>
              <a:cxn ang="0">
                <a:pos x="T2" y="T3"/>
              </a:cxn>
              <a:cxn ang="0">
                <a:pos x="T4" y="T5"/>
              </a:cxn>
              <a:cxn ang="0">
                <a:pos x="T6" y="T7"/>
              </a:cxn>
              <a:cxn ang="0">
                <a:pos x="T8" y="T9"/>
              </a:cxn>
              <a:cxn ang="0">
                <a:pos x="T10" y="T11"/>
              </a:cxn>
              <a:cxn ang="0">
                <a:pos x="T12" y="T13"/>
              </a:cxn>
            </a:cxnLst>
            <a:rect l="0" t="0" r="r" b="b"/>
            <a:pathLst>
              <a:path w="971" h="747">
                <a:moveTo>
                  <a:pt x="8" y="747"/>
                </a:moveTo>
                <a:lnTo>
                  <a:pt x="0" y="732"/>
                </a:lnTo>
                <a:lnTo>
                  <a:pt x="937" y="181"/>
                </a:lnTo>
                <a:lnTo>
                  <a:pt x="631" y="15"/>
                </a:lnTo>
                <a:lnTo>
                  <a:pt x="639" y="0"/>
                </a:lnTo>
                <a:lnTo>
                  <a:pt x="971" y="181"/>
                </a:lnTo>
                <a:lnTo>
                  <a:pt x="8" y="747"/>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98"/>
          <p:cNvSpPr/>
          <p:nvPr/>
        </p:nvSpPr>
        <p:spPr bwMode="auto">
          <a:xfrm>
            <a:off x="-7681" y="4897580"/>
            <a:ext cx="1355725" cy="1927225"/>
          </a:xfrm>
          <a:custGeom>
            <a:avLst/>
            <a:gdLst>
              <a:gd name="T0" fmla="*/ 854 w 854"/>
              <a:gd name="T1" fmla="*/ 654 h 1214"/>
              <a:gd name="T2" fmla="*/ 0 w 854"/>
              <a:gd name="T3" fmla="*/ 1214 h 1214"/>
              <a:gd name="T4" fmla="*/ 0 w 854"/>
              <a:gd name="T5" fmla="*/ 560 h 1214"/>
              <a:gd name="T6" fmla="*/ 854 w 854"/>
              <a:gd name="T7" fmla="*/ 0 h 1214"/>
              <a:gd name="T8" fmla="*/ 854 w 854"/>
              <a:gd name="T9" fmla="*/ 654 h 1214"/>
            </a:gdLst>
            <a:ahLst/>
            <a:cxnLst>
              <a:cxn ang="0">
                <a:pos x="T0" y="T1"/>
              </a:cxn>
              <a:cxn ang="0">
                <a:pos x="T2" y="T3"/>
              </a:cxn>
              <a:cxn ang="0">
                <a:pos x="T4" y="T5"/>
              </a:cxn>
              <a:cxn ang="0">
                <a:pos x="T6" y="T7"/>
              </a:cxn>
              <a:cxn ang="0">
                <a:pos x="T8" y="T9"/>
              </a:cxn>
            </a:cxnLst>
            <a:rect l="0" t="0" r="r" b="b"/>
            <a:pathLst>
              <a:path w="854" h="1214">
                <a:moveTo>
                  <a:pt x="854" y="654"/>
                </a:moveTo>
                <a:lnTo>
                  <a:pt x="0" y="1214"/>
                </a:lnTo>
                <a:lnTo>
                  <a:pt x="0" y="560"/>
                </a:lnTo>
                <a:lnTo>
                  <a:pt x="854" y="0"/>
                </a:lnTo>
                <a:lnTo>
                  <a:pt x="854" y="654"/>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5"/>
          <p:cNvSpPr>
            <a:spLocks noEditPoints="1"/>
          </p:cNvSpPr>
          <p:nvPr/>
        </p:nvSpPr>
        <p:spPr bwMode="auto">
          <a:xfrm flipH="1" flipV="1">
            <a:off x="520581" y="363109"/>
            <a:ext cx="504346" cy="424069"/>
          </a:xfrm>
          <a:custGeom>
            <a:avLst/>
            <a:gdLst>
              <a:gd name="T0" fmla="*/ 118 w 285"/>
              <a:gd name="T1" fmla="*/ 131 h 240"/>
              <a:gd name="T2" fmla="*/ 118 w 285"/>
              <a:gd name="T3" fmla="*/ 240 h 240"/>
              <a:gd name="T4" fmla="*/ 0 w 285"/>
              <a:gd name="T5" fmla="*/ 240 h 240"/>
              <a:gd name="T6" fmla="*/ 0 w 285"/>
              <a:gd name="T7" fmla="*/ 131 h 240"/>
              <a:gd name="T8" fmla="*/ 32 w 285"/>
              <a:gd name="T9" fmla="*/ 39 h 240"/>
              <a:gd name="T10" fmla="*/ 118 w 285"/>
              <a:gd name="T11" fmla="*/ 0 h 240"/>
              <a:gd name="T12" fmla="*/ 118 w 285"/>
              <a:gd name="T13" fmla="*/ 55 h 240"/>
              <a:gd name="T14" fmla="*/ 75 w 285"/>
              <a:gd name="T15" fmla="*/ 70 h 240"/>
              <a:gd name="T16" fmla="*/ 53 w 285"/>
              <a:gd name="T17" fmla="*/ 115 h 240"/>
              <a:gd name="T18" fmla="*/ 53 w 285"/>
              <a:gd name="T19" fmla="*/ 131 h 240"/>
              <a:gd name="T20" fmla="*/ 118 w 285"/>
              <a:gd name="T21" fmla="*/ 131 h 240"/>
              <a:gd name="T22" fmla="*/ 285 w 285"/>
              <a:gd name="T23" fmla="*/ 131 h 240"/>
              <a:gd name="T24" fmla="*/ 285 w 285"/>
              <a:gd name="T25" fmla="*/ 240 h 240"/>
              <a:gd name="T26" fmla="*/ 167 w 285"/>
              <a:gd name="T27" fmla="*/ 240 h 240"/>
              <a:gd name="T28" fmla="*/ 167 w 285"/>
              <a:gd name="T29" fmla="*/ 136 h 240"/>
              <a:gd name="T30" fmla="*/ 199 w 285"/>
              <a:gd name="T31" fmla="*/ 41 h 240"/>
              <a:gd name="T32" fmla="*/ 285 w 285"/>
              <a:gd name="T33" fmla="*/ 0 h 240"/>
              <a:gd name="T34" fmla="*/ 285 w 285"/>
              <a:gd name="T35" fmla="*/ 55 h 240"/>
              <a:gd name="T36" fmla="*/ 241 w 285"/>
              <a:gd name="T37" fmla="*/ 70 h 240"/>
              <a:gd name="T38" fmla="*/ 219 w 285"/>
              <a:gd name="T39" fmla="*/ 115 h 240"/>
              <a:gd name="T40" fmla="*/ 219 w 285"/>
              <a:gd name="T41" fmla="*/ 131 h 240"/>
              <a:gd name="T42" fmla="*/ 285 w 285"/>
              <a:gd name="T43" fmla="*/ 13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5" h="240">
                <a:moveTo>
                  <a:pt x="118" y="131"/>
                </a:moveTo>
                <a:cubicBezTo>
                  <a:pt x="118" y="240"/>
                  <a:pt x="118" y="240"/>
                  <a:pt x="118" y="240"/>
                </a:cubicBezTo>
                <a:cubicBezTo>
                  <a:pt x="0" y="240"/>
                  <a:pt x="0" y="240"/>
                  <a:pt x="0" y="240"/>
                </a:cubicBezTo>
                <a:cubicBezTo>
                  <a:pt x="0" y="131"/>
                  <a:pt x="0" y="131"/>
                  <a:pt x="0" y="131"/>
                </a:cubicBezTo>
                <a:cubicBezTo>
                  <a:pt x="0" y="95"/>
                  <a:pt x="11" y="64"/>
                  <a:pt x="32" y="39"/>
                </a:cubicBezTo>
                <a:cubicBezTo>
                  <a:pt x="51" y="17"/>
                  <a:pt x="80" y="4"/>
                  <a:pt x="118" y="0"/>
                </a:cubicBezTo>
                <a:cubicBezTo>
                  <a:pt x="118" y="55"/>
                  <a:pt x="118" y="55"/>
                  <a:pt x="118" y="55"/>
                </a:cubicBezTo>
                <a:cubicBezTo>
                  <a:pt x="101" y="55"/>
                  <a:pt x="87" y="60"/>
                  <a:pt x="75" y="70"/>
                </a:cubicBezTo>
                <a:cubicBezTo>
                  <a:pt x="60" y="80"/>
                  <a:pt x="53" y="95"/>
                  <a:pt x="53" y="115"/>
                </a:cubicBezTo>
                <a:cubicBezTo>
                  <a:pt x="53" y="120"/>
                  <a:pt x="53" y="125"/>
                  <a:pt x="53" y="131"/>
                </a:cubicBezTo>
                <a:lnTo>
                  <a:pt x="118" y="131"/>
                </a:lnTo>
                <a:close/>
                <a:moveTo>
                  <a:pt x="285" y="131"/>
                </a:moveTo>
                <a:cubicBezTo>
                  <a:pt x="285" y="240"/>
                  <a:pt x="285" y="240"/>
                  <a:pt x="285" y="240"/>
                </a:cubicBezTo>
                <a:cubicBezTo>
                  <a:pt x="167" y="240"/>
                  <a:pt x="167" y="240"/>
                  <a:pt x="167" y="240"/>
                </a:cubicBezTo>
                <a:cubicBezTo>
                  <a:pt x="167" y="136"/>
                  <a:pt x="167" y="136"/>
                  <a:pt x="167" y="136"/>
                </a:cubicBezTo>
                <a:cubicBezTo>
                  <a:pt x="167" y="98"/>
                  <a:pt x="178" y="66"/>
                  <a:pt x="199" y="41"/>
                </a:cubicBezTo>
                <a:cubicBezTo>
                  <a:pt x="218" y="18"/>
                  <a:pt x="247" y="4"/>
                  <a:pt x="285" y="0"/>
                </a:cubicBezTo>
                <a:cubicBezTo>
                  <a:pt x="285" y="55"/>
                  <a:pt x="285" y="55"/>
                  <a:pt x="285" y="55"/>
                </a:cubicBezTo>
                <a:cubicBezTo>
                  <a:pt x="269" y="55"/>
                  <a:pt x="254" y="60"/>
                  <a:pt x="241" y="70"/>
                </a:cubicBezTo>
                <a:cubicBezTo>
                  <a:pt x="227" y="80"/>
                  <a:pt x="219" y="95"/>
                  <a:pt x="219" y="115"/>
                </a:cubicBezTo>
                <a:cubicBezTo>
                  <a:pt x="219" y="120"/>
                  <a:pt x="219" y="125"/>
                  <a:pt x="219" y="131"/>
                </a:cubicBezTo>
                <a:lnTo>
                  <a:pt x="285" y="131"/>
                </a:lnTo>
                <a:close/>
              </a:path>
            </a:pathLst>
          </a:custGeom>
          <a:solidFill>
            <a:srgbClr val="073141">
              <a:alpha val="83000"/>
            </a:srgbClr>
          </a:solidFill>
          <a:ln>
            <a:noFill/>
          </a:ln>
        </p:spPr>
        <p:txBody>
          <a:bodyPr vert="horz" wrap="square" lIns="91440" tIns="45720" rIns="91440" bIns="45720" numCol="1" anchor="t" anchorCtr="0" compatLnSpc="1"/>
          <a:lstStyle/>
          <a:p>
            <a:endParaRPr lang="zh-CN" altLang="en-US">
              <a:solidFill>
                <a:srgbClr val="45A1BA"/>
              </a:solidFill>
            </a:endParaRPr>
          </a:p>
        </p:txBody>
      </p:sp>
      <p:sp>
        <p:nvSpPr>
          <p:cNvPr id="156" name="矩形 155"/>
          <p:cNvSpPr/>
          <p:nvPr/>
        </p:nvSpPr>
        <p:spPr>
          <a:xfrm>
            <a:off x="1831908" y="362994"/>
            <a:ext cx="2866490" cy="461665"/>
          </a:xfrm>
          <a:prstGeom prst="rect">
            <a:avLst/>
          </a:prstGeom>
        </p:spPr>
        <p:txBody>
          <a:bodyPr wrap="none">
            <a:spAutoFit/>
          </a:bodyPr>
          <a:lstStyle/>
          <a:p>
            <a:r>
              <a:rPr lang="en-US" altLang="zh-CN" sz="2400" dirty="0"/>
              <a:t>Part1        by</a:t>
            </a:r>
            <a:r>
              <a:rPr lang="zh-CN" altLang="zh-CN" sz="2400" dirty="0"/>
              <a:t>阳隆荣</a:t>
            </a:r>
          </a:p>
        </p:txBody>
      </p:sp>
      <p:sp>
        <p:nvSpPr>
          <p:cNvPr id="157" name="Rectangle 11"/>
          <p:cNvSpPr/>
          <p:nvPr/>
        </p:nvSpPr>
        <p:spPr>
          <a:xfrm>
            <a:off x="1727132" y="1092415"/>
            <a:ext cx="7277372" cy="4893647"/>
          </a:xfrm>
          <a:prstGeom prst="rect">
            <a:avLst/>
          </a:prstGeom>
        </p:spPr>
        <p:txBody>
          <a:bodyPr wrap="square">
            <a:spAutoFit/>
          </a:bodyPr>
          <a:lstStyle/>
          <a:p>
            <a:pPr algn="just">
              <a:spcAft>
                <a:spcPts val="0"/>
              </a:spcAft>
            </a:pPr>
            <a:r>
              <a:rPr lang="en-US" altLang="zh-CN" sz="2400" kern="100" dirty="0" smtClean="0">
                <a:latin typeface="等线" panose="02010600030101010101" pitchFamily="2" charset="-122"/>
                <a:cs typeface="Times New Roman" panose="02020603050405020304" pitchFamily="18" charset="0"/>
              </a:rPr>
              <a:t>     Hence</a:t>
            </a:r>
            <a:r>
              <a:rPr lang="en-US" altLang="zh-CN" sz="2400" kern="100" dirty="0">
                <a:latin typeface="等线" panose="02010600030101010101" pitchFamily="2" charset="-122"/>
                <a:cs typeface="Times New Roman" panose="02020603050405020304" pitchFamily="18" charset="0"/>
              </a:rPr>
              <a:t>, if the attacker wants to steal the file, they do not have to get permission in the HDFS, they just need to get the locations of every block with the help of the name node logs (or through other ways such as the network monitor and so on), then steal the block directly from the physical machine if </a:t>
            </a:r>
            <a:r>
              <a:rPr lang="en-US" altLang="zh-CN" sz="2400" kern="100" dirty="0">
                <a:solidFill>
                  <a:srgbClr val="FF0000"/>
                </a:solidFill>
                <a:latin typeface="等线" panose="02010600030101010101" pitchFamily="2" charset="-122"/>
                <a:cs typeface="Times New Roman" panose="02020603050405020304" pitchFamily="18" charset="0"/>
              </a:rPr>
              <a:t>they</a:t>
            </a:r>
            <a:r>
              <a:rPr lang="en-US" altLang="zh-CN" sz="2400" kern="100" dirty="0">
                <a:latin typeface="等线" panose="02010600030101010101" pitchFamily="2" charset="-122"/>
                <a:cs typeface="Times New Roman" panose="02020603050405020304" pitchFamily="18" charset="0"/>
              </a:rPr>
              <a:t> have root permission of the host OS</a:t>
            </a:r>
            <a:r>
              <a:rPr lang="en-US" altLang="zh-CN" sz="2400" kern="100" dirty="0" smtClean="0">
                <a:latin typeface="等线" panose="02010600030101010101" pitchFamily="2" charset="-122"/>
                <a:cs typeface="Times New Roman" panose="02020603050405020304" pitchFamily="18" charset="0"/>
              </a:rPr>
              <a:t>.</a:t>
            </a:r>
          </a:p>
          <a:p>
            <a:pPr algn="just">
              <a:spcAft>
                <a:spcPts val="0"/>
              </a:spcAft>
            </a:pPr>
            <a:endParaRPr lang="en-US" altLang="zh-CN" sz="2400" kern="100" dirty="0">
              <a:latin typeface="等线" panose="02010600030101010101" pitchFamily="2" charset="-122"/>
              <a:cs typeface="Times New Roman" panose="02020603050405020304" pitchFamily="18" charset="0"/>
            </a:endParaRPr>
          </a:p>
          <a:p>
            <a:pPr algn="just">
              <a:spcAft>
                <a:spcPts val="0"/>
              </a:spcAft>
            </a:pPr>
            <a:r>
              <a:rPr lang="zh-CN" altLang="en-US" sz="2400" kern="100" dirty="0">
                <a:latin typeface="等线" panose="02010600030101010101" pitchFamily="2" charset="-122"/>
                <a:cs typeface="Times New Roman" panose="02020603050405020304" pitchFamily="18" charset="0"/>
              </a:rPr>
              <a:t>    因此，如果攻击者想要窃取文件，他们不需要在</a:t>
            </a:r>
            <a:r>
              <a:rPr lang="en-US" altLang="zh-CN" sz="2400" kern="100" dirty="0">
                <a:latin typeface="等线" panose="02010600030101010101" pitchFamily="2" charset="-122"/>
                <a:cs typeface="Times New Roman" panose="02020603050405020304" pitchFamily="18" charset="0"/>
              </a:rPr>
              <a:t>HDFS</a:t>
            </a:r>
            <a:r>
              <a:rPr lang="zh-CN" altLang="en-US" sz="2400" kern="100" dirty="0">
                <a:latin typeface="等线" panose="02010600030101010101" pitchFamily="2" charset="-122"/>
                <a:cs typeface="Times New Roman" panose="02020603050405020304" pitchFamily="18" charset="0"/>
              </a:rPr>
              <a:t>中获得权限，只需要借助名称节点日志（或通过网络监视器等其他方式）获取每个块的位置，然后如果拥有主机操作系统的根权限，他们能直接从物理机上窃取</a:t>
            </a:r>
            <a:r>
              <a:rPr lang="zh-CN" altLang="en-US" sz="2400" kern="100" dirty="0" smtClean="0">
                <a:latin typeface="等线" panose="02010600030101010101" pitchFamily="2" charset="-122"/>
                <a:cs typeface="Times New Roman" panose="02020603050405020304" pitchFamily="18" charset="0"/>
              </a:rPr>
              <a:t>块</a:t>
            </a:r>
            <a:r>
              <a:rPr lang="zh-CN" altLang="en-US" sz="2400" kern="100" dirty="0">
                <a:latin typeface="等线" panose="02010600030101010101" pitchFamily="2" charset="-122"/>
                <a:cs typeface="Times New Roman" panose="02020603050405020304" pitchFamily="18" charset="0"/>
              </a:rPr>
              <a:t>。</a:t>
            </a:r>
            <a:endParaRPr lang="zh-CN" altLang="en-US" sz="24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577606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1" name="组合 230"/>
          <p:cNvGrpSpPr/>
          <p:nvPr/>
        </p:nvGrpSpPr>
        <p:grpSpPr>
          <a:xfrm>
            <a:off x="9129106" y="0"/>
            <a:ext cx="4241860" cy="7063408"/>
            <a:chOff x="9120851" y="0"/>
            <a:chExt cx="4241860" cy="7063408"/>
          </a:xfrm>
        </p:grpSpPr>
        <p:sp>
          <p:nvSpPr>
            <p:cNvPr id="7" name="Freeform 5"/>
            <p:cNvSpPr/>
            <p:nvPr/>
          </p:nvSpPr>
          <p:spPr bwMode="auto">
            <a:xfrm>
              <a:off x="1210206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2009419" y="1699584"/>
              <a:ext cx="1263955" cy="2051446"/>
            </a:xfrm>
            <a:custGeom>
              <a:avLst/>
              <a:gdLst>
                <a:gd name="T0" fmla="*/ 764 w 764"/>
                <a:gd name="T1" fmla="*/ 1229 h 1240"/>
                <a:gd name="T2" fmla="*/ 747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7"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1192008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11827436"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1173809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1164545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1155611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1463470" y="1699584"/>
              <a:ext cx="1263955" cy="2051446"/>
            </a:xfrm>
            <a:custGeom>
              <a:avLst/>
              <a:gdLst>
                <a:gd name="T0" fmla="*/ 764 w 764"/>
                <a:gd name="T1" fmla="*/ 1229 h 1240"/>
                <a:gd name="T2" fmla="*/ 746 w 764"/>
                <a:gd name="T3" fmla="*/ 1240 h 1240"/>
                <a:gd name="T4" fmla="*/ 0 w 764"/>
                <a:gd name="T5" fmla="*/ 10 h 1240"/>
                <a:gd name="T6" fmla="*/ 17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7"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1137413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11281486"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11192149" y="1699584"/>
              <a:ext cx="1262301" cy="2051446"/>
            </a:xfrm>
            <a:custGeom>
              <a:avLst/>
              <a:gdLst>
                <a:gd name="T0" fmla="*/ 763 w 763"/>
                <a:gd name="T1" fmla="*/ 1229 h 1240"/>
                <a:gd name="T2" fmla="*/ 746 w 763"/>
                <a:gd name="T3" fmla="*/ 1240 h 1240"/>
                <a:gd name="T4" fmla="*/ 0 w 763"/>
                <a:gd name="T5" fmla="*/ 10 h 1240"/>
                <a:gd name="T6" fmla="*/ 16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6"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11101158"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11010166"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1091917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p:nvPr/>
          </p:nvSpPr>
          <p:spPr bwMode="auto">
            <a:xfrm>
              <a:off x="10828183"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1073719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10646200"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1055520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1046256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10373226"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10280580"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10191243"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6"/>
            <p:cNvSpPr/>
            <p:nvPr/>
          </p:nvSpPr>
          <p:spPr bwMode="auto">
            <a:xfrm>
              <a:off x="9904041" y="6792109"/>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7"/>
            <p:cNvSpPr/>
            <p:nvPr/>
          </p:nvSpPr>
          <p:spPr bwMode="auto">
            <a:xfrm>
              <a:off x="9913010" y="6630675"/>
              <a:ext cx="245514" cy="269056"/>
            </a:xfrm>
            <a:custGeom>
              <a:avLst/>
              <a:gdLst>
                <a:gd name="T0" fmla="*/ 219 w 219"/>
                <a:gd name="T1" fmla="*/ 240 h 240"/>
                <a:gd name="T2" fmla="*/ 209 w 219"/>
                <a:gd name="T3" fmla="*/ 119 h 240"/>
                <a:gd name="T4" fmla="*/ 198 w 219"/>
                <a:gd name="T5" fmla="*/ 0 h 240"/>
                <a:gd name="T6" fmla="*/ 99 w 219"/>
                <a:gd name="T7" fmla="*/ 69 h 240"/>
                <a:gd name="T8" fmla="*/ 0 w 219"/>
                <a:gd name="T9" fmla="*/ 138 h 240"/>
                <a:gd name="T10" fmla="*/ 110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9" y="119"/>
                  </a:lnTo>
                  <a:lnTo>
                    <a:pt x="198" y="0"/>
                  </a:lnTo>
                  <a:lnTo>
                    <a:pt x="99" y="69"/>
                  </a:lnTo>
                  <a:lnTo>
                    <a:pt x="0" y="138"/>
                  </a:lnTo>
                  <a:lnTo>
                    <a:pt x="110" y="190"/>
                  </a:lnTo>
                  <a:lnTo>
                    <a:pt x="219" y="24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8"/>
            <p:cNvSpPr/>
            <p:nvPr/>
          </p:nvSpPr>
          <p:spPr bwMode="auto">
            <a:xfrm>
              <a:off x="10143950" y="6622828"/>
              <a:ext cx="244393" cy="271299"/>
            </a:xfrm>
            <a:custGeom>
              <a:avLst/>
              <a:gdLst>
                <a:gd name="T0" fmla="*/ 0 w 218"/>
                <a:gd name="T1" fmla="*/ 0 h 242"/>
                <a:gd name="T2" fmla="*/ 110 w 218"/>
                <a:gd name="T3" fmla="*/ 51 h 242"/>
                <a:gd name="T4" fmla="*/ 218 w 218"/>
                <a:gd name="T5" fmla="*/ 102 h 242"/>
                <a:gd name="T6" fmla="*/ 121 w 218"/>
                <a:gd name="T7" fmla="*/ 171 h 242"/>
                <a:gd name="T8" fmla="*/ 22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0" y="51"/>
                  </a:lnTo>
                  <a:lnTo>
                    <a:pt x="218" y="102"/>
                  </a:lnTo>
                  <a:lnTo>
                    <a:pt x="121" y="171"/>
                  </a:lnTo>
                  <a:lnTo>
                    <a:pt x="22" y="242"/>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9"/>
            <p:cNvSpPr/>
            <p:nvPr/>
          </p:nvSpPr>
          <p:spPr bwMode="auto">
            <a:xfrm>
              <a:off x="10152918" y="6461394"/>
              <a:ext cx="244393" cy="269056"/>
            </a:xfrm>
            <a:custGeom>
              <a:avLst/>
              <a:gdLst>
                <a:gd name="T0" fmla="*/ 218 w 218"/>
                <a:gd name="T1" fmla="*/ 240 h 240"/>
                <a:gd name="T2" fmla="*/ 207 w 218"/>
                <a:gd name="T3" fmla="*/ 119 h 240"/>
                <a:gd name="T4" fmla="*/ 197 w 218"/>
                <a:gd name="T5" fmla="*/ 0 h 240"/>
                <a:gd name="T6" fmla="*/ 98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7" y="0"/>
                  </a:lnTo>
                  <a:lnTo>
                    <a:pt x="98" y="69"/>
                  </a:lnTo>
                  <a:lnTo>
                    <a:pt x="0" y="138"/>
                  </a:lnTo>
                  <a:lnTo>
                    <a:pt x="108" y="190"/>
                  </a:lnTo>
                  <a:lnTo>
                    <a:pt x="218" y="24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0"/>
            <p:cNvSpPr/>
            <p:nvPr/>
          </p:nvSpPr>
          <p:spPr bwMode="auto">
            <a:xfrm>
              <a:off x="10382737" y="6453547"/>
              <a:ext cx="245514" cy="271299"/>
            </a:xfrm>
            <a:custGeom>
              <a:avLst/>
              <a:gdLst>
                <a:gd name="T0" fmla="*/ 0 w 219"/>
                <a:gd name="T1" fmla="*/ 0 h 242"/>
                <a:gd name="T2" fmla="*/ 110 w 219"/>
                <a:gd name="T3" fmla="*/ 51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1"/>
                  </a:lnTo>
                  <a:lnTo>
                    <a:pt x="219" y="102"/>
                  </a:lnTo>
                  <a:lnTo>
                    <a:pt x="120" y="171"/>
                  </a:lnTo>
                  <a:lnTo>
                    <a:pt x="21" y="242"/>
                  </a:lnTo>
                  <a:lnTo>
                    <a:pt x="11"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1"/>
            <p:cNvSpPr/>
            <p:nvPr/>
          </p:nvSpPr>
          <p:spPr bwMode="auto">
            <a:xfrm>
              <a:off x="10391706" y="6289871"/>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2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2"/>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2"/>
            <p:cNvSpPr/>
            <p:nvPr/>
          </p:nvSpPr>
          <p:spPr bwMode="auto">
            <a:xfrm>
              <a:off x="10621525" y="6284266"/>
              <a:ext cx="245514" cy="271299"/>
            </a:xfrm>
            <a:custGeom>
              <a:avLst/>
              <a:gdLst>
                <a:gd name="T0" fmla="*/ 0 w 219"/>
                <a:gd name="T1" fmla="*/ 0 h 242"/>
                <a:gd name="T2" fmla="*/ 109 w 219"/>
                <a:gd name="T3" fmla="*/ 52 h 242"/>
                <a:gd name="T4" fmla="*/ 219 w 219"/>
                <a:gd name="T5" fmla="*/ 102 h 242"/>
                <a:gd name="T6" fmla="*/ 120 w 219"/>
                <a:gd name="T7" fmla="*/ 171 h 242"/>
                <a:gd name="T8" fmla="*/ 23 w 219"/>
                <a:gd name="T9" fmla="*/ 242 h 242"/>
                <a:gd name="T10" fmla="*/ 12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3" y="242"/>
                  </a:lnTo>
                  <a:lnTo>
                    <a:pt x="12"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3"/>
            <p:cNvSpPr/>
            <p:nvPr/>
          </p:nvSpPr>
          <p:spPr bwMode="auto">
            <a:xfrm>
              <a:off x="10630493" y="6120590"/>
              <a:ext cx="245514" cy="271299"/>
            </a:xfrm>
            <a:custGeom>
              <a:avLst/>
              <a:gdLst>
                <a:gd name="T0" fmla="*/ 219 w 219"/>
                <a:gd name="T1" fmla="*/ 242 h 242"/>
                <a:gd name="T2" fmla="*/ 209 w 219"/>
                <a:gd name="T3" fmla="*/ 121 h 242"/>
                <a:gd name="T4" fmla="*/ 198 w 219"/>
                <a:gd name="T5" fmla="*/ 0 h 242"/>
                <a:gd name="T6" fmla="*/ 99 w 219"/>
                <a:gd name="T7" fmla="*/ 71 h 242"/>
                <a:gd name="T8" fmla="*/ 0 w 219"/>
                <a:gd name="T9" fmla="*/ 140 h 242"/>
                <a:gd name="T10" fmla="*/ 110 w 219"/>
                <a:gd name="T11" fmla="*/ 192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9" y="121"/>
                  </a:lnTo>
                  <a:lnTo>
                    <a:pt x="198" y="0"/>
                  </a:lnTo>
                  <a:lnTo>
                    <a:pt x="99" y="71"/>
                  </a:lnTo>
                  <a:lnTo>
                    <a:pt x="0" y="140"/>
                  </a:lnTo>
                  <a:lnTo>
                    <a:pt x="110" y="192"/>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4"/>
            <p:cNvSpPr/>
            <p:nvPr/>
          </p:nvSpPr>
          <p:spPr bwMode="auto">
            <a:xfrm>
              <a:off x="10861433" y="6114984"/>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5"/>
            <p:cNvSpPr/>
            <p:nvPr/>
          </p:nvSpPr>
          <p:spPr bwMode="auto">
            <a:xfrm>
              <a:off x="10870402" y="5951308"/>
              <a:ext cx="244393" cy="271299"/>
            </a:xfrm>
            <a:custGeom>
              <a:avLst/>
              <a:gdLst>
                <a:gd name="T0" fmla="*/ 218 w 218"/>
                <a:gd name="T1" fmla="*/ 242 h 242"/>
                <a:gd name="T2" fmla="*/ 207 w 218"/>
                <a:gd name="T3" fmla="*/ 121 h 242"/>
                <a:gd name="T4" fmla="*/ 197 w 218"/>
                <a:gd name="T5" fmla="*/ 0 h 242"/>
                <a:gd name="T6" fmla="*/ 99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7" y="0"/>
                  </a:lnTo>
                  <a:lnTo>
                    <a:pt x="99" y="71"/>
                  </a:lnTo>
                  <a:lnTo>
                    <a:pt x="0" y="140"/>
                  </a:lnTo>
                  <a:lnTo>
                    <a:pt x="110" y="191"/>
                  </a:lnTo>
                  <a:lnTo>
                    <a:pt x="218"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6"/>
            <p:cNvSpPr/>
            <p:nvPr/>
          </p:nvSpPr>
          <p:spPr bwMode="auto">
            <a:xfrm>
              <a:off x="11100222" y="5945703"/>
              <a:ext cx="245514" cy="271299"/>
            </a:xfrm>
            <a:custGeom>
              <a:avLst/>
              <a:gdLst>
                <a:gd name="T0" fmla="*/ 0 w 219"/>
                <a:gd name="T1" fmla="*/ 0 h 242"/>
                <a:gd name="T2" fmla="*/ 110 w 219"/>
                <a:gd name="T3" fmla="*/ 52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1"/>
                  </a:lnTo>
                  <a:lnTo>
                    <a:pt x="21" y="242"/>
                  </a:lnTo>
                  <a:lnTo>
                    <a:pt x="11"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7"/>
            <p:cNvSpPr/>
            <p:nvPr/>
          </p:nvSpPr>
          <p:spPr bwMode="auto">
            <a:xfrm>
              <a:off x="11109190" y="5782027"/>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8"/>
            <p:cNvSpPr/>
            <p:nvPr/>
          </p:nvSpPr>
          <p:spPr bwMode="auto">
            <a:xfrm>
              <a:off x="12535189" y="4930016"/>
              <a:ext cx="246635" cy="271299"/>
            </a:xfrm>
            <a:custGeom>
              <a:avLst/>
              <a:gdLst>
                <a:gd name="T0" fmla="*/ 0 w 220"/>
                <a:gd name="T1" fmla="*/ 0 h 242"/>
                <a:gd name="T2" fmla="*/ 12 w 220"/>
                <a:gd name="T3" fmla="*/ 121 h 242"/>
                <a:gd name="T4" fmla="*/ 23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2" y="121"/>
                  </a:lnTo>
                  <a:lnTo>
                    <a:pt x="23" y="242"/>
                  </a:lnTo>
                  <a:lnTo>
                    <a:pt x="121" y="172"/>
                  </a:lnTo>
                  <a:lnTo>
                    <a:pt x="220" y="102"/>
                  </a:lnTo>
                  <a:lnTo>
                    <a:pt x="110" y="5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69"/>
            <p:cNvSpPr/>
            <p:nvPr/>
          </p:nvSpPr>
          <p:spPr bwMode="auto">
            <a:xfrm>
              <a:off x="12305370" y="4936742"/>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0"/>
            <p:cNvSpPr/>
            <p:nvPr/>
          </p:nvSpPr>
          <p:spPr bwMode="auto">
            <a:xfrm>
              <a:off x="12296401" y="5099296"/>
              <a:ext cx="246635" cy="271299"/>
            </a:xfrm>
            <a:custGeom>
              <a:avLst/>
              <a:gdLst>
                <a:gd name="T0" fmla="*/ 0 w 220"/>
                <a:gd name="T1" fmla="*/ 0 h 242"/>
                <a:gd name="T2" fmla="*/ 11 w 220"/>
                <a:gd name="T3" fmla="*/ 121 h 242"/>
                <a:gd name="T4" fmla="*/ 22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2"/>
                  </a:lnTo>
                  <a:lnTo>
                    <a:pt x="220" y="102"/>
                  </a:lnTo>
                  <a:lnTo>
                    <a:pt x="110" y="52"/>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1"/>
            <p:cNvSpPr/>
            <p:nvPr/>
          </p:nvSpPr>
          <p:spPr bwMode="auto">
            <a:xfrm>
              <a:off x="12066583" y="5106023"/>
              <a:ext cx="245514" cy="271299"/>
            </a:xfrm>
            <a:custGeom>
              <a:avLst/>
              <a:gdLst>
                <a:gd name="T0" fmla="*/ 219 w 219"/>
                <a:gd name="T1" fmla="*/ 242 h 242"/>
                <a:gd name="T2" fmla="*/ 109 w 219"/>
                <a:gd name="T3" fmla="*/ 190 h 242"/>
                <a:gd name="T4" fmla="*/ 0 w 219"/>
                <a:gd name="T5" fmla="*/ 140 h 242"/>
                <a:gd name="T6" fmla="*/ 98 w 219"/>
                <a:gd name="T7" fmla="*/ 70 h 242"/>
                <a:gd name="T8" fmla="*/ 197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8" y="70"/>
                  </a:lnTo>
                  <a:lnTo>
                    <a:pt x="197"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2"/>
            <p:cNvSpPr/>
            <p:nvPr/>
          </p:nvSpPr>
          <p:spPr bwMode="auto">
            <a:xfrm>
              <a:off x="12057614" y="5268578"/>
              <a:ext cx="244393" cy="271299"/>
            </a:xfrm>
            <a:custGeom>
              <a:avLst/>
              <a:gdLst>
                <a:gd name="T0" fmla="*/ 0 w 218"/>
                <a:gd name="T1" fmla="*/ 0 h 242"/>
                <a:gd name="T2" fmla="*/ 11 w 218"/>
                <a:gd name="T3" fmla="*/ 121 h 242"/>
                <a:gd name="T4" fmla="*/ 22 w 218"/>
                <a:gd name="T5" fmla="*/ 242 h 242"/>
                <a:gd name="T6" fmla="*/ 121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1"/>
                  </a:lnTo>
                  <a:lnTo>
                    <a:pt x="218" y="102"/>
                  </a:lnTo>
                  <a:lnTo>
                    <a:pt x="110" y="52"/>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3"/>
            <p:cNvSpPr/>
            <p:nvPr/>
          </p:nvSpPr>
          <p:spPr bwMode="auto">
            <a:xfrm>
              <a:off x="11826674" y="5275304"/>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4"/>
            <p:cNvSpPr/>
            <p:nvPr/>
          </p:nvSpPr>
          <p:spPr bwMode="auto">
            <a:xfrm>
              <a:off x="11817705" y="5437859"/>
              <a:ext cx="245514" cy="271299"/>
            </a:xfrm>
            <a:custGeom>
              <a:avLst/>
              <a:gdLst>
                <a:gd name="T0" fmla="*/ 0 w 219"/>
                <a:gd name="T1" fmla="*/ 0 h 242"/>
                <a:gd name="T2" fmla="*/ 11 w 219"/>
                <a:gd name="T3" fmla="*/ 121 h 242"/>
                <a:gd name="T4" fmla="*/ 22 w 219"/>
                <a:gd name="T5" fmla="*/ 242 h 242"/>
                <a:gd name="T6" fmla="*/ 121 w 219"/>
                <a:gd name="T7" fmla="*/ 171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2" y="242"/>
                  </a:lnTo>
                  <a:lnTo>
                    <a:pt x="121" y="171"/>
                  </a:lnTo>
                  <a:lnTo>
                    <a:pt x="219" y="102"/>
                  </a:lnTo>
                  <a:lnTo>
                    <a:pt x="110" y="52"/>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5"/>
            <p:cNvSpPr/>
            <p:nvPr/>
          </p:nvSpPr>
          <p:spPr bwMode="auto">
            <a:xfrm>
              <a:off x="11587886" y="5444586"/>
              <a:ext cx="246635" cy="271299"/>
            </a:xfrm>
            <a:custGeom>
              <a:avLst/>
              <a:gdLst>
                <a:gd name="T0" fmla="*/ 220 w 220"/>
                <a:gd name="T1" fmla="*/ 242 h 242"/>
                <a:gd name="T2" fmla="*/ 110 w 220"/>
                <a:gd name="T3" fmla="*/ 190 h 242"/>
                <a:gd name="T4" fmla="*/ 0 w 220"/>
                <a:gd name="T5" fmla="*/ 140 h 242"/>
                <a:gd name="T6" fmla="*/ 99 w 220"/>
                <a:gd name="T7" fmla="*/ 70 h 242"/>
                <a:gd name="T8" fmla="*/ 197 w 220"/>
                <a:gd name="T9" fmla="*/ 0 h 242"/>
                <a:gd name="T10" fmla="*/ 208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7" y="0"/>
                  </a:lnTo>
                  <a:lnTo>
                    <a:pt x="208"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6"/>
            <p:cNvSpPr/>
            <p:nvPr/>
          </p:nvSpPr>
          <p:spPr bwMode="auto">
            <a:xfrm>
              <a:off x="11578918" y="5607141"/>
              <a:ext cx="246635" cy="271299"/>
            </a:xfrm>
            <a:custGeom>
              <a:avLst/>
              <a:gdLst>
                <a:gd name="T0" fmla="*/ 0 w 220"/>
                <a:gd name="T1" fmla="*/ 0 h 242"/>
                <a:gd name="T2" fmla="*/ 11 w 220"/>
                <a:gd name="T3" fmla="*/ 121 h 242"/>
                <a:gd name="T4" fmla="*/ 22 w 220"/>
                <a:gd name="T5" fmla="*/ 242 h 242"/>
                <a:gd name="T6" fmla="*/ 121 w 220"/>
                <a:gd name="T7" fmla="*/ 171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1"/>
                  </a:lnTo>
                  <a:lnTo>
                    <a:pt x="220" y="102"/>
                  </a:lnTo>
                  <a:lnTo>
                    <a:pt x="110" y="52"/>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7"/>
            <p:cNvSpPr/>
            <p:nvPr/>
          </p:nvSpPr>
          <p:spPr bwMode="auto">
            <a:xfrm>
              <a:off x="11347977" y="5612745"/>
              <a:ext cx="245514" cy="272420"/>
            </a:xfrm>
            <a:custGeom>
              <a:avLst/>
              <a:gdLst>
                <a:gd name="T0" fmla="*/ 219 w 219"/>
                <a:gd name="T1" fmla="*/ 243 h 243"/>
                <a:gd name="T2" fmla="*/ 110 w 219"/>
                <a:gd name="T3" fmla="*/ 191 h 243"/>
                <a:gd name="T4" fmla="*/ 0 w 219"/>
                <a:gd name="T5" fmla="*/ 141 h 243"/>
                <a:gd name="T6" fmla="*/ 99 w 219"/>
                <a:gd name="T7" fmla="*/ 71 h 243"/>
                <a:gd name="T8" fmla="*/ 198 w 219"/>
                <a:gd name="T9" fmla="*/ 0 h 243"/>
                <a:gd name="T10" fmla="*/ 209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10" y="191"/>
                  </a:lnTo>
                  <a:lnTo>
                    <a:pt x="0" y="141"/>
                  </a:lnTo>
                  <a:lnTo>
                    <a:pt x="99" y="71"/>
                  </a:lnTo>
                  <a:lnTo>
                    <a:pt x="198" y="0"/>
                  </a:lnTo>
                  <a:lnTo>
                    <a:pt x="209" y="122"/>
                  </a:lnTo>
                  <a:lnTo>
                    <a:pt x="219" y="243"/>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8"/>
            <p:cNvSpPr/>
            <p:nvPr/>
          </p:nvSpPr>
          <p:spPr bwMode="auto">
            <a:xfrm>
              <a:off x="11340130" y="5776422"/>
              <a:ext cx="244393" cy="271299"/>
            </a:xfrm>
            <a:custGeom>
              <a:avLst/>
              <a:gdLst>
                <a:gd name="T0" fmla="*/ 0 w 218"/>
                <a:gd name="T1" fmla="*/ 0 h 242"/>
                <a:gd name="T2" fmla="*/ 11 w 218"/>
                <a:gd name="T3" fmla="*/ 121 h 242"/>
                <a:gd name="T4" fmla="*/ 22 w 218"/>
                <a:gd name="T5" fmla="*/ 242 h 242"/>
                <a:gd name="T6" fmla="*/ 119 w 218"/>
                <a:gd name="T7" fmla="*/ 171 h 242"/>
                <a:gd name="T8" fmla="*/ 218 w 218"/>
                <a:gd name="T9" fmla="*/ 102 h 242"/>
                <a:gd name="T10" fmla="*/ 108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19" y="171"/>
                  </a:lnTo>
                  <a:lnTo>
                    <a:pt x="218" y="102"/>
                  </a:lnTo>
                  <a:lnTo>
                    <a:pt x="108" y="52"/>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9"/>
            <p:cNvSpPr/>
            <p:nvPr/>
          </p:nvSpPr>
          <p:spPr bwMode="auto">
            <a:xfrm>
              <a:off x="9497094" y="6020815"/>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0"/>
            <p:cNvSpPr/>
            <p:nvPr/>
          </p:nvSpPr>
          <p:spPr bwMode="auto">
            <a:xfrm>
              <a:off x="9726912" y="6012967"/>
              <a:ext cx="246635" cy="271299"/>
            </a:xfrm>
            <a:custGeom>
              <a:avLst/>
              <a:gdLst>
                <a:gd name="T0" fmla="*/ 0 w 220"/>
                <a:gd name="T1" fmla="*/ 0 h 242"/>
                <a:gd name="T2" fmla="*/ 110 w 220"/>
                <a:gd name="T3" fmla="*/ 51 h 242"/>
                <a:gd name="T4" fmla="*/ 220 w 220"/>
                <a:gd name="T5" fmla="*/ 102 h 242"/>
                <a:gd name="T6" fmla="*/ 121 w 220"/>
                <a:gd name="T7" fmla="*/ 171 h 242"/>
                <a:gd name="T8" fmla="*/ 23 w 220"/>
                <a:gd name="T9" fmla="*/ 242 h 242"/>
                <a:gd name="T10" fmla="*/ 12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1"/>
                  </a:lnTo>
                  <a:lnTo>
                    <a:pt x="220" y="102"/>
                  </a:lnTo>
                  <a:lnTo>
                    <a:pt x="121" y="171"/>
                  </a:lnTo>
                  <a:lnTo>
                    <a:pt x="23" y="242"/>
                  </a:lnTo>
                  <a:lnTo>
                    <a:pt x="12"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1"/>
            <p:cNvSpPr/>
            <p:nvPr/>
          </p:nvSpPr>
          <p:spPr bwMode="auto">
            <a:xfrm>
              <a:off x="9735881" y="5851534"/>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2"/>
            <p:cNvSpPr/>
            <p:nvPr/>
          </p:nvSpPr>
          <p:spPr bwMode="auto">
            <a:xfrm>
              <a:off x="9967942" y="5843686"/>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3"/>
            <p:cNvSpPr/>
            <p:nvPr/>
          </p:nvSpPr>
          <p:spPr bwMode="auto">
            <a:xfrm>
              <a:off x="9976911" y="5682252"/>
              <a:ext cx="244393" cy="269056"/>
            </a:xfrm>
            <a:custGeom>
              <a:avLst/>
              <a:gdLst>
                <a:gd name="T0" fmla="*/ 218 w 218"/>
                <a:gd name="T1" fmla="*/ 240 h 240"/>
                <a:gd name="T2" fmla="*/ 207 w 218"/>
                <a:gd name="T3" fmla="*/ 119 h 240"/>
                <a:gd name="T4" fmla="*/ 196 w 218"/>
                <a:gd name="T5" fmla="*/ 0 h 240"/>
                <a:gd name="T6" fmla="*/ 99 w 218"/>
                <a:gd name="T7" fmla="*/ 69 h 240"/>
                <a:gd name="T8" fmla="*/ 0 w 218"/>
                <a:gd name="T9" fmla="*/ 138 h 240"/>
                <a:gd name="T10" fmla="*/ 109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9" y="69"/>
                  </a:lnTo>
                  <a:lnTo>
                    <a:pt x="0" y="138"/>
                  </a:lnTo>
                  <a:lnTo>
                    <a:pt x="109" y="190"/>
                  </a:lnTo>
                  <a:lnTo>
                    <a:pt x="218" y="24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4"/>
            <p:cNvSpPr/>
            <p:nvPr/>
          </p:nvSpPr>
          <p:spPr bwMode="auto">
            <a:xfrm>
              <a:off x="10205609" y="5674405"/>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5"/>
            <p:cNvSpPr/>
            <p:nvPr/>
          </p:nvSpPr>
          <p:spPr bwMode="auto">
            <a:xfrm>
              <a:off x="10215698" y="5512971"/>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6"/>
            <p:cNvSpPr/>
            <p:nvPr/>
          </p:nvSpPr>
          <p:spPr bwMode="auto">
            <a:xfrm>
              <a:off x="10446638" y="5505123"/>
              <a:ext cx="244393" cy="271299"/>
            </a:xfrm>
            <a:custGeom>
              <a:avLst/>
              <a:gdLst>
                <a:gd name="T0" fmla="*/ 0 w 218"/>
                <a:gd name="T1" fmla="*/ 0 h 242"/>
                <a:gd name="T2" fmla="*/ 108 w 218"/>
                <a:gd name="T3" fmla="*/ 52 h 242"/>
                <a:gd name="T4" fmla="*/ 218 w 218"/>
                <a:gd name="T5" fmla="*/ 102 h 242"/>
                <a:gd name="T6" fmla="*/ 120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20" y="171"/>
                  </a:lnTo>
                  <a:lnTo>
                    <a:pt x="21" y="242"/>
                  </a:lnTo>
                  <a:lnTo>
                    <a:pt x="11"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7"/>
            <p:cNvSpPr/>
            <p:nvPr/>
          </p:nvSpPr>
          <p:spPr bwMode="auto">
            <a:xfrm>
              <a:off x="10455607" y="53414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2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2"/>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8"/>
            <p:cNvSpPr/>
            <p:nvPr/>
          </p:nvSpPr>
          <p:spPr bwMode="auto">
            <a:xfrm>
              <a:off x="10685426" y="5335842"/>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89"/>
            <p:cNvSpPr/>
            <p:nvPr/>
          </p:nvSpPr>
          <p:spPr bwMode="auto">
            <a:xfrm>
              <a:off x="10694395" y="5172166"/>
              <a:ext cx="245514" cy="272420"/>
            </a:xfrm>
            <a:custGeom>
              <a:avLst/>
              <a:gdLst>
                <a:gd name="T0" fmla="*/ 219 w 219"/>
                <a:gd name="T1" fmla="*/ 243 h 243"/>
                <a:gd name="T2" fmla="*/ 209 w 219"/>
                <a:gd name="T3" fmla="*/ 121 h 243"/>
                <a:gd name="T4" fmla="*/ 196 w 219"/>
                <a:gd name="T5" fmla="*/ 0 h 243"/>
                <a:gd name="T6" fmla="*/ 99 w 219"/>
                <a:gd name="T7" fmla="*/ 71 h 243"/>
                <a:gd name="T8" fmla="*/ 0 w 219"/>
                <a:gd name="T9" fmla="*/ 141 h 243"/>
                <a:gd name="T10" fmla="*/ 110 w 219"/>
                <a:gd name="T11" fmla="*/ 191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209" y="121"/>
                  </a:lnTo>
                  <a:lnTo>
                    <a:pt x="196" y="0"/>
                  </a:lnTo>
                  <a:lnTo>
                    <a:pt x="99" y="71"/>
                  </a:lnTo>
                  <a:lnTo>
                    <a:pt x="0" y="141"/>
                  </a:lnTo>
                  <a:lnTo>
                    <a:pt x="110" y="191"/>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0"/>
            <p:cNvSpPr/>
            <p:nvPr/>
          </p:nvSpPr>
          <p:spPr bwMode="auto">
            <a:xfrm>
              <a:off x="10923093" y="516656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1"/>
            <p:cNvSpPr/>
            <p:nvPr/>
          </p:nvSpPr>
          <p:spPr bwMode="auto">
            <a:xfrm>
              <a:off x="12129362" y="4157599"/>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2"/>
            <p:cNvSpPr/>
            <p:nvPr/>
          </p:nvSpPr>
          <p:spPr bwMode="auto">
            <a:xfrm>
              <a:off x="12120394" y="4320154"/>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3"/>
            <p:cNvSpPr/>
            <p:nvPr/>
          </p:nvSpPr>
          <p:spPr bwMode="auto">
            <a:xfrm>
              <a:off x="11890575" y="4326881"/>
              <a:ext cx="244393" cy="271299"/>
            </a:xfrm>
            <a:custGeom>
              <a:avLst/>
              <a:gdLst>
                <a:gd name="T0" fmla="*/ 218 w 218"/>
                <a:gd name="T1" fmla="*/ 242 h 242"/>
                <a:gd name="T2" fmla="*/ 110 w 218"/>
                <a:gd name="T3" fmla="*/ 190 h 242"/>
                <a:gd name="T4" fmla="*/ 0 w 218"/>
                <a:gd name="T5" fmla="*/ 140 h 242"/>
                <a:gd name="T6" fmla="*/ 99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9" y="70"/>
                  </a:lnTo>
                  <a:lnTo>
                    <a:pt x="197" y="0"/>
                  </a:lnTo>
                  <a:lnTo>
                    <a:pt x="207" y="121"/>
                  </a:lnTo>
                  <a:lnTo>
                    <a:pt x="218"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4"/>
            <p:cNvSpPr/>
            <p:nvPr/>
          </p:nvSpPr>
          <p:spPr bwMode="auto">
            <a:xfrm>
              <a:off x="11881606" y="4489435"/>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5"/>
            <p:cNvSpPr/>
            <p:nvPr/>
          </p:nvSpPr>
          <p:spPr bwMode="auto">
            <a:xfrm>
              <a:off x="11650666" y="4496161"/>
              <a:ext cx="245514" cy="271299"/>
            </a:xfrm>
            <a:custGeom>
              <a:avLst/>
              <a:gdLst>
                <a:gd name="T0" fmla="*/ 219 w 219"/>
                <a:gd name="T1" fmla="*/ 242 h 242"/>
                <a:gd name="T2" fmla="*/ 109 w 219"/>
                <a:gd name="T3" fmla="*/ 190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9" y="70"/>
                  </a:lnTo>
                  <a:lnTo>
                    <a:pt x="198" y="0"/>
                  </a:lnTo>
                  <a:lnTo>
                    <a:pt x="208" y="121"/>
                  </a:lnTo>
                  <a:lnTo>
                    <a:pt x="219"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6"/>
            <p:cNvSpPr/>
            <p:nvPr/>
          </p:nvSpPr>
          <p:spPr bwMode="auto">
            <a:xfrm>
              <a:off x="11641697" y="4658717"/>
              <a:ext cx="245514" cy="271299"/>
            </a:xfrm>
            <a:custGeom>
              <a:avLst/>
              <a:gdLst>
                <a:gd name="T0" fmla="*/ 0 w 219"/>
                <a:gd name="T1" fmla="*/ 0 h 242"/>
                <a:gd name="T2" fmla="*/ 12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2" y="121"/>
                  </a:lnTo>
                  <a:lnTo>
                    <a:pt x="23" y="242"/>
                  </a:lnTo>
                  <a:lnTo>
                    <a:pt x="120" y="172"/>
                  </a:lnTo>
                  <a:lnTo>
                    <a:pt x="219" y="102"/>
                  </a:lnTo>
                  <a:lnTo>
                    <a:pt x="109"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7"/>
            <p:cNvSpPr/>
            <p:nvPr/>
          </p:nvSpPr>
          <p:spPr bwMode="auto">
            <a:xfrm>
              <a:off x="11411879" y="4665443"/>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8"/>
            <p:cNvSpPr/>
            <p:nvPr/>
          </p:nvSpPr>
          <p:spPr bwMode="auto">
            <a:xfrm>
              <a:off x="11402910" y="4827998"/>
              <a:ext cx="245514" cy="271299"/>
            </a:xfrm>
            <a:custGeom>
              <a:avLst/>
              <a:gdLst>
                <a:gd name="T0" fmla="*/ 0 w 219"/>
                <a:gd name="T1" fmla="*/ 0 h 242"/>
                <a:gd name="T2" fmla="*/ 10 w 219"/>
                <a:gd name="T3" fmla="*/ 121 h 242"/>
                <a:gd name="T4" fmla="*/ 21 w 219"/>
                <a:gd name="T5" fmla="*/ 242 h 242"/>
                <a:gd name="T6" fmla="*/ 120 w 219"/>
                <a:gd name="T7" fmla="*/ 171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1"/>
                  </a:lnTo>
                  <a:lnTo>
                    <a:pt x="219" y="102"/>
                  </a:lnTo>
                  <a:lnTo>
                    <a:pt x="109"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99"/>
            <p:cNvSpPr/>
            <p:nvPr/>
          </p:nvSpPr>
          <p:spPr bwMode="auto">
            <a:xfrm>
              <a:off x="11173091" y="4834724"/>
              <a:ext cx="244393" cy="271299"/>
            </a:xfrm>
            <a:custGeom>
              <a:avLst/>
              <a:gdLst>
                <a:gd name="T0" fmla="*/ 218 w 218"/>
                <a:gd name="T1" fmla="*/ 242 h 242"/>
                <a:gd name="T2" fmla="*/ 108 w 218"/>
                <a:gd name="T3" fmla="*/ 190 h 242"/>
                <a:gd name="T4" fmla="*/ 0 w 218"/>
                <a:gd name="T5" fmla="*/ 140 h 242"/>
                <a:gd name="T6" fmla="*/ 97 w 218"/>
                <a:gd name="T7" fmla="*/ 70 h 242"/>
                <a:gd name="T8" fmla="*/ 196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7" y="70"/>
                  </a:lnTo>
                  <a:lnTo>
                    <a:pt x="196" y="0"/>
                  </a:lnTo>
                  <a:lnTo>
                    <a:pt x="207" y="121"/>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0"/>
            <p:cNvSpPr/>
            <p:nvPr/>
          </p:nvSpPr>
          <p:spPr bwMode="auto">
            <a:xfrm>
              <a:off x="11164122" y="4997280"/>
              <a:ext cx="244393" cy="271299"/>
            </a:xfrm>
            <a:custGeom>
              <a:avLst/>
              <a:gdLst>
                <a:gd name="T0" fmla="*/ 0 w 218"/>
                <a:gd name="T1" fmla="*/ 0 h 242"/>
                <a:gd name="T2" fmla="*/ 11 w 218"/>
                <a:gd name="T3" fmla="*/ 121 h 242"/>
                <a:gd name="T4" fmla="*/ 21 w 218"/>
                <a:gd name="T5" fmla="*/ 242 h 242"/>
                <a:gd name="T6" fmla="*/ 120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1" y="242"/>
                  </a:lnTo>
                  <a:lnTo>
                    <a:pt x="120" y="171"/>
                  </a:lnTo>
                  <a:lnTo>
                    <a:pt x="218" y="102"/>
                  </a:lnTo>
                  <a:lnTo>
                    <a:pt x="110"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1"/>
            <p:cNvSpPr/>
            <p:nvPr/>
          </p:nvSpPr>
          <p:spPr bwMode="auto">
            <a:xfrm>
              <a:off x="10933182" y="5002885"/>
              <a:ext cx="245514" cy="272420"/>
            </a:xfrm>
            <a:custGeom>
              <a:avLst/>
              <a:gdLst>
                <a:gd name="T0" fmla="*/ 219 w 219"/>
                <a:gd name="T1" fmla="*/ 243 h 243"/>
                <a:gd name="T2" fmla="*/ 109 w 219"/>
                <a:gd name="T3" fmla="*/ 191 h 243"/>
                <a:gd name="T4" fmla="*/ 0 w 219"/>
                <a:gd name="T5" fmla="*/ 141 h 243"/>
                <a:gd name="T6" fmla="*/ 99 w 219"/>
                <a:gd name="T7" fmla="*/ 71 h 243"/>
                <a:gd name="T8" fmla="*/ 198 w 219"/>
                <a:gd name="T9" fmla="*/ 0 h 243"/>
                <a:gd name="T10" fmla="*/ 208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09" y="191"/>
                  </a:lnTo>
                  <a:lnTo>
                    <a:pt x="0" y="141"/>
                  </a:lnTo>
                  <a:lnTo>
                    <a:pt x="99" y="71"/>
                  </a:lnTo>
                  <a:lnTo>
                    <a:pt x="198" y="0"/>
                  </a:lnTo>
                  <a:lnTo>
                    <a:pt x="208" y="122"/>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2"/>
            <p:cNvSpPr/>
            <p:nvPr/>
          </p:nvSpPr>
          <p:spPr bwMode="auto">
            <a:xfrm>
              <a:off x="10179824" y="5993909"/>
              <a:ext cx="246635" cy="272420"/>
            </a:xfrm>
            <a:custGeom>
              <a:avLst/>
              <a:gdLst>
                <a:gd name="T0" fmla="*/ 0 w 220"/>
                <a:gd name="T1" fmla="*/ 0 h 243"/>
                <a:gd name="T2" fmla="*/ 110 w 220"/>
                <a:gd name="T3" fmla="*/ 51 h 243"/>
                <a:gd name="T4" fmla="*/ 220 w 220"/>
                <a:gd name="T5" fmla="*/ 102 h 243"/>
                <a:gd name="T6" fmla="*/ 121 w 220"/>
                <a:gd name="T7" fmla="*/ 172 h 243"/>
                <a:gd name="T8" fmla="*/ 22 w 220"/>
                <a:gd name="T9" fmla="*/ 243 h 243"/>
                <a:gd name="T10" fmla="*/ 11 w 220"/>
                <a:gd name="T11" fmla="*/ 121 h 243"/>
                <a:gd name="T12" fmla="*/ 0 w 220"/>
                <a:gd name="T13" fmla="*/ 0 h 243"/>
              </a:gdLst>
              <a:ahLst/>
              <a:cxnLst>
                <a:cxn ang="0">
                  <a:pos x="T0" y="T1"/>
                </a:cxn>
                <a:cxn ang="0">
                  <a:pos x="T2" y="T3"/>
                </a:cxn>
                <a:cxn ang="0">
                  <a:pos x="T4" y="T5"/>
                </a:cxn>
                <a:cxn ang="0">
                  <a:pos x="T6" y="T7"/>
                </a:cxn>
                <a:cxn ang="0">
                  <a:pos x="T8" y="T9"/>
                </a:cxn>
                <a:cxn ang="0">
                  <a:pos x="T10" y="T11"/>
                </a:cxn>
                <a:cxn ang="0">
                  <a:pos x="T12" y="T13"/>
                </a:cxn>
              </a:cxnLst>
              <a:rect l="0" t="0" r="r" b="b"/>
              <a:pathLst>
                <a:path w="220" h="243">
                  <a:moveTo>
                    <a:pt x="0" y="0"/>
                  </a:moveTo>
                  <a:lnTo>
                    <a:pt x="110" y="51"/>
                  </a:lnTo>
                  <a:lnTo>
                    <a:pt x="220" y="102"/>
                  </a:lnTo>
                  <a:lnTo>
                    <a:pt x="121" y="172"/>
                  </a:lnTo>
                  <a:lnTo>
                    <a:pt x="22" y="243"/>
                  </a:lnTo>
                  <a:lnTo>
                    <a:pt x="11"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3"/>
            <p:cNvSpPr/>
            <p:nvPr/>
          </p:nvSpPr>
          <p:spPr bwMode="auto">
            <a:xfrm>
              <a:off x="10188792" y="5831354"/>
              <a:ext cx="246635" cy="271299"/>
            </a:xfrm>
            <a:custGeom>
              <a:avLst/>
              <a:gdLst>
                <a:gd name="T0" fmla="*/ 220 w 220"/>
                <a:gd name="T1" fmla="*/ 242 h 242"/>
                <a:gd name="T2" fmla="*/ 208 w 220"/>
                <a:gd name="T3" fmla="*/ 121 h 242"/>
                <a:gd name="T4" fmla="*/ 197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8" y="121"/>
                  </a:lnTo>
                  <a:lnTo>
                    <a:pt x="197" y="0"/>
                  </a:lnTo>
                  <a:lnTo>
                    <a:pt x="99" y="71"/>
                  </a:lnTo>
                  <a:lnTo>
                    <a:pt x="0" y="140"/>
                  </a:lnTo>
                  <a:lnTo>
                    <a:pt x="110" y="190"/>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4"/>
            <p:cNvSpPr/>
            <p:nvPr/>
          </p:nvSpPr>
          <p:spPr bwMode="auto">
            <a:xfrm>
              <a:off x="10418612" y="5825748"/>
              <a:ext cx="246635" cy="269056"/>
            </a:xfrm>
            <a:custGeom>
              <a:avLst/>
              <a:gdLst>
                <a:gd name="T0" fmla="*/ 0 w 220"/>
                <a:gd name="T1" fmla="*/ 0 h 240"/>
                <a:gd name="T2" fmla="*/ 110 w 220"/>
                <a:gd name="T3" fmla="*/ 50 h 240"/>
                <a:gd name="T4" fmla="*/ 220 w 220"/>
                <a:gd name="T5" fmla="*/ 101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1"/>
                  </a:lnTo>
                  <a:lnTo>
                    <a:pt x="121" y="171"/>
                  </a:lnTo>
                  <a:lnTo>
                    <a:pt x="22" y="240"/>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5"/>
            <p:cNvSpPr/>
            <p:nvPr/>
          </p:nvSpPr>
          <p:spPr bwMode="auto">
            <a:xfrm>
              <a:off x="10427580" y="5662072"/>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0"/>
                  </a:lnTo>
                  <a:lnTo>
                    <a:pt x="220"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6"/>
            <p:cNvSpPr/>
            <p:nvPr/>
          </p:nvSpPr>
          <p:spPr bwMode="auto">
            <a:xfrm>
              <a:off x="10659641" y="5656467"/>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7"/>
            <p:cNvSpPr/>
            <p:nvPr/>
          </p:nvSpPr>
          <p:spPr bwMode="auto">
            <a:xfrm>
              <a:off x="10668610" y="5492792"/>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0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0"/>
                  </a:lnTo>
                  <a:lnTo>
                    <a:pt x="218"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8"/>
            <p:cNvSpPr/>
            <p:nvPr/>
          </p:nvSpPr>
          <p:spPr bwMode="auto">
            <a:xfrm>
              <a:off x="10897308" y="5487186"/>
              <a:ext cx="246635" cy="269056"/>
            </a:xfrm>
            <a:custGeom>
              <a:avLst/>
              <a:gdLst>
                <a:gd name="T0" fmla="*/ 0 w 220"/>
                <a:gd name="T1" fmla="*/ 0 h 240"/>
                <a:gd name="T2" fmla="*/ 110 w 220"/>
                <a:gd name="T3" fmla="*/ 50 h 240"/>
                <a:gd name="T4" fmla="*/ 220 w 220"/>
                <a:gd name="T5" fmla="*/ 102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2" y="240"/>
                  </a:lnTo>
                  <a:lnTo>
                    <a:pt x="11"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09"/>
            <p:cNvSpPr/>
            <p:nvPr/>
          </p:nvSpPr>
          <p:spPr bwMode="auto">
            <a:xfrm>
              <a:off x="10907398" y="5323510"/>
              <a:ext cx="245514" cy="271299"/>
            </a:xfrm>
            <a:custGeom>
              <a:avLst/>
              <a:gdLst>
                <a:gd name="T0" fmla="*/ 219 w 219"/>
                <a:gd name="T1" fmla="*/ 242 h 242"/>
                <a:gd name="T2" fmla="*/ 208 w 219"/>
                <a:gd name="T3" fmla="*/ 121 h 242"/>
                <a:gd name="T4" fmla="*/ 198 w 219"/>
                <a:gd name="T5" fmla="*/ 0 h 242"/>
                <a:gd name="T6" fmla="*/ 99 w 219"/>
                <a:gd name="T7" fmla="*/ 71 h 242"/>
                <a:gd name="T8" fmla="*/ 0 w 219"/>
                <a:gd name="T9" fmla="*/ 140 h 242"/>
                <a:gd name="T10" fmla="*/ 109 w 219"/>
                <a:gd name="T11" fmla="*/ 190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8" y="121"/>
                  </a:lnTo>
                  <a:lnTo>
                    <a:pt x="198" y="0"/>
                  </a:lnTo>
                  <a:lnTo>
                    <a:pt x="99" y="71"/>
                  </a:lnTo>
                  <a:lnTo>
                    <a:pt x="0" y="140"/>
                  </a:lnTo>
                  <a:lnTo>
                    <a:pt x="109" y="190"/>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0"/>
            <p:cNvSpPr/>
            <p:nvPr/>
          </p:nvSpPr>
          <p:spPr bwMode="auto">
            <a:xfrm>
              <a:off x="11136096" y="5317905"/>
              <a:ext cx="246635" cy="269056"/>
            </a:xfrm>
            <a:custGeom>
              <a:avLst/>
              <a:gdLst>
                <a:gd name="T0" fmla="*/ 0 w 220"/>
                <a:gd name="T1" fmla="*/ 0 h 240"/>
                <a:gd name="T2" fmla="*/ 110 w 220"/>
                <a:gd name="T3" fmla="*/ 50 h 240"/>
                <a:gd name="T4" fmla="*/ 220 w 220"/>
                <a:gd name="T5" fmla="*/ 102 h 240"/>
                <a:gd name="T6" fmla="*/ 121 w 220"/>
                <a:gd name="T7" fmla="*/ 171 h 240"/>
                <a:gd name="T8" fmla="*/ 23 w 220"/>
                <a:gd name="T9" fmla="*/ 240 h 240"/>
                <a:gd name="T10" fmla="*/ 13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3" y="240"/>
                  </a:lnTo>
                  <a:lnTo>
                    <a:pt x="13"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1"/>
            <p:cNvSpPr/>
            <p:nvPr/>
          </p:nvSpPr>
          <p:spPr bwMode="auto">
            <a:xfrm>
              <a:off x="11145065" y="5154229"/>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2"/>
            <p:cNvSpPr/>
            <p:nvPr/>
          </p:nvSpPr>
          <p:spPr bwMode="auto">
            <a:xfrm>
              <a:off x="11377125" y="5148623"/>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3"/>
            <p:cNvSpPr/>
            <p:nvPr/>
          </p:nvSpPr>
          <p:spPr bwMode="auto">
            <a:xfrm>
              <a:off x="11386094" y="49849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10" y="191"/>
                  </a:lnTo>
                  <a:lnTo>
                    <a:pt x="218"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4"/>
            <p:cNvSpPr/>
            <p:nvPr/>
          </p:nvSpPr>
          <p:spPr bwMode="auto">
            <a:xfrm>
              <a:off x="12812093" y="4132935"/>
              <a:ext cx="245514" cy="270178"/>
            </a:xfrm>
            <a:custGeom>
              <a:avLst/>
              <a:gdLst>
                <a:gd name="T0" fmla="*/ 0 w 219"/>
                <a:gd name="T1" fmla="*/ 0 h 241"/>
                <a:gd name="T2" fmla="*/ 11 w 219"/>
                <a:gd name="T3" fmla="*/ 121 h 241"/>
                <a:gd name="T4" fmla="*/ 21 w 219"/>
                <a:gd name="T5" fmla="*/ 241 h 241"/>
                <a:gd name="T6" fmla="*/ 120 w 219"/>
                <a:gd name="T7" fmla="*/ 171 h 241"/>
                <a:gd name="T8" fmla="*/ 219 w 219"/>
                <a:gd name="T9" fmla="*/ 102 h 241"/>
                <a:gd name="T10" fmla="*/ 110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1" y="121"/>
                  </a:lnTo>
                  <a:lnTo>
                    <a:pt x="21" y="241"/>
                  </a:lnTo>
                  <a:lnTo>
                    <a:pt x="120" y="171"/>
                  </a:lnTo>
                  <a:lnTo>
                    <a:pt x="219" y="102"/>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5"/>
            <p:cNvSpPr/>
            <p:nvPr/>
          </p:nvSpPr>
          <p:spPr bwMode="auto">
            <a:xfrm>
              <a:off x="12582274" y="4138541"/>
              <a:ext cx="244393" cy="270178"/>
            </a:xfrm>
            <a:custGeom>
              <a:avLst/>
              <a:gdLst>
                <a:gd name="T0" fmla="*/ 218 w 218"/>
                <a:gd name="T1" fmla="*/ 241 h 241"/>
                <a:gd name="T2" fmla="*/ 108 w 218"/>
                <a:gd name="T3" fmla="*/ 191 h 241"/>
                <a:gd name="T4" fmla="*/ 0 w 218"/>
                <a:gd name="T5" fmla="*/ 140 h 241"/>
                <a:gd name="T6" fmla="*/ 98 w 218"/>
                <a:gd name="T7" fmla="*/ 70 h 241"/>
                <a:gd name="T8" fmla="*/ 197 w 218"/>
                <a:gd name="T9" fmla="*/ 0 h 241"/>
                <a:gd name="T10" fmla="*/ 207 w 218"/>
                <a:gd name="T11" fmla="*/ 121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108" y="191"/>
                  </a:lnTo>
                  <a:lnTo>
                    <a:pt x="0" y="140"/>
                  </a:lnTo>
                  <a:lnTo>
                    <a:pt x="98" y="70"/>
                  </a:lnTo>
                  <a:lnTo>
                    <a:pt x="197" y="0"/>
                  </a:lnTo>
                  <a:lnTo>
                    <a:pt x="207" y="121"/>
                  </a:lnTo>
                  <a:lnTo>
                    <a:pt x="218" y="241"/>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6"/>
            <p:cNvSpPr/>
            <p:nvPr/>
          </p:nvSpPr>
          <p:spPr bwMode="auto">
            <a:xfrm>
              <a:off x="12573305" y="4302217"/>
              <a:ext cx="244393" cy="270178"/>
            </a:xfrm>
            <a:custGeom>
              <a:avLst/>
              <a:gdLst>
                <a:gd name="T0" fmla="*/ 0 w 218"/>
                <a:gd name="T1" fmla="*/ 0 h 241"/>
                <a:gd name="T2" fmla="*/ 11 w 218"/>
                <a:gd name="T3" fmla="*/ 121 h 241"/>
                <a:gd name="T4" fmla="*/ 21 w 218"/>
                <a:gd name="T5" fmla="*/ 241 h 241"/>
                <a:gd name="T6" fmla="*/ 120 w 218"/>
                <a:gd name="T7" fmla="*/ 171 h 241"/>
                <a:gd name="T8" fmla="*/ 218 w 218"/>
                <a:gd name="T9" fmla="*/ 102 h 241"/>
                <a:gd name="T10" fmla="*/ 110 w 218"/>
                <a:gd name="T11" fmla="*/ 50 h 241"/>
                <a:gd name="T12" fmla="*/ 0 w 218"/>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0" y="0"/>
                  </a:moveTo>
                  <a:lnTo>
                    <a:pt x="11" y="121"/>
                  </a:lnTo>
                  <a:lnTo>
                    <a:pt x="21" y="241"/>
                  </a:lnTo>
                  <a:lnTo>
                    <a:pt x="120" y="171"/>
                  </a:lnTo>
                  <a:lnTo>
                    <a:pt x="218" y="102"/>
                  </a:lnTo>
                  <a:lnTo>
                    <a:pt x="110" y="50"/>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7"/>
            <p:cNvSpPr/>
            <p:nvPr/>
          </p:nvSpPr>
          <p:spPr bwMode="auto">
            <a:xfrm>
              <a:off x="12342365" y="4307822"/>
              <a:ext cx="245514" cy="271299"/>
            </a:xfrm>
            <a:custGeom>
              <a:avLst/>
              <a:gdLst>
                <a:gd name="T0" fmla="*/ 219 w 219"/>
                <a:gd name="T1" fmla="*/ 242 h 242"/>
                <a:gd name="T2" fmla="*/ 109 w 219"/>
                <a:gd name="T3" fmla="*/ 191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0"/>
                  </a:lnTo>
                  <a:lnTo>
                    <a:pt x="198"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8"/>
            <p:cNvSpPr/>
            <p:nvPr/>
          </p:nvSpPr>
          <p:spPr bwMode="auto">
            <a:xfrm>
              <a:off x="12333397" y="4471498"/>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9"/>
            <p:cNvSpPr/>
            <p:nvPr/>
          </p:nvSpPr>
          <p:spPr bwMode="auto">
            <a:xfrm>
              <a:off x="12103578" y="4477103"/>
              <a:ext cx="245514" cy="271299"/>
            </a:xfrm>
            <a:custGeom>
              <a:avLst/>
              <a:gdLst>
                <a:gd name="T0" fmla="*/ 219 w 219"/>
                <a:gd name="T1" fmla="*/ 242 h 242"/>
                <a:gd name="T2" fmla="*/ 110 w 219"/>
                <a:gd name="T3" fmla="*/ 191 h 242"/>
                <a:gd name="T4" fmla="*/ 0 w 219"/>
                <a:gd name="T5" fmla="*/ 140 h 242"/>
                <a:gd name="T6" fmla="*/ 99 w 219"/>
                <a:gd name="T7" fmla="*/ 70 h 242"/>
                <a:gd name="T8" fmla="*/ 196 w 219"/>
                <a:gd name="T9" fmla="*/ 0 h 242"/>
                <a:gd name="T10" fmla="*/ 207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1"/>
                  </a:lnTo>
                  <a:lnTo>
                    <a:pt x="0" y="140"/>
                  </a:lnTo>
                  <a:lnTo>
                    <a:pt x="99" y="70"/>
                  </a:lnTo>
                  <a:lnTo>
                    <a:pt x="196" y="0"/>
                  </a:lnTo>
                  <a:lnTo>
                    <a:pt x="207" y="121"/>
                  </a:lnTo>
                  <a:lnTo>
                    <a:pt x="219"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0"/>
            <p:cNvSpPr/>
            <p:nvPr/>
          </p:nvSpPr>
          <p:spPr bwMode="auto">
            <a:xfrm>
              <a:off x="12094609" y="4640780"/>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1"/>
            <p:cNvSpPr/>
            <p:nvPr/>
          </p:nvSpPr>
          <p:spPr bwMode="auto">
            <a:xfrm>
              <a:off x="11862548" y="4646385"/>
              <a:ext cx="246635" cy="271299"/>
            </a:xfrm>
            <a:custGeom>
              <a:avLst/>
              <a:gdLst>
                <a:gd name="T0" fmla="*/ 220 w 220"/>
                <a:gd name="T1" fmla="*/ 242 h 242"/>
                <a:gd name="T2" fmla="*/ 110 w 220"/>
                <a:gd name="T3" fmla="*/ 191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8" y="0"/>
                  </a:lnTo>
                  <a:lnTo>
                    <a:pt x="209"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22"/>
            <p:cNvSpPr/>
            <p:nvPr/>
          </p:nvSpPr>
          <p:spPr bwMode="auto">
            <a:xfrm>
              <a:off x="11855822" y="4810061"/>
              <a:ext cx="244393" cy="269056"/>
            </a:xfrm>
            <a:custGeom>
              <a:avLst/>
              <a:gdLst>
                <a:gd name="T0" fmla="*/ 0 w 218"/>
                <a:gd name="T1" fmla="*/ 0 h 240"/>
                <a:gd name="T2" fmla="*/ 11 w 218"/>
                <a:gd name="T3" fmla="*/ 121 h 240"/>
                <a:gd name="T4" fmla="*/ 21 w 218"/>
                <a:gd name="T5" fmla="*/ 240 h 240"/>
                <a:gd name="T6" fmla="*/ 119 w 218"/>
                <a:gd name="T7" fmla="*/ 171 h 240"/>
                <a:gd name="T8" fmla="*/ 218 w 218"/>
                <a:gd name="T9" fmla="*/ 102 h 240"/>
                <a:gd name="T10" fmla="*/ 108 w 218"/>
                <a:gd name="T11" fmla="*/ 50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1" y="121"/>
                  </a:lnTo>
                  <a:lnTo>
                    <a:pt x="21" y="240"/>
                  </a:lnTo>
                  <a:lnTo>
                    <a:pt x="119" y="171"/>
                  </a:lnTo>
                  <a:lnTo>
                    <a:pt x="218" y="102"/>
                  </a:lnTo>
                  <a:lnTo>
                    <a:pt x="108" y="50"/>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23"/>
            <p:cNvSpPr/>
            <p:nvPr/>
          </p:nvSpPr>
          <p:spPr bwMode="auto">
            <a:xfrm>
              <a:off x="11624882" y="4815666"/>
              <a:ext cx="245514" cy="271299"/>
            </a:xfrm>
            <a:custGeom>
              <a:avLst/>
              <a:gdLst>
                <a:gd name="T0" fmla="*/ 219 w 219"/>
                <a:gd name="T1" fmla="*/ 242 h 242"/>
                <a:gd name="T2" fmla="*/ 109 w 219"/>
                <a:gd name="T3" fmla="*/ 191 h 242"/>
                <a:gd name="T4" fmla="*/ 0 w 219"/>
                <a:gd name="T5" fmla="*/ 140 h 242"/>
                <a:gd name="T6" fmla="*/ 99 w 219"/>
                <a:gd name="T7" fmla="*/ 71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1"/>
                  </a:lnTo>
                  <a:lnTo>
                    <a:pt x="198" y="0"/>
                  </a:lnTo>
                  <a:lnTo>
                    <a:pt x="208" y="121"/>
                  </a:lnTo>
                  <a:lnTo>
                    <a:pt x="219"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24"/>
            <p:cNvSpPr/>
            <p:nvPr/>
          </p:nvSpPr>
          <p:spPr bwMode="auto">
            <a:xfrm>
              <a:off x="11614792" y="4979342"/>
              <a:ext cx="246635" cy="269056"/>
            </a:xfrm>
            <a:custGeom>
              <a:avLst/>
              <a:gdLst>
                <a:gd name="T0" fmla="*/ 0 w 220"/>
                <a:gd name="T1" fmla="*/ 0 h 240"/>
                <a:gd name="T2" fmla="*/ 11 w 220"/>
                <a:gd name="T3" fmla="*/ 121 h 240"/>
                <a:gd name="T4" fmla="*/ 22 w 220"/>
                <a:gd name="T5" fmla="*/ 240 h 240"/>
                <a:gd name="T6" fmla="*/ 121 w 220"/>
                <a:gd name="T7" fmla="*/ 171 h 240"/>
                <a:gd name="T8" fmla="*/ 220 w 220"/>
                <a:gd name="T9" fmla="*/ 102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21"/>
                  </a:lnTo>
                  <a:lnTo>
                    <a:pt x="22" y="240"/>
                  </a:lnTo>
                  <a:lnTo>
                    <a:pt x="121" y="171"/>
                  </a:lnTo>
                  <a:lnTo>
                    <a:pt x="220" y="102"/>
                  </a:lnTo>
                  <a:lnTo>
                    <a:pt x="110" y="50"/>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25"/>
            <p:cNvSpPr/>
            <p:nvPr/>
          </p:nvSpPr>
          <p:spPr bwMode="auto">
            <a:xfrm>
              <a:off x="9960094" y="6296597"/>
              <a:ext cx="244393" cy="269056"/>
            </a:xfrm>
            <a:custGeom>
              <a:avLst/>
              <a:gdLst>
                <a:gd name="T0" fmla="*/ 218 w 218"/>
                <a:gd name="T1" fmla="*/ 240 h 240"/>
                <a:gd name="T2" fmla="*/ 207 w 218"/>
                <a:gd name="T3" fmla="*/ 119 h 240"/>
                <a:gd name="T4" fmla="*/ 196 w 218"/>
                <a:gd name="T5" fmla="*/ 0 h 240"/>
                <a:gd name="T6" fmla="*/ 97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7" y="69"/>
                  </a:lnTo>
                  <a:lnTo>
                    <a:pt x="0" y="138"/>
                  </a:lnTo>
                  <a:lnTo>
                    <a:pt x="108" y="190"/>
                  </a:lnTo>
                  <a:lnTo>
                    <a:pt x="218"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26"/>
            <p:cNvSpPr/>
            <p:nvPr/>
          </p:nvSpPr>
          <p:spPr bwMode="auto">
            <a:xfrm>
              <a:off x="10188792" y="628875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27"/>
            <p:cNvSpPr/>
            <p:nvPr/>
          </p:nvSpPr>
          <p:spPr bwMode="auto">
            <a:xfrm>
              <a:off x="10198882" y="6127316"/>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8"/>
            <p:cNvSpPr/>
            <p:nvPr/>
          </p:nvSpPr>
          <p:spPr bwMode="auto">
            <a:xfrm>
              <a:off x="10427580" y="6119468"/>
              <a:ext cx="246635" cy="271299"/>
            </a:xfrm>
            <a:custGeom>
              <a:avLst/>
              <a:gdLst>
                <a:gd name="T0" fmla="*/ 0 w 220"/>
                <a:gd name="T1" fmla="*/ 0 h 242"/>
                <a:gd name="T2" fmla="*/ 110 w 220"/>
                <a:gd name="T3" fmla="*/ 52 h 242"/>
                <a:gd name="T4" fmla="*/ 220 w 220"/>
                <a:gd name="T5" fmla="*/ 102 h 242"/>
                <a:gd name="T6" fmla="*/ 121 w 220"/>
                <a:gd name="T7" fmla="*/ 171 h 242"/>
                <a:gd name="T8" fmla="*/ 23 w 220"/>
                <a:gd name="T9" fmla="*/ 242 h 242"/>
                <a:gd name="T10" fmla="*/ 13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3" y="242"/>
                  </a:lnTo>
                  <a:lnTo>
                    <a:pt x="13"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29"/>
            <p:cNvSpPr/>
            <p:nvPr/>
          </p:nvSpPr>
          <p:spPr bwMode="auto">
            <a:xfrm>
              <a:off x="10437670" y="5958034"/>
              <a:ext cx="245514" cy="270178"/>
            </a:xfrm>
            <a:custGeom>
              <a:avLst/>
              <a:gdLst>
                <a:gd name="T0" fmla="*/ 219 w 219"/>
                <a:gd name="T1" fmla="*/ 241 h 241"/>
                <a:gd name="T2" fmla="*/ 208 w 219"/>
                <a:gd name="T3" fmla="*/ 119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19"/>
                  </a:lnTo>
                  <a:lnTo>
                    <a:pt x="198" y="0"/>
                  </a:lnTo>
                  <a:lnTo>
                    <a:pt x="99" y="69"/>
                  </a:lnTo>
                  <a:lnTo>
                    <a:pt x="0" y="139"/>
                  </a:lnTo>
                  <a:lnTo>
                    <a:pt x="109" y="190"/>
                  </a:lnTo>
                  <a:lnTo>
                    <a:pt x="219" y="241"/>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30"/>
            <p:cNvSpPr/>
            <p:nvPr/>
          </p:nvSpPr>
          <p:spPr bwMode="auto">
            <a:xfrm>
              <a:off x="10668610" y="5950188"/>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1"/>
            <p:cNvSpPr/>
            <p:nvPr/>
          </p:nvSpPr>
          <p:spPr bwMode="auto">
            <a:xfrm>
              <a:off x="10677578" y="5788754"/>
              <a:ext cx="244393" cy="270178"/>
            </a:xfrm>
            <a:custGeom>
              <a:avLst/>
              <a:gdLst>
                <a:gd name="T0" fmla="*/ 218 w 218"/>
                <a:gd name="T1" fmla="*/ 241 h 241"/>
                <a:gd name="T2" fmla="*/ 207 w 218"/>
                <a:gd name="T3" fmla="*/ 120 h 241"/>
                <a:gd name="T4" fmla="*/ 196 w 218"/>
                <a:gd name="T5" fmla="*/ 0 h 241"/>
                <a:gd name="T6" fmla="*/ 99 w 218"/>
                <a:gd name="T7" fmla="*/ 69 h 241"/>
                <a:gd name="T8" fmla="*/ 0 w 218"/>
                <a:gd name="T9" fmla="*/ 139 h 241"/>
                <a:gd name="T10" fmla="*/ 110 w 218"/>
                <a:gd name="T11" fmla="*/ 190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207" y="120"/>
                  </a:lnTo>
                  <a:lnTo>
                    <a:pt x="196" y="0"/>
                  </a:lnTo>
                  <a:lnTo>
                    <a:pt x="99" y="69"/>
                  </a:lnTo>
                  <a:lnTo>
                    <a:pt x="0" y="139"/>
                  </a:lnTo>
                  <a:lnTo>
                    <a:pt x="110" y="190"/>
                  </a:lnTo>
                  <a:lnTo>
                    <a:pt x="218" y="241"/>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2"/>
            <p:cNvSpPr/>
            <p:nvPr/>
          </p:nvSpPr>
          <p:spPr bwMode="auto">
            <a:xfrm>
              <a:off x="10907398" y="5780906"/>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33"/>
            <p:cNvSpPr/>
            <p:nvPr/>
          </p:nvSpPr>
          <p:spPr bwMode="auto">
            <a:xfrm>
              <a:off x="10916367" y="5619472"/>
              <a:ext cx="245514" cy="270178"/>
            </a:xfrm>
            <a:custGeom>
              <a:avLst/>
              <a:gdLst>
                <a:gd name="T0" fmla="*/ 219 w 219"/>
                <a:gd name="T1" fmla="*/ 241 h 241"/>
                <a:gd name="T2" fmla="*/ 209 w 219"/>
                <a:gd name="T3" fmla="*/ 120 h 241"/>
                <a:gd name="T4" fmla="*/ 198 w 219"/>
                <a:gd name="T5" fmla="*/ 0 h 241"/>
                <a:gd name="T6" fmla="*/ 99 w 219"/>
                <a:gd name="T7" fmla="*/ 69 h 241"/>
                <a:gd name="T8" fmla="*/ 0 w 219"/>
                <a:gd name="T9" fmla="*/ 139 h 241"/>
                <a:gd name="T10" fmla="*/ 110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9" y="120"/>
                  </a:lnTo>
                  <a:lnTo>
                    <a:pt x="198" y="0"/>
                  </a:lnTo>
                  <a:lnTo>
                    <a:pt x="99" y="69"/>
                  </a:lnTo>
                  <a:lnTo>
                    <a:pt x="0" y="139"/>
                  </a:lnTo>
                  <a:lnTo>
                    <a:pt x="110" y="190"/>
                  </a:lnTo>
                  <a:lnTo>
                    <a:pt x="219" y="241"/>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34"/>
            <p:cNvSpPr/>
            <p:nvPr/>
          </p:nvSpPr>
          <p:spPr bwMode="auto">
            <a:xfrm>
              <a:off x="11147306" y="5611625"/>
              <a:ext cx="244393" cy="271299"/>
            </a:xfrm>
            <a:custGeom>
              <a:avLst/>
              <a:gdLst>
                <a:gd name="T0" fmla="*/ 0 w 218"/>
                <a:gd name="T1" fmla="*/ 0 h 242"/>
                <a:gd name="T2" fmla="*/ 108 w 218"/>
                <a:gd name="T3" fmla="*/ 52 h 242"/>
                <a:gd name="T4" fmla="*/ 218 w 218"/>
                <a:gd name="T5" fmla="*/ 102 h 242"/>
                <a:gd name="T6" fmla="*/ 119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19" y="171"/>
                  </a:lnTo>
                  <a:lnTo>
                    <a:pt x="21" y="242"/>
                  </a:lnTo>
                  <a:lnTo>
                    <a:pt x="11"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35"/>
            <p:cNvSpPr/>
            <p:nvPr/>
          </p:nvSpPr>
          <p:spPr bwMode="auto">
            <a:xfrm>
              <a:off x="11155153" y="5450191"/>
              <a:ext cx="245514" cy="270178"/>
            </a:xfrm>
            <a:custGeom>
              <a:avLst/>
              <a:gdLst>
                <a:gd name="T0" fmla="*/ 219 w 219"/>
                <a:gd name="T1" fmla="*/ 241 h 241"/>
                <a:gd name="T2" fmla="*/ 208 w 219"/>
                <a:gd name="T3" fmla="*/ 120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20"/>
                  </a:lnTo>
                  <a:lnTo>
                    <a:pt x="198" y="0"/>
                  </a:lnTo>
                  <a:lnTo>
                    <a:pt x="99" y="69"/>
                  </a:lnTo>
                  <a:lnTo>
                    <a:pt x="0" y="139"/>
                  </a:lnTo>
                  <a:lnTo>
                    <a:pt x="109" y="190"/>
                  </a:lnTo>
                  <a:lnTo>
                    <a:pt x="219" y="241"/>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36"/>
            <p:cNvSpPr/>
            <p:nvPr/>
          </p:nvSpPr>
          <p:spPr bwMode="auto">
            <a:xfrm>
              <a:off x="11386094" y="5442343"/>
              <a:ext cx="245514" cy="271299"/>
            </a:xfrm>
            <a:custGeom>
              <a:avLst/>
              <a:gdLst>
                <a:gd name="T0" fmla="*/ 0 w 219"/>
                <a:gd name="T1" fmla="*/ 0 h 242"/>
                <a:gd name="T2" fmla="*/ 110 w 219"/>
                <a:gd name="T3" fmla="*/ 52 h 242"/>
                <a:gd name="T4" fmla="*/ 219 w 219"/>
                <a:gd name="T5" fmla="*/ 102 h 242"/>
                <a:gd name="T6" fmla="*/ 120 w 219"/>
                <a:gd name="T7" fmla="*/ 172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2"/>
                  </a:lnTo>
                  <a:lnTo>
                    <a:pt x="21"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7"/>
            <p:cNvSpPr/>
            <p:nvPr/>
          </p:nvSpPr>
          <p:spPr bwMode="auto">
            <a:xfrm>
              <a:off x="12591243" y="4433382"/>
              <a:ext cx="244393" cy="271299"/>
            </a:xfrm>
            <a:custGeom>
              <a:avLst/>
              <a:gdLst>
                <a:gd name="T0" fmla="*/ 218 w 218"/>
                <a:gd name="T1" fmla="*/ 242 h 242"/>
                <a:gd name="T2" fmla="*/ 110 w 218"/>
                <a:gd name="T3" fmla="*/ 190 h 242"/>
                <a:gd name="T4" fmla="*/ 0 w 218"/>
                <a:gd name="T5" fmla="*/ 140 h 242"/>
                <a:gd name="T6" fmla="*/ 98 w 218"/>
                <a:gd name="T7" fmla="*/ 71 h 242"/>
                <a:gd name="T8" fmla="*/ 197 w 218"/>
                <a:gd name="T9" fmla="*/ 0 h 242"/>
                <a:gd name="T10" fmla="*/ 208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8" y="71"/>
                  </a:lnTo>
                  <a:lnTo>
                    <a:pt x="197" y="0"/>
                  </a:lnTo>
                  <a:lnTo>
                    <a:pt x="208" y="121"/>
                  </a:lnTo>
                  <a:lnTo>
                    <a:pt x="218"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38"/>
            <p:cNvSpPr/>
            <p:nvPr/>
          </p:nvSpPr>
          <p:spPr bwMode="auto">
            <a:xfrm>
              <a:off x="12582274" y="4595937"/>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39"/>
            <p:cNvSpPr/>
            <p:nvPr/>
          </p:nvSpPr>
          <p:spPr bwMode="auto">
            <a:xfrm>
              <a:off x="12351334" y="4602663"/>
              <a:ext cx="245514" cy="271299"/>
            </a:xfrm>
            <a:custGeom>
              <a:avLst/>
              <a:gdLst>
                <a:gd name="T0" fmla="*/ 219 w 219"/>
                <a:gd name="T1" fmla="*/ 242 h 242"/>
                <a:gd name="T2" fmla="*/ 110 w 219"/>
                <a:gd name="T3" fmla="*/ 190 h 242"/>
                <a:gd name="T4" fmla="*/ 0 w 219"/>
                <a:gd name="T5" fmla="*/ 140 h 242"/>
                <a:gd name="T6" fmla="*/ 99 w 219"/>
                <a:gd name="T7" fmla="*/ 71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1"/>
                  </a:lnTo>
                  <a:lnTo>
                    <a:pt x="198" y="0"/>
                  </a:lnTo>
                  <a:lnTo>
                    <a:pt x="209" y="121"/>
                  </a:lnTo>
                  <a:lnTo>
                    <a:pt x="219"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40"/>
            <p:cNvSpPr/>
            <p:nvPr/>
          </p:nvSpPr>
          <p:spPr bwMode="auto">
            <a:xfrm>
              <a:off x="12342365" y="4765218"/>
              <a:ext cx="245514" cy="271299"/>
            </a:xfrm>
            <a:custGeom>
              <a:avLst/>
              <a:gdLst>
                <a:gd name="T0" fmla="*/ 0 w 219"/>
                <a:gd name="T1" fmla="*/ 0 h 242"/>
                <a:gd name="T2" fmla="*/ 10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3" y="242"/>
                  </a:lnTo>
                  <a:lnTo>
                    <a:pt x="120" y="172"/>
                  </a:lnTo>
                  <a:lnTo>
                    <a:pt x="219" y="102"/>
                  </a:lnTo>
                  <a:lnTo>
                    <a:pt x="109"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1"/>
            <p:cNvSpPr/>
            <p:nvPr/>
          </p:nvSpPr>
          <p:spPr bwMode="auto">
            <a:xfrm>
              <a:off x="12112546" y="4771944"/>
              <a:ext cx="246635" cy="271299"/>
            </a:xfrm>
            <a:custGeom>
              <a:avLst/>
              <a:gdLst>
                <a:gd name="T0" fmla="*/ 220 w 220"/>
                <a:gd name="T1" fmla="*/ 242 h 242"/>
                <a:gd name="T2" fmla="*/ 110 w 220"/>
                <a:gd name="T3" fmla="*/ 190 h 242"/>
                <a:gd name="T4" fmla="*/ 0 w 220"/>
                <a:gd name="T5" fmla="*/ 140 h 242"/>
                <a:gd name="T6" fmla="*/ 99 w 220"/>
                <a:gd name="T7" fmla="*/ 71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1"/>
                  </a:lnTo>
                  <a:lnTo>
                    <a:pt x="198" y="0"/>
                  </a:lnTo>
                  <a:lnTo>
                    <a:pt x="209" y="121"/>
                  </a:lnTo>
                  <a:lnTo>
                    <a:pt x="220"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42"/>
            <p:cNvSpPr/>
            <p:nvPr/>
          </p:nvSpPr>
          <p:spPr bwMode="auto">
            <a:xfrm>
              <a:off x="12103578" y="4934499"/>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43"/>
            <p:cNvSpPr/>
            <p:nvPr/>
          </p:nvSpPr>
          <p:spPr bwMode="auto">
            <a:xfrm>
              <a:off x="11873759" y="4941226"/>
              <a:ext cx="244393" cy="271299"/>
            </a:xfrm>
            <a:custGeom>
              <a:avLst/>
              <a:gdLst>
                <a:gd name="T0" fmla="*/ 218 w 218"/>
                <a:gd name="T1" fmla="*/ 242 h 242"/>
                <a:gd name="T2" fmla="*/ 108 w 218"/>
                <a:gd name="T3" fmla="*/ 190 h 242"/>
                <a:gd name="T4" fmla="*/ 0 w 218"/>
                <a:gd name="T5" fmla="*/ 140 h 242"/>
                <a:gd name="T6" fmla="*/ 98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8" y="70"/>
                  </a:lnTo>
                  <a:lnTo>
                    <a:pt x="197" y="0"/>
                  </a:lnTo>
                  <a:lnTo>
                    <a:pt x="207" y="121"/>
                  </a:lnTo>
                  <a:lnTo>
                    <a:pt x="218"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44"/>
            <p:cNvSpPr/>
            <p:nvPr/>
          </p:nvSpPr>
          <p:spPr bwMode="auto">
            <a:xfrm>
              <a:off x="11864790" y="5103780"/>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45"/>
            <p:cNvSpPr/>
            <p:nvPr/>
          </p:nvSpPr>
          <p:spPr bwMode="auto">
            <a:xfrm>
              <a:off x="11633850" y="5110507"/>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46"/>
            <p:cNvSpPr/>
            <p:nvPr/>
          </p:nvSpPr>
          <p:spPr bwMode="auto">
            <a:xfrm>
              <a:off x="11624882" y="5273062"/>
              <a:ext cx="245514" cy="271299"/>
            </a:xfrm>
            <a:custGeom>
              <a:avLst/>
              <a:gdLst>
                <a:gd name="T0" fmla="*/ 0 w 219"/>
                <a:gd name="T1" fmla="*/ 0 h 242"/>
                <a:gd name="T2" fmla="*/ 10 w 219"/>
                <a:gd name="T3" fmla="*/ 121 h 242"/>
                <a:gd name="T4" fmla="*/ 21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2"/>
                  </a:lnTo>
                  <a:lnTo>
                    <a:pt x="219" y="102"/>
                  </a:lnTo>
                  <a:lnTo>
                    <a:pt x="109"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47"/>
            <p:cNvSpPr/>
            <p:nvPr/>
          </p:nvSpPr>
          <p:spPr bwMode="auto">
            <a:xfrm>
              <a:off x="11395062" y="5279789"/>
              <a:ext cx="246635" cy="271299"/>
            </a:xfrm>
            <a:custGeom>
              <a:avLst/>
              <a:gdLst>
                <a:gd name="T0" fmla="*/ 220 w 220"/>
                <a:gd name="T1" fmla="*/ 242 h 242"/>
                <a:gd name="T2" fmla="*/ 110 w 220"/>
                <a:gd name="T3" fmla="*/ 191 h 242"/>
                <a:gd name="T4" fmla="*/ 0 w 220"/>
                <a:gd name="T5" fmla="*/ 140 h 242"/>
                <a:gd name="T6" fmla="*/ 99 w 220"/>
                <a:gd name="T7" fmla="*/ 70 h 242"/>
                <a:gd name="T8" fmla="*/ 196 w 220"/>
                <a:gd name="T9" fmla="*/ 0 h 242"/>
                <a:gd name="T10" fmla="*/ 207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6" y="0"/>
                  </a:lnTo>
                  <a:lnTo>
                    <a:pt x="207" y="121"/>
                  </a:lnTo>
                  <a:lnTo>
                    <a:pt x="220" y="242"/>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60"/>
            <p:cNvSpPr/>
            <p:nvPr/>
          </p:nvSpPr>
          <p:spPr bwMode="auto">
            <a:xfrm>
              <a:off x="12387208" y="3831368"/>
              <a:ext cx="246635" cy="269056"/>
            </a:xfrm>
            <a:custGeom>
              <a:avLst/>
              <a:gdLst>
                <a:gd name="T0" fmla="*/ 0 w 220"/>
                <a:gd name="T1" fmla="*/ 0 h 240"/>
                <a:gd name="T2" fmla="*/ 11 w 220"/>
                <a:gd name="T3" fmla="*/ 119 h 240"/>
                <a:gd name="T4" fmla="*/ 22 w 220"/>
                <a:gd name="T5" fmla="*/ 240 h 240"/>
                <a:gd name="T6" fmla="*/ 121 w 220"/>
                <a:gd name="T7" fmla="*/ 171 h 240"/>
                <a:gd name="T8" fmla="*/ 220 w 220"/>
                <a:gd name="T9" fmla="*/ 100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19"/>
                  </a:lnTo>
                  <a:lnTo>
                    <a:pt x="22" y="240"/>
                  </a:lnTo>
                  <a:lnTo>
                    <a:pt x="121" y="171"/>
                  </a:lnTo>
                  <a:lnTo>
                    <a:pt x="220" y="100"/>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71"/>
            <p:cNvSpPr/>
            <p:nvPr/>
          </p:nvSpPr>
          <p:spPr bwMode="auto">
            <a:xfrm>
              <a:off x="10621525" y="5801085"/>
              <a:ext cx="1321740" cy="962998"/>
            </a:xfrm>
            <a:custGeom>
              <a:avLst/>
              <a:gdLst>
                <a:gd name="T0" fmla="*/ 9 w 1179"/>
                <a:gd name="T1" fmla="*/ 859 h 859"/>
                <a:gd name="T2" fmla="*/ 0 w 1179"/>
                <a:gd name="T3" fmla="*/ 846 h 859"/>
                <a:gd name="T4" fmla="*/ 1179 w 1179"/>
                <a:gd name="T5" fmla="*/ 0 h 859"/>
                <a:gd name="T6" fmla="*/ 1179 w 1179"/>
                <a:gd name="T7" fmla="*/ 216 h 859"/>
                <a:gd name="T8" fmla="*/ 1163 w 1179"/>
                <a:gd name="T9" fmla="*/ 216 h 859"/>
                <a:gd name="T10" fmla="*/ 1163 w 1179"/>
                <a:gd name="T11" fmla="*/ 32 h 859"/>
                <a:gd name="T12" fmla="*/ 9 w 1179"/>
                <a:gd name="T13" fmla="*/ 859 h 859"/>
              </a:gdLst>
              <a:ahLst/>
              <a:cxnLst>
                <a:cxn ang="0">
                  <a:pos x="T0" y="T1"/>
                </a:cxn>
                <a:cxn ang="0">
                  <a:pos x="T2" y="T3"/>
                </a:cxn>
                <a:cxn ang="0">
                  <a:pos x="T4" y="T5"/>
                </a:cxn>
                <a:cxn ang="0">
                  <a:pos x="T6" y="T7"/>
                </a:cxn>
                <a:cxn ang="0">
                  <a:pos x="T8" y="T9"/>
                </a:cxn>
                <a:cxn ang="0">
                  <a:pos x="T10" y="T11"/>
                </a:cxn>
                <a:cxn ang="0">
                  <a:pos x="T12" y="T13"/>
                </a:cxn>
              </a:cxnLst>
              <a:rect l="0" t="0" r="r" b="b"/>
              <a:pathLst>
                <a:path w="1179" h="859">
                  <a:moveTo>
                    <a:pt x="9" y="859"/>
                  </a:moveTo>
                  <a:lnTo>
                    <a:pt x="0" y="846"/>
                  </a:lnTo>
                  <a:lnTo>
                    <a:pt x="1179" y="0"/>
                  </a:lnTo>
                  <a:lnTo>
                    <a:pt x="1179" y="216"/>
                  </a:lnTo>
                  <a:lnTo>
                    <a:pt x="1163" y="216"/>
                  </a:lnTo>
                  <a:lnTo>
                    <a:pt x="1163" y="32"/>
                  </a:lnTo>
                  <a:lnTo>
                    <a:pt x="9" y="85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9284636" y="0"/>
              <a:ext cx="2918347" cy="3518892"/>
            </a:xfrm>
            <a:custGeom>
              <a:avLst/>
              <a:gdLst>
                <a:gd name="T0" fmla="*/ 0 w 1764"/>
                <a:gd name="T1" fmla="*/ 2127 h 2127"/>
                <a:gd name="T2" fmla="*/ 1764 w 1764"/>
                <a:gd name="T3" fmla="*/ 1079 h 2127"/>
                <a:gd name="T4" fmla="*/ 1764 w 1764"/>
                <a:gd name="T5" fmla="*/ 0 h 2127"/>
                <a:gd name="T6" fmla="*/ 0 w 1764"/>
                <a:gd name="T7" fmla="*/ 1044 h 2127"/>
                <a:gd name="T8" fmla="*/ 0 w 1764"/>
                <a:gd name="T9" fmla="*/ 2127 h 2127"/>
              </a:gdLst>
              <a:ahLst/>
              <a:cxnLst>
                <a:cxn ang="0">
                  <a:pos x="T0" y="T1"/>
                </a:cxn>
                <a:cxn ang="0">
                  <a:pos x="T2" y="T3"/>
                </a:cxn>
                <a:cxn ang="0">
                  <a:pos x="T4" y="T5"/>
                </a:cxn>
                <a:cxn ang="0">
                  <a:pos x="T6" y="T7"/>
                </a:cxn>
                <a:cxn ang="0">
                  <a:pos x="T8" y="T9"/>
                </a:cxn>
              </a:cxnLst>
              <a:rect l="0" t="0" r="r" b="b"/>
              <a:pathLst>
                <a:path w="1764" h="2127">
                  <a:moveTo>
                    <a:pt x="0" y="2127"/>
                  </a:moveTo>
                  <a:lnTo>
                    <a:pt x="1764" y="1079"/>
                  </a:lnTo>
                  <a:lnTo>
                    <a:pt x="1764" y="0"/>
                  </a:lnTo>
                  <a:lnTo>
                    <a:pt x="0" y="1044"/>
                  </a:lnTo>
                  <a:lnTo>
                    <a:pt x="0" y="2127"/>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9284636" y="1727185"/>
              <a:ext cx="2918347" cy="3527163"/>
            </a:xfrm>
            <a:custGeom>
              <a:avLst/>
              <a:gdLst>
                <a:gd name="T0" fmla="*/ 1764 w 1764"/>
                <a:gd name="T1" fmla="*/ 2132 h 2132"/>
                <a:gd name="T2" fmla="*/ 0 w 1764"/>
                <a:gd name="T3" fmla="*/ 1084 h 2132"/>
                <a:gd name="T4" fmla="*/ 0 w 1764"/>
                <a:gd name="T5" fmla="*/ 0 h 2132"/>
                <a:gd name="T6" fmla="*/ 1764 w 1764"/>
                <a:gd name="T7" fmla="*/ 1049 h 2132"/>
                <a:gd name="T8" fmla="*/ 1764 w 1764"/>
                <a:gd name="T9" fmla="*/ 2132 h 2132"/>
              </a:gdLst>
              <a:ahLst/>
              <a:cxnLst>
                <a:cxn ang="0">
                  <a:pos x="T0" y="T1"/>
                </a:cxn>
                <a:cxn ang="0">
                  <a:pos x="T2" y="T3"/>
                </a:cxn>
                <a:cxn ang="0">
                  <a:pos x="T4" y="T5"/>
                </a:cxn>
                <a:cxn ang="0">
                  <a:pos x="T6" y="T7"/>
                </a:cxn>
                <a:cxn ang="0">
                  <a:pos x="T8" y="T9"/>
                </a:cxn>
              </a:cxnLst>
              <a:rect l="0" t="0" r="r" b="b"/>
              <a:pathLst>
                <a:path w="1764" h="2132">
                  <a:moveTo>
                    <a:pt x="1764" y="2132"/>
                  </a:moveTo>
                  <a:lnTo>
                    <a:pt x="0" y="1084"/>
                  </a:lnTo>
                  <a:lnTo>
                    <a:pt x="0" y="0"/>
                  </a:lnTo>
                  <a:lnTo>
                    <a:pt x="1764" y="1049"/>
                  </a:lnTo>
                  <a:lnTo>
                    <a:pt x="1764" y="2132"/>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9120851" y="150549"/>
              <a:ext cx="2536183" cy="2288024"/>
            </a:xfrm>
            <a:custGeom>
              <a:avLst/>
              <a:gdLst>
                <a:gd name="T0" fmla="*/ 16 w 1533"/>
                <a:gd name="T1" fmla="*/ 1383 h 1383"/>
                <a:gd name="T2" fmla="*/ 0 w 1533"/>
                <a:gd name="T3" fmla="*/ 1383 h 1383"/>
                <a:gd name="T4" fmla="*/ 0 w 1533"/>
                <a:gd name="T5" fmla="*/ 881 h 1383"/>
                <a:gd name="T6" fmla="*/ 4 w 1533"/>
                <a:gd name="T7" fmla="*/ 880 h 1383"/>
                <a:gd name="T8" fmla="*/ 1525 w 1533"/>
                <a:gd name="T9" fmla="*/ 0 h 1383"/>
                <a:gd name="T10" fmla="*/ 1533 w 1533"/>
                <a:gd name="T11" fmla="*/ 15 h 1383"/>
                <a:gd name="T12" fmla="*/ 16 w 1533"/>
                <a:gd name="T13" fmla="*/ 891 h 1383"/>
                <a:gd name="T14" fmla="*/ 16 w 1533"/>
                <a:gd name="T15" fmla="*/ 1383 h 13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3" h="1383">
                  <a:moveTo>
                    <a:pt x="16" y="1383"/>
                  </a:moveTo>
                  <a:lnTo>
                    <a:pt x="0" y="1383"/>
                  </a:lnTo>
                  <a:lnTo>
                    <a:pt x="0" y="881"/>
                  </a:lnTo>
                  <a:lnTo>
                    <a:pt x="4" y="880"/>
                  </a:lnTo>
                  <a:lnTo>
                    <a:pt x="1525" y="0"/>
                  </a:lnTo>
                  <a:lnTo>
                    <a:pt x="1533" y="15"/>
                  </a:lnTo>
                  <a:lnTo>
                    <a:pt x="16" y="891"/>
                  </a:lnTo>
                  <a:lnTo>
                    <a:pt x="16" y="1383"/>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9" name="组合 208"/>
          <p:cNvGrpSpPr/>
          <p:nvPr/>
        </p:nvGrpSpPr>
        <p:grpSpPr>
          <a:xfrm>
            <a:off x="-875182" y="5889892"/>
            <a:ext cx="2214564" cy="1433513"/>
            <a:chOff x="-817307" y="5727842"/>
            <a:chExt cx="2214564" cy="1433513"/>
          </a:xfrm>
        </p:grpSpPr>
        <p:sp>
          <p:nvSpPr>
            <p:cNvPr id="184" name="Freeform 175"/>
            <p:cNvSpPr/>
            <p:nvPr/>
          </p:nvSpPr>
          <p:spPr bwMode="auto">
            <a:xfrm>
              <a:off x="-817307"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76"/>
            <p:cNvSpPr/>
            <p:nvPr/>
          </p:nvSpPr>
          <p:spPr bwMode="auto">
            <a:xfrm>
              <a:off x="-755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77"/>
            <p:cNvSpPr/>
            <p:nvPr/>
          </p:nvSpPr>
          <p:spPr bwMode="auto">
            <a:xfrm>
              <a:off x="-690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78"/>
            <p:cNvSpPr/>
            <p:nvPr/>
          </p:nvSpPr>
          <p:spPr bwMode="auto">
            <a:xfrm>
              <a:off x="-628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79"/>
            <p:cNvSpPr/>
            <p:nvPr/>
          </p:nvSpPr>
          <p:spPr bwMode="auto">
            <a:xfrm>
              <a:off x="-563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80"/>
            <p:cNvSpPr/>
            <p:nvPr/>
          </p:nvSpPr>
          <p:spPr bwMode="auto">
            <a:xfrm>
              <a:off x="-501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81"/>
            <p:cNvSpPr/>
            <p:nvPr/>
          </p:nvSpPr>
          <p:spPr bwMode="auto">
            <a:xfrm>
              <a:off x="-436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82"/>
            <p:cNvSpPr/>
            <p:nvPr/>
          </p:nvSpPr>
          <p:spPr bwMode="auto">
            <a:xfrm>
              <a:off x="-374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83"/>
            <p:cNvSpPr/>
            <p:nvPr/>
          </p:nvSpPr>
          <p:spPr bwMode="auto">
            <a:xfrm>
              <a:off x="-309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84"/>
            <p:cNvSpPr/>
            <p:nvPr/>
          </p:nvSpPr>
          <p:spPr bwMode="auto">
            <a:xfrm>
              <a:off x="-247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85"/>
            <p:cNvSpPr/>
            <p:nvPr/>
          </p:nvSpPr>
          <p:spPr bwMode="auto">
            <a:xfrm>
              <a:off x="-182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86"/>
            <p:cNvSpPr/>
            <p:nvPr/>
          </p:nvSpPr>
          <p:spPr bwMode="auto">
            <a:xfrm>
              <a:off x="-120394" y="5727842"/>
              <a:ext cx="881063" cy="1433513"/>
            </a:xfrm>
            <a:custGeom>
              <a:avLst/>
              <a:gdLst>
                <a:gd name="T0" fmla="*/ 0 w 555"/>
                <a:gd name="T1" fmla="*/ 895 h 903"/>
                <a:gd name="T2" fmla="*/ 13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3"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87"/>
            <p:cNvSpPr/>
            <p:nvPr/>
          </p:nvSpPr>
          <p:spPr bwMode="auto">
            <a:xfrm>
              <a:off x="-55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88"/>
            <p:cNvSpPr/>
            <p:nvPr/>
          </p:nvSpPr>
          <p:spPr bwMode="auto">
            <a:xfrm>
              <a:off x="6606" y="5727842"/>
              <a:ext cx="882650" cy="1433513"/>
            </a:xfrm>
            <a:custGeom>
              <a:avLst/>
              <a:gdLst>
                <a:gd name="T0" fmla="*/ 0 w 556"/>
                <a:gd name="T1" fmla="*/ 895 h 903"/>
                <a:gd name="T2" fmla="*/ 13 w 556"/>
                <a:gd name="T3" fmla="*/ 903 h 903"/>
                <a:gd name="T4" fmla="*/ 556 w 556"/>
                <a:gd name="T5" fmla="*/ 7 h 903"/>
                <a:gd name="T6" fmla="*/ 543 w 556"/>
                <a:gd name="T7" fmla="*/ 0 h 903"/>
                <a:gd name="T8" fmla="*/ 0 w 556"/>
                <a:gd name="T9" fmla="*/ 895 h 903"/>
              </a:gdLst>
              <a:ahLst/>
              <a:cxnLst>
                <a:cxn ang="0">
                  <a:pos x="T0" y="T1"/>
                </a:cxn>
                <a:cxn ang="0">
                  <a:pos x="T2" y="T3"/>
                </a:cxn>
                <a:cxn ang="0">
                  <a:pos x="T4" y="T5"/>
                </a:cxn>
                <a:cxn ang="0">
                  <a:pos x="T6" y="T7"/>
                </a:cxn>
                <a:cxn ang="0">
                  <a:pos x="T8" y="T9"/>
                </a:cxn>
              </a:cxnLst>
              <a:rect l="0" t="0" r="r" b="b"/>
              <a:pathLst>
                <a:path w="556" h="903">
                  <a:moveTo>
                    <a:pt x="0" y="895"/>
                  </a:moveTo>
                  <a:lnTo>
                    <a:pt x="13" y="903"/>
                  </a:lnTo>
                  <a:lnTo>
                    <a:pt x="556"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89"/>
            <p:cNvSpPr/>
            <p:nvPr/>
          </p:nvSpPr>
          <p:spPr bwMode="auto">
            <a:xfrm>
              <a:off x="716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90"/>
            <p:cNvSpPr/>
            <p:nvPr/>
          </p:nvSpPr>
          <p:spPr bwMode="auto">
            <a:xfrm>
              <a:off x="135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91"/>
            <p:cNvSpPr/>
            <p:nvPr/>
          </p:nvSpPr>
          <p:spPr bwMode="auto">
            <a:xfrm>
              <a:off x="198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92"/>
            <p:cNvSpPr/>
            <p:nvPr/>
          </p:nvSpPr>
          <p:spPr bwMode="auto">
            <a:xfrm>
              <a:off x="262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93"/>
            <p:cNvSpPr/>
            <p:nvPr/>
          </p:nvSpPr>
          <p:spPr bwMode="auto">
            <a:xfrm>
              <a:off x="325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94"/>
            <p:cNvSpPr/>
            <p:nvPr/>
          </p:nvSpPr>
          <p:spPr bwMode="auto">
            <a:xfrm>
              <a:off x="389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95"/>
            <p:cNvSpPr/>
            <p:nvPr/>
          </p:nvSpPr>
          <p:spPr bwMode="auto">
            <a:xfrm>
              <a:off x="452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96"/>
            <p:cNvSpPr/>
            <p:nvPr/>
          </p:nvSpPr>
          <p:spPr bwMode="auto">
            <a:xfrm>
              <a:off x="516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06" name="Freeform 197"/>
          <p:cNvSpPr/>
          <p:nvPr/>
        </p:nvSpPr>
        <p:spPr bwMode="auto">
          <a:xfrm rot="21432096">
            <a:off x="262194" y="5890092"/>
            <a:ext cx="1541463" cy="1185863"/>
          </a:xfrm>
          <a:custGeom>
            <a:avLst/>
            <a:gdLst>
              <a:gd name="T0" fmla="*/ 8 w 971"/>
              <a:gd name="T1" fmla="*/ 747 h 747"/>
              <a:gd name="T2" fmla="*/ 0 w 971"/>
              <a:gd name="T3" fmla="*/ 732 h 747"/>
              <a:gd name="T4" fmla="*/ 937 w 971"/>
              <a:gd name="T5" fmla="*/ 181 h 747"/>
              <a:gd name="T6" fmla="*/ 631 w 971"/>
              <a:gd name="T7" fmla="*/ 15 h 747"/>
              <a:gd name="T8" fmla="*/ 639 w 971"/>
              <a:gd name="T9" fmla="*/ 0 h 747"/>
              <a:gd name="T10" fmla="*/ 971 w 971"/>
              <a:gd name="T11" fmla="*/ 181 h 747"/>
              <a:gd name="T12" fmla="*/ 8 w 971"/>
              <a:gd name="T13" fmla="*/ 747 h 747"/>
            </a:gdLst>
            <a:ahLst/>
            <a:cxnLst>
              <a:cxn ang="0">
                <a:pos x="T0" y="T1"/>
              </a:cxn>
              <a:cxn ang="0">
                <a:pos x="T2" y="T3"/>
              </a:cxn>
              <a:cxn ang="0">
                <a:pos x="T4" y="T5"/>
              </a:cxn>
              <a:cxn ang="0">
                <a:pos x="T6" y="T7"/>
              </a:cxn>
              <a:cxn ang="0">
                <a:pos x="T8" y="T9"/>
              </a:cxn>
              <a:cxn ang="0">
                <a:pos x="T10" y="T11"/>
              </a:cxn>
              <a:cxn ang="0">
                <a:pos x="T12" y="T13"/>
              </a:cxn>
            </a:cxnLst>
            <a:rect l="0" t="0" r="r" b="b"/>
            <a:pathLst>
              <a:path w="971" h="747">
                <a:moveTo>
                  <a:pt x="8" y="747"/>
                </a:moveTo>
                <a:lnTo>
                  <a:pt x="0" y="732"/>
                </a:lnTo>
                <a:lnTo>
                  <a:pt x="937" y="181"/>
                </a:lnTo>
                <a:lnTo>
                  <a:pt x="631" y="15"/>
                </a:lnTo>
                <a:lnTo>
                  <a:pt x="639" y="0"/>
                </a:lnTo>
                <a:lnTo>
                  <a:pt x="971" y="181"/>
                </a:lnTo>
                <a:lnTo>
                  <a:pt x="8" y="747"/>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98"/>
          <p:cNvSpPr/>
          <p:nvPr/>
        </p:nvSpPr>
        <p:spPr bwMode="auto">
          <a:xfrm>
            <a:off x="-7681" y="4897580"/>
            <a:ext cx="1355725" cy="1927225"/>
          </a:xfrm>
          <a:custGeom>
            <a:avLst/>
            <a:gdLst>
              <a:gd name="T0" fmla="*/ 854 w 854"/>
              <a:gd name="T1" fmla="*/ 654 h 1214"/>
              <a:gd name="T2" fmla="*/ 0 w 854"/>
              <a:gd name="T3" fmla="*/ 1214 h 1214"/>
              <a:gd name="T4" fmla="*/ 0 w 854"/>
              <a:gd name="T5" fmla="*/ 560 h 1214"/>
              <a:gd name="T6" fmla="*/ 854 w 854"/>
              <a:gd name="T7" fmla="*/ 0 h 1214"/>
              <a:gd name="T8" fmla="*/ 854 w 854"/>
              <a:gd name="T9" fmla="*/ 654 h 1214"/>
            </a:gdLst>
            <a:ahLst/>
            <a:cxnLst>
              <a:cxn ang="0">
                <a:pos x="T0" y="T1"/>
              </a:cxn>
              <a:cxn ang="0">
                <a:pos x="T2" y="T3"/>
              </a:cxn>
              <a:cxn ang="0">
                <a:pos x="T4" y="T5"/>
              </a:cxn>
              <a:cxn ang="0">
                <a:pos x="T6" y="T7"/>
              </a:cxn>
              <a:cxn ang="0">
                <a:pos x="T8" y="T9"/>
              </a:cxn>
            </a:cxnLst>
            <a:rect l="0" t="0" r="r" b="b"/>
            <a:pathLst>
              <a:path w="854" h="1214">
                <a:moveTo>
                  <a:pt x="854" y="654"/>
                </a:moveTo>
                <a:lnTo>
                  <a:pt x="0" y="1214"/>
                </a:lnTo>
                <a:lnTo>
                  <a:pt x="0" y="560"/>
                </a:lnTo>
                <a:lnTo>
                  <a:pt x="854" y="0"/>
                </a:lnTo>
                <a:lnTo>
                  <a:pt x="854" y="654"/>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5"/>
          <p:cNvSpPr>
            <a:spLocks noEditPoints="1"/>
          </p:cNvSpPr>
          <p:nvPr/>
        </p:nvSpPr>
        <p:spPr bwMode="auto">
          <a:xfrm flipH="1" flipV="1">
            <a:off x="520581" y="363109"/>
            <a:ext cx="504346" cy="424069"/>
          </a:xfrm>
          <a:custGeom>
            <a:avLst/>
            <a:gdLst>
              <a:gd name="T0" fmla="*/ 118 w 285"/>
              <a:gd name="T1" fmla="*/ 131 h 240"/>
              <a:gd name="T2" fmla="*/ 118 w 285"/>
              <a:gd name="T3" fmla="*/ 240 h 240"/>
              <a:gd name="T4" fmla="*/ 0 w 285"/>
              <a:gd name="T5" fmla="*/ 240 h 240"/>
              <a:gd name="T6" fmla="*/ 0 w 285"/>
              <a:gd name="T7" fmla="*/ 131 h 240"/>
              <a:gd name="T8" fmla="*/ 32 w 285"/>
              <a:gd name="T9" fmla="*/ 39 h 240"/>
              <a:gd name="T10" fmla="*/ 118 w 285"/>
              <a:gd name="T11" fmla="*/ 0 h 240"/>
              <a:gd name="T12" fmla="*/ 118 w 285"/>
              <a:gd name="T13" fmla="*/ 55 h 240"/>
              <a:gd name="T14" fmla="*/ 75 w 285"/>
              <a:gd name="T15" fmla="*/ 70 h 240"/>
              <a:gd name="T16" fmla="*/ 53 w 285"/>
              <a:gd name="T17" fmla="*/ 115 h 240"/>
              <a:gd name="T18" fmla="*/ 53 w 285"/>
              <a:gd name="T19" fmla="*/ 131 h 240"/>
              <a:gd name="T20" fmla="*/ 118 w 285"/>
              <a:gd name="T21" fmla="*/ 131 h 240"/>
              <a:gd name="T22" fmla="*/ 285 w 285"/>
              <a:gd name="T23" fmla="*/ 131 h 240"/>
              <a:gd name="T24" fmla="*/ 285 w 285"/>
              <a:gd name="T25" fmla="*/ 240 h 240"/>
              <a:gd name="T26" fmla="*/ 167 w 285"/>
              <a:gd name="T27" fmla="*/ 240 h 240"/>
              <a:gd name="T28" fmla="*/ 167 w 285"/>
              <a:gd name="T29" fmla="*/ 136 h 240"/>
              <a:gd name="T30" fmla="*/ 199 w 285"/>
              <a:gd name="T31" fmla="*/ 41 h 240"/>
              <a:gd name="T32" fmla="*/ 285 w 285"/>
              <a:gd name="T33" fmla="*/ 0 h 240"/>
              <a:gd name="T34" fmla="*/ 285 w 285"/>
              <a:gd name="T35" fmla="*/ 55 h 240"/>
              <a:gd name="T36" fmla="*/ 241 w 285"/>
              <a:gd name="T37" fmla="*/ 70 h 240"/>
              <a:gd name="T38" fmla="*/ 219 w 285"/>
              <a:gd name="T39" fmla="*/ 115 h 240"/>
              <a:gd name="T40" fmla="*/ 219 w 285"/>
              <a:gd name="T41" fmla="*/ 131 h 240"/>
              <a:gd name="T42" fmla="*/ 285 w 285"/>
              <a:gd name="T43" fmla="*/ 13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5" h="240">
                <a:moveTo>
                  <a:pt x="118" y="131"/>
                </a:moveTo>
                <a:cubicBezTo>
                  <a:pt x="118" y="240"/>
                  <a:pt x="118" y="240"/>
                  <a:pt x="118" y="240"/>
                </a:cubicBezTo>
                <a:cubicBezTo>
                  <a:pt x="0" y="240"/>
                  <a:pt x="0" y="240"/>
                  <a:pt x="0" y="240"/>
                </a:cubicBezTo>
                <a:cubicBezTo>
                  <a:pt x="0" y="131"/>
                  <a:pt x="0" y="131"/>
                  <a:pt x="0" y="131"/>
                </a:cubicBezTo>
                <a:cubicBezTo>
                  <a:pt x="0" y="95"/>
                  <a:pt x="11" y="64"/>
                  <a:pt x="32" y="39"/>
                </a:cubicBezTo>
                <a:cubicBezTo>
                  <a:pt x="51" y="17"/>
                  <a:pt x="80" y="4"/>
                  <a:pt x="118" y="0"/>
                </a:cubicBezTo>
                <a:cubicBezTo>
                  <a:pt x="118" y="55"/>
                  <a:pt x="118" y="55"/>
                  <a:pt x="118" y="55"/>
                </a:cubicBezTo>
                <a:cubicBezTo>
                  <a:pt x="101" y="55"/>
                  <a:pt x="87" y="60"/>
                  <a:pt x="75" y="70"/>
                </a:cubicBezTo>
                <a:cubicBezTo>
                  <a:pt x="60" y="80"/>
                  <a:pt x="53" y="95"/>
                  <a:pt x="53" y="115"/>
                </a:cubicBezTo>
                <a:cubicBezTo>
                  <a:pt x="53" y="120"/>
                  <a:pt x="53" y="125"/>
                  <a:pt x="53" y="131"/>
                </a:cubicBezTo>
                <a:lnTo>
                  <a:pt x="118" y="131"/>
                </a:lnTo>
                <a:close/>
                <a:moveTo>
                  <a:pt x="285" y="131"/>
                </a:moveTo>
                <a:cubicBezTo>
                  <a:pt x="285" y="240"/>
                  <a:pt x="285" y="240"/>
                  <a:pt x="285" y="240"/>
                </a:cubicBezTo>
                <a:cubicBezTo>
                  <a:pt x="167" y="240"/>
                  <a:pt x="167" y="240"/>
                  <a:pt x="167" y="240"/>
                </a:cubicBezTo>
                <a:cubicBezTo>
                  <a:pt x="167" y="136"/>
                  <a:pt x="167" y="136"/>
                  <a:pt x="167" y="136"/>
                </a:cubicBezTo>
                <a:cubicBezTo>
                  <a:pt x="167" y="98"/>
                  <a:pt x="178" y="66"/>
                  <a:pt x="199" y="41"/>
                </a:cubicBezTo>
                <a:cubicBezTo>
                  <a:pt x="218" y="18"/>
                  <a:pt x="247" y="4"/>
                  <a:pt x="285" y="0"/>
                </a:cubicBezTo>
                <a:cubicBezTo>
                  <a:pt x="285" y="55"/>
                  <a:pt x="285" y="55"/>
                  <a:pt x="285" y="55"/>
                </a:cubicBezTo>
                <a:cubicBezTo>
                  <a:pt x="269" y="55"/>
                  <a:pt x="254" y="60"/>
                  <a:pt x="241" y="70"/>
                </a:cubicBezTo>
                <a:cubicBezTo>
                  <a:pt x="227" y="80"/>
                  <a:pt x="219" y="95"/>
                  <a:pt x="219" y="115"/>
                </a:cubicBezTo>
                <a:cubicBezTo>
                  <a:pt x="219" y="120"/>
                  <a:pt x="219" y="125"/>
                  <a:pt x="219" y="131"/>
                </a:cubicBezTo>
                <a:lnTo>
                  <a:pt x="285" y="131"/>
                </a:lnTo>
                <a:close/>
              </a:path>
            </a:pathLst>
          </a:custGeom>
          <a:solidFill>
            <a:srgbClr val="073141">
              <a:alpha val="83000"/>
            </a:srgbClr>
          </a:solidFill>
          <a:ln>
            <a:noFill/>
          </a:ln>
        </p:spPr>
        <p:txBody>
          <a:bodyPr vert="horz" wrap="square" lIns="91440" tIns="45720" rIns="91440" bIns="45720" numCol="1" anchor="t" anchorCtr="0" compatLnSpc="1"/>
          <a:lstStyle/>
          <a:p>
            <a:endParaRPr lang="zh-CN" altLang="en-US">
              <a:solidFill>
                <a:srgbClr val="45A1BA"/>
              </a:solidFill>
            </a:endParaRPr>
          </a:p>
        </p:txBody>
      </p:sp>
      <p:sp>
        <p:nvSpPr>
          <p:cNvPr id="156" name="矩形 155"/>
          <p:cNvSpPr/>
          <p:nvPr/>
        </p:nvSpPr>
        <p:spPr>
          <a:xfrm>
            <a:off x="1831908" y="362994"/>
            <a:ext cx="2795958" cy="461665"/>
          </a:xfrm>
          <a:prstGeom prst="rect">
            <a:avLst/>
          </a:prstGeom>
        </p:spPr>
        <p:txBody>
          <a:bodyPr wrap="none">
            <a:spAutoFit/>
          </a:bodyPr>
          <a:lstStyle/>
          <a:p>
            <a:r>
              <a:rPr lang="en-US" altLang="zh-CN" sz="2400" dirty="0" smtClean="0"/>
              <a:t>Part2        by</a:t>
            </a:r>
            <a:r>
              <a:rPr lang="zh-CN" altLang="en-US" sz="2400" dirty="0" smtClean="0"/>
              <a:t>张昊宇</a:t>
            </a:r>
            <a:endParaRPr lang="zh-CN" altLang="zh-CN" sz="2400" dirty="0"/>
          </a:p>
        </p:txBody>
      </p:sp>
      <p:sp>
        <p:nvSpPr>
          <p:cNvPr id="157" name="Rectangle 11"/>
          <p:cNvSpPr/>
          <p:nvPr/>
        </p:nvSpPr>
        <p:spPr>
          <a:xfrm>
            <a:off x="1829867" y="1594944"/>
            <a:ext cx="7229755" cy="4093428"/>
          </a:xfrm>
          <a:prstGeom prst="rect">
            <a:avLst/>
          </a:prstGeom>
        </p:spPr>
        <p:txBody>
          <a:bodyPr wrap="square">
            <a:spAutoFit/>
          </a:bodyPr>
          <a:lstStyle/>
          <a:p>
            <a:pPr algn="just">
              <a:spcAft>
                <a:spcPts val="0"/>
              </a:spcAft>
            </a:pPr>
            <a:r>
              <a:rPr lang="zh-CN" altLang="zh-CN" sz="2400" kern="100" dirty="0" smtClean="0">
                <a:latin typeface="等线" panose="02010600030101010101" pitchFamily="2" charset="-122"/>
                <a:cs typeface="Times New Roman" panose="02020603050405020304" pitchFamily="18" charset="0"/>
              </a:rPr>
              <a:t>例子：</a:t>
            </a:r>
          </a:p>
          <a:p>
            <a:r>
              <a:rPr lang="en-US" altLang="zh-CN" sz="2400" kern="100" dirty="0" smtClean="0">
                <a:latin typeface="等线" panose="02010600030101010101" pitchFamily="2" charset="-122"/>
                <a:cs typeface="Times New Roman" panose="02020603050405020304" pitchFamily="18" charset="0"/>
              </a:rPr>
              <a:t>     </a:t>
            </a:r>
            <a:r>
              <a:rPr lang="en-US" altLang="zh-CN" sz="2400" dirty="0" smtClean="0"/>
              <a:t>To make it applicable in Hadoop forensics, </a:t>
            </a:r>
            <a:r>
              <a:rPr lang="en-US" altLang="zh-CN" sz="2400" dirty="0" smtClean="0">
                <a:solidFill>
                  <a:srgbClr val="FF0000"/>
                </a:solidFill>
              </a:rPr>
              <a:t>performance must be improved</a:t>
            </a:r>
            <a:r>
              <a:rPr lang="en-US" altLang="zh-CN" sz="2400" dirty="0" smtClean="0"/>
              <a:t> and the number of logs must be reduced as much as possible.</a:t>
            </a:r>
            <a:endParaRPr lang="zh-CN" altLang="zh-CN" sz="2400" dirty="0" smtClean="0"/>
          </a:p>
          <a:p>
            <a:r>
              <a:rPr lang="en-US" altLang="zh-CN" sz="2400" dirty="0" smtClean="0"/>
              <a:t>     </a:t>
            </a:r>
            <a:r>
              <a:rPr lang="zh-CN" altLang="zh-CN" sz="2400" dirty="0" smtClean="0"/>
              <a:t>为了使其适用于</a:t>
            </a:r>
            <a:r>
              <a:rPr lang="en-US" altLang="zh-CN" sz="2400" dirty="0" smtClean="0"/>
              <a:t>Hadoop</a:t>
            </a:r>
            <a:r>
              <a:rPr lang="zh-CN" altLang="zh-CN" sz="2400" dirty="0" smtClean="0"/>
              <a:t>电子取证，必须提高性能并且必须尽可能减少日志数量。</a:t>
            </a:r>
            <a:endParaRPr lang="en-US" altLang="zh-CN" sz="2400" dirty="0" smtClean="0"/>
          </a:p>
          <a:p>
            <a:endParaRPr lang="en-US" altLang="zh-CN" sz="2400" dirty="0"/>
          </a:p>
          <a:p>
            <a:pPr algn="just">
              <a:spcAft>
                <a:spcPts val="0"/>
              </a:spcAft>
            </a:pPr>
            <a:r>
              <a:rPr lang="en-US" altLang="zh-CN" sz="2400" kern="100" dirty="0" smtClean="0">
                <a:solidFill>
                  <a:srgbClr val="000000"/>
                </a:solidFill>
                <a:latin typeface="等线" panose="02010600030101010101" pitchFamily="2" charset="-122"/>
                <a:cs typeface="Times New Roman" panose="02020603050405020304" pitchFamily="18" charset="0"/>
              </a:rPr>
              <a:t>     An </a:t>
            </a:r>
            <a:r>
              <a:rPr lang="en-US" altLang="zh-CN" sz="2400" kern="100" dirty="0">
                <a:solidFill>
                  <a:srgbClr val="000000"/>
                </a:solidFill>
                <a:latin typeface="等线" panose="02010600030101010101" pitchFamily="2" charset="-122"/>
                <a:cs typeface="Times New Roman" panose="02020603050405020304" pitchFamily="18" charset="0"/>
              </a:rPr>
              <a:t>investigating framework </a:t>
            </a:r>
            <a:r>
              <a:rPr lang="en-US" altLang="zh-CN" sz="2400" kern="100" dirty="0">
                <a:solidFill>
                  <a:srgbClr val="FF0000"/>
                </a:solidFill>
                <a:latin typeface="等线" panose="02010600030101010101" pitchFamily="2" charset="-122"/>
                <a:cs typeface="Times New Roman" panose="02020603050405020304" pitchFamily="18" charset="0"/>
              </a:rPr>
              <a:t>is proposed</a:t>
            </a:r>
            <a:r>
              <a:rPr lang="en-US" altLang="zh-CN" sz="2400" kern="100" dirty="0">
                <a:solidFill>
                  <a:srgbClr val="000000"/>
                </a:solidFill>
                <a:latin typeface="等线" panose="02010600030101010101" pitchFamily="2" charset="-122"/>
                <a:cs typeface="Times New Roman" panose="02020603050405020304" pitchFamily="18" charset="0"/>
              </a:rPr>
              <a:t> and tested</a:t>
            </a:r>
            <a:r>
              <a:rPr lang="en-US" altLang="zh-CN" sz="2400" kern="100" dirty="0">
                <a:latin typeface="等线" panose="02010600030101010101" pitchFamily="2" charset="-122"/>
                <a:cs typeface="Times New Roman" panose="02020603050405020304" pitchFamily="18" charset="0"/>
              </a:rPr>
              <a:t> based on simulated cases.</a:t>
            </a:r>
            <a:endParaRPr lang="zh-CN" altLang="zh-CN" sz="2400" kern="100" dirty="0">
              <a:latin typeface="等线" panose="02010600030101010101" pitchFamily="2" charset="-122"/>
              <a:cs typeface="Times New Roman" panose="02020603050405020304" pitchFamily="18" charset="0"/>
            </a:endParaRPr>
          </a:p>
          <a:p>
            <a:pPr algn="just">
              <a:spcAft>
                <a:spcPts val="0"/>
              </a:spcAft>
            </a:pPr>
            <a:r>
              <a:rPr lang="en-US" altLang="zh-CN" sz="2400" kern="100" dirty="0">
                <a:solidFill>
                  <a:srgbClr val="000000"/>
                </a:solidFill>
                <a:latin typeface="等线" panose="02010600030101010101" pitchFamily="2" charset="-122"/>
                <a:cs typeface="Times New Roman" panose="02020603050405020304" pitchFamily="18" charset="0"/>
              </a:rPr>
              <a:t>    </a:t>
            </a:r>
            <a:r>
              <a:rPr lang="zh-CN" altLang="zh-CN" sz="2400" kern="100" dirty="0">
                <a:solidFill>
                  <a:srgbClr val="000000"/>
                </a:solidFill>
                <a:latin typeface="等线" panose="02010600030101010101" pitchFamily="2" charset="-122"/>
                <a:cs typeface="Times New Roman" panose="02020603050405020304" pitchFamily="18" charset="0"/>
              </a:rPr>
              <a:t>提出了一个基于模拟案例的调查框架并进行了测试。</a:t>
            </a:r>
            <a:endParaRPr lang="en-US" altLang="zh-CN" sz="2400" kern="100" dirty="0">
              <a:solidFill>
                <a:srgbClr val="000000"/>
              </a:solidFill>
              <a:latin typeface="等线" panose="02010600030101010101" pitchFamily="2" charset="-122"/>
              <a:cs typeface="Times New Roman" panose="02020603050405020304" pitchFamily="18" charset="0"/>
            </a:endParaRPr>
          </a:p>
          <a:p>
            <a:endParaRPr lang="en-US" altLang="zh-CN" sz="2000" dirty="0" smtClean="0"/>
          </a:p>
        </p:txBody>
      </p:sp>
      <p:sp>
        <p:nvSpPr>
          <p:cNvPr id="151" name="矩形 150"/>
          <p:cNvSpPr/>
          <p:nvPr/>
        </p:nvSpPr>
        <p:spPr>
          <a:xfrm>
            <a:off x="1829867" y="886317"/>
            <a:ext cx="6819496" cy="461665"/>
          </a:xfrm>
          <a:prstGeom prst="rect">
            <a:avLst/>
          </a:prstGeom>
        </p:spPr>
        <p:txBody>
          <a:bodyPr wrap="none">
            <a:spAutoFit/>
          </a:bodyPr>
          <a:lstStyle/>
          <a:p>
            <a:r>
              <a:rPr lang="en-US" altLang="zh-CN" sz="2400" b="1" dirty="0" smtClean="0"/>
              <a:t>3</a:t>
            </a:r>
            <a:r>
              <a:rPr lang="zh-CN" altLang="en-US" sz="2400" b="1" dirty="0" smtClean="0"/>
              <a:t>、</a:t>
            </a:r>
            <a:r>
              <a:rPr lang="zh-CN" altLang="zh-CN" sz="2400" b="1" dirty="0">
                <a:cs typeface="Times New Roman" panose="02020603050405020304" pitchFamily="18" charset="0"/>
              </a:rPr>
              <a:t>英语中的被动句式在汉语中多转换为主动句式</a:t>
            </a:r>
            <a:endParaRPr lang="zh-CN" altLang="zh-CN" sz="2400" b="1" dirty="0"/>
          </a:p>
        </p:txBody>
      </p:sp>
    </p:spTree>
    <p:extLst>
      <p:ext uri="{BB962C8B-B14F-4D97-AF65-F5344CB8AC3E}">
        <p14:creationId xmlns:p14="http://schemas.microsoft.com/office/powerpoint/2010/main" val="12947674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1" name="组合 230"/>
          <p:cNvGrpSpPr/>
          <p:nvPr/>
        </p:nvGrpSpPr>
        <p:grpSpPr>
          <a:xfrm>
            <a:off x="9129106" y="0"/>
            <a:ext cx="4241860" cy="7063408"/>
            <a:chOff x="9120851" y="0"/>
            <a:chExt cx="4241860" cy="7063408"/>
          </a:xfrm>
        </p:grpSpPr>
        <p:sp>
          <p:nvSpPr>
            <p:cNvPr id="7" name="Freeform 5"/>
            <p:cNvSpPr/>
            <p:nvPr/>
          </p:nvSpPr>
          <p:spPr bwMode="auto">
            <a:xfrm>
              <a:off x="1210206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2009419" y="1699584"/>
              <a:ext cx="1263955" cy="2051446"/>
            </a:xfrm>
            <a:custGeom>
              <a:avLst/>
              <a:gdLst>
                <a:gd name="T0" fmla="*/ 764 w 764"/>
                <a:gd name="T1" fmla="*/ 1229 h 1240"/>
                <a:gd name="T2" fmla="*/ 747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7"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1192008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11827436"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1173809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1164545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1155611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1463470" y="1699584"/>
              <a:ext cx="1263955" cy="2051446"/>
            </a:xfrm>
            <a:custGeom>
              <a:avLst/>
              <a:gdLst>
                <a:gd name="T0" fmla="*/ 764 w 764"/>
                <a:gd name="T1" fmla="*/ 1229 h 1240"/>
                <a:gd name="T2" fmla="*/ 746 w 764"/>
                <a:gd name="T3" fmla="*/ 1240 h 1240"/>
                <a:gd name="T4" fmla="*/ 0 w 764"/>
                <a:gd name="T5" fmla="*/ 10 h 1240"/>
                <a:gd name="T6" fmla="*/ 17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7"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1137413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11281486"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11192149" y="1699584"/>
              <a:ext cx="1262301" cy="2051446"/>
            </a:xfrm>
            <a:custGeom>
              <a:avLst/>
              <a:gdLst>
                <a:gd name="T0" fmla="*/ 763 w 763"/>
                <a:gd name="T1" fmla="*/ 1229 h 1240"/>
                <a:gd name="T2" fmla="*/ 746 w 763"/>
                <a:gd name="T3" fmla="*/ 1240 h 1240"/>
                <a:gd name="T4" fmla="*/ 0 w 763"/>
                <a:gd name="T5" fmla="*/ 10 h 1240"/>
                <a:gd name="T6" fmla="*/ 16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6"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11101158"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11010166"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1091917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p:nvPr/>
          </p:nvSpPr>
          <p:spPr bwMode="auto">
            <a:xfrm>
              <a:off x="10828183"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1073719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10646200"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1055520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1046256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10373226"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10280580"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10191243"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6"/>
            <p:cNvSpPr/>
            <p:nvPr/>
          </p:nvSpPr>
          <p:spPr bwMode="auto">
            <a:xfrm>
              <a:off x="9904041" y="6792109"/>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7"/>
            <p:cNvSpPr/>
            <p:nvPr/>
          </p:nvSpPr>
          <p:spPr bwMode="auto">
            <a:xfrm>
              <a:off x="9913010" y="6630675"/>
              <a:ext cx="245514" cy="269056"/>
            </a:xfrm>
            <a:custGeom>
              <a:avLst/>
              <a:gdLst>
                <a:gd name="T0" fmla="*/ 219 w 219"/>
                <a:gd name="T1" fmla="*/ 240 h 240"/>
                <a:gd name="T2" fmla="*/ 209 w 219"/>
                <a:gd name="T3" fmla="*/ 119 h 240"/>
                <a:gd name="T4" fmla="*/ 198 w 219"/>
                <a:gd name="T5" fmla="*/ 0 h 240"/>
                <a:gd name="T6" fmla="*/ 99 w 219"/>
                <a:gd name="T7" fmla="*/ 69 h 240"/>
                <a:gd name="T8" fmla="*/ 0 w 219"/>
                <a:gd name="T9" fmla="*/ 138 h 240"/>
                <a:gd name="T10" fmla="*/ 110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9" y="119"/>
                  </a:lnTo>
                  <a:lnTo>
                    <a:pt x="198" y="0"/>
                  </a:lnTo>
                  <a:lnTo>
                    <a:pt x="99" y="69"/>
                  </a:lnTo>
                  <a:lnTo>
                    <a:pt x="0" y="138"/>
                  </a:lnTo>
                  <a:lnTo>
                    <a:pt x="110" y="190"/>
                  </a:lnTo>
                  <a:lnTo>
                    <a:pt x="219" y="24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8"/>
            <p:cNvSpPr/>
            <p:nvPr/>
          </p:nvSpPr>
          <p:spPr bwMode="auto">
            <a:xfrm>
              <a:off x="10143950" y="6622828"/>
              <a:ext cx="244393" cy="271299"/>
            </a:xfrm>
            <a:custGeom>
              <a:avLst/>
              <a:gdLst>
                <a:gd name="T0" fmla="*/ 0 w 218"/>
                <a:gd name="T1" fmla="*/ 0 h 242"/>
                <a:gd name="T2" fmla="*/ 110 w 218"/>
                <a:gd name="T3" fmla="*/ 51 h 242"/>
                <a:gd name="T4" fmla="*/ 218 w 218"/>
                <a:gd name="T5" fmla="*/ 102 h 242"/>
                <a:gd name="T6" fmla="*/ 121 w 218"/>
                <a:gd name="T7" fmla="*/ 171 h 242"/>
                <a:gd name="T8" fmla="*/ 22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0" y="51"/>
                  </a:lnTo>
                  <a:lnTo>
                    <a:pt x="218" y="102"/>
                  </a:lnTo>
                  <a:lnTo>
                    <a:pt x="121" y="171"/>
                  </a:lnTo>
                  <a:lnTo>
                    <a:pt x="22" y="242"/>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9"/>
            <p:cNvSpPr/>
            <p:nvPr/>
          </p:nvSpPr>
          <p:spPr bwMode="auto">
            <a:xfrm>
              <a:off x="10152918" y="6461394"/>
              <a:ext cx="244393" cy="269056"/>
            </a:xfrm>
            <a:custGeom>
              <a:avLst/>
              <a:gdLst>
                <a:gd name="T0" fmla="*/ 218 w 218"/>
                <a:gd name="T1" fmla="*/ 240 h 240"/>
                <a:gd name="T2" fmla="*/ 207 w 218"/>
                <a:gd name="T3" fmla="*/ 119 h 240"/>
                <a:gd name="T4" fmla="*/ 197 w 218"/>
                <a:gd name="T5" fmla="*/ 0 h 240"/>
                <a:gd name="T6" fmla="*/ 98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7" y="0"/>
                  </a:lnTo>
                  <a:lnTo>
                    <a:pt x="98" y="69"/>
                  </a:lnTo>
                  <a:lnTo>
                    <a:pt x="0" y="138"/>
                  </a:lnTo>
                  <a:lnTo>
                    <a:pt x="108" y="190"/>
                  </a:lnTo>
                  <a:lnTo>
                    <a:pt x="218" y="24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0"/>
            <p:cNvSpPr/>
            <p:nvPr/>
          </p:nvSpPr>
          <p:spPr bwMode="auto">
            <a:xfrm>
              <a:off x="10382737" y="6453547"/>
              <a:ext cx="245514" cy="271299"/>
            </a:xfrm>
            <a:custGeom>
              <a:avLst/>
              <a:gdLst>
                <a:gd name="T0" fmla="*/ 0 w 219"/>
                <a:gd name="T1" fmla="*/ 0 h 242"/>
                <a:gd name="T2" fmla="*/ 110 w 219"/>
                <a:gd name="T3" fmla="*/ 51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1"/>
                  </a:lnTo>
                  <a:lnTo>
                    <a:pt x="219" y="102"/>
                  </a:lnTo>
                  <a:lnTo>
                    <a:pt x="120" y="171"/>
                  </a:lnTo>
                  <a:lnTo>
                    <a:pt x="21" y="242"/>
                  </a:lnTo>
                  <a:lnTo>
                    <a:pt x="11"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1"/>
            <p:cNvSpPr/>
            <p:nvPr/>
          </p:nvSpPr>
          <p:spPr bwMode="auto">
            <a:xfrm>
              <a:off x="10391706" y="6289871"/>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2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2"/>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2"/>
            <p:cNvSpPr/>
            <p:nvPr/>
          </p:nvSpPr>
          <p:spPr bwMode="auto">
            <a:xfrm>
              <a:off x="10621525" y="6284266"/>
              <a:ext cx="245514" cy="271299"/>
            </a:xfrm>
            <a:custGeom>
              <a:avLst/>
              <a:gdLst>
                <a:gd name="T0" fmla="*/ 0 w 219"/>
                <a:gd name="T1" fmla="*/ 0 h 242"/>
                <a:gd name="T2" fmla="*/ 109 w 219"/>
                <a:gd name="T3" fmla="*/ 52 h 242"/>
                <a:gd name="T4" fmla="*/ 219 w 219"/>
                <a:gd name="T5" fmla="*/ 102 h 242"/>
                <a:gd name="T6" fmla="*/ 120 w 219"/>
                <a:gd name="T7" fmla="*/ 171 h 242"/>
                <a:gd name="T8" fmla="*/ 23 w 219"/>
                <a:gd name="T9" fmla="*/ 242 h 242"/>
                <a:gd name="T10" fmla="*/ 12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3" y="242"/>
                  </a:lnTo>
                  <a:lnTo>
                    <a:pt x="12"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3"/>
            <p:cNvSpPr/>
            <p:nvPr/>
          </p:nvSpPr>
          <p:spPr bwMode="auto">
            <a:xfrm>
              <a:off x="10630493" y="6120590"/>
              <a:ext cx="245514" cy="271299"/>
            </a:xfrm>
            <a:custGeom>
              <a:avLst/>
              <a:gdLst>
                <a:gd name="T0" fmla="*/ 219 w 219"/>
                <a:gd name="T1" fmla="*/ 242 h 242"/>
                <a:gd name="T2" fmla="*/ 209 w 219"/>
                <a:gd name="T3" fmla="*/ 121 h 242"/>
                <a:gd name="T4" fmla="*/ 198 w 219"/>
                <a:gd name="T5" fmla="*/ 0 h 242"/>
                <a:gd name="T6" fmla="*/ 99 w 219"/>
                <a:gd name="T7" fmla="*/ 71 h 242"/>
                <a:gd name="T8" fmla="*/ 0 w 219"/>
                <a:gd name="T9" fmla="*/ 140 h 242"/>
                <a:gd name="T10" fmla="*/ 110 w 219"/>
                <a:gd name="T11" fmla="*/ 192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9" y="121"/>
                  </a:lnTo>
                  <a:lnTo>
                    <a:pt x="198" y="0"/>
                  </a:lnTo>
                  <a:lnTo>
                    <a:pt x="99" y="71"/>
                  </a:lnTo>
                  <a:lnTo>
                    <a:pt x="0" y="140"/>
                  </a:lnTo>
                  <a:lnTo>
                    <a:pt x="110" y="192"/>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4"/>
            <p:cNvSpPr/>
            <p:nvPr/>
          </p:nvSpPr>
          <p:spPr bwMode="auto">
            <a:xfrm>
              <a:off x="10861433" y="6114984"/>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5"/>
            <p:cNvSpPr/>
            <p:nvPr/>
          </p:nvSpPr>
          <p:spPr bwMode="auto">
            <a:xfrm>
              <a:off x="10870402" y="5951308"/>
              <a:ext cx="244393" cy="271299"/>
            </a:xfrm>
            <a:custGeom>
              <a:avLst/>
              <a:gdLst>
                <a:gd name="T0" fmla="*/ 218 w 218"/>
                <a:gd name="T1" fmla="*/ 242 h 242"/>
                <a:gd name="T2" fmla="*/ 207 w 218"/>
                <a:gd name="T3" fmla="*/ 121 h 242"/>
                <a:gd name="T4" fmla="*/ 197 w 218"/>
                <a:gd name="T5" fmla="*/ 0 h 242"/>
                <a:gd name="T6" fmla="*/ 99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7" y="0"/>
                  </a:lnTo>
                  <a:lnTo>
                    <a:pt x="99" y="71"/>
                  </a:lnTo>
                  <a:lnTo>
                    <a:pt x="0" y="140"/>
                  </a:lnTo>
                  <a:lnTo>
                    <a:pt x="110" y="191"/>
                  </a:lnTo>
                  <a:lnTo>
                    <a:pt x="218"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6"/>
            <p:cNvSpPr/>
            <p:nvPr/>
          </p:nvSpPr>
          <p:spPr bwMode="auto">
            <a:xfrm>
              <a:off x="11100222" y="5945703"/>
              <a:ext cx="245514" cy="271299"/>
            </a:xfrm>
            <a:custGeom>
              <a:avLst/>
              <a:gdLst>
                <a:gd name="T0" fmla="*/ 0 w 219"/>
                <a:gd name="T1" fmla="*/ 0 h 242"/>
                <a:gd name="T2" fmla="*/ 110 w 219"/>
                <a:gd name="T3" fmla="*/ 52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1"/>
                  </a:lnTo>
                  <a:lnTo>
                    <a:pt x="21" y="242"/>
                  </a:lnTo>
                  <a:lnTo>
                    <a:pt x="11"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7"/>
            <p:cNvSpPr/>
            <p:nvPr/>
          </p:nvSpPr>
          <p:spPr bwMode="auto">
            <a:xfrm>
              <a:off x="11109190" y="5782027"/>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8"/>
            <p:cNvSpPr/>
            <p:nvPr/>
          </p:nvSpPr>
          <p:spPr bwMode="auto">
            <a:xfrm>
              <a:off x="12535189" y="4930016"/>
              <a:ext cx="246635" cy="271299"/>
            </a:xfrm>
            <a:custGeom>
              <a:avLst/>
              <a:gdLst>
                <a:gd name="T0" fmla="*/ 0 w 220"/>
                <a:gd name="T1" fmla="*/ 0 h 242"/>
                <a:gd name="T2" fmla="*/ 12 w 220"/>
                <a:gd name="T3" fmla="*/ 121 h 242"/>
                <a:gd name="T4" fmla="*/ 23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2" y="121"/>
                  </a:lnTo>
                  <a:lnTo>
                    <a:pt x="23" y="242"/>
                  </a:lnTo>
                  <a:lnTo>
                    <a:pt x="121" y="172"/>
                  </a:lnTo>
                  <a:lnTo>
                    <a:pt x="220" y="102"/>
                  </a:lnTo>
                  <a:lnTo>
                    <a:pt x="110" y="5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69"/>
            <p:cNvSpPr/>
            <p:nvPr/>
          </p:nvSpPr>
          <p:spPr bwMode="auto">
            <a:xfrm>
              <a:off x="12305370" y="4936742"/>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0"/>
            <p:cNvSpPr/>
            <p:nvPr/>
          </p:nvSpPr>
          <p:spPr bwMode="auto">
            <a:xfrm>
              <a:off x="12296401" y="5099296"/>
              <a:ext cx="246635" cy="271299"/>
            </a:xfrm>
            <a:custGeom>
              <a:avLst/>
              <a:gdLst>
                <a:gd name="T0" fmla="*/ 0 w 220"/>
                <a:gd name="T1" fmla="*/ 0 h 242"/>
                <a:gd name="T2" fmla="*/ 11 w 220"/>
                <a:gd name="T3" fmla="*/ 121 h 242"/>
                <a:gd name="T4" fmla="*/ 22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2"/>
                  </a:lnTo>
                  <a:lnTo>
                    <a:pt x="220" y="102"/>
                  </a:lnTo>
                  <a:lnTo>
                    <a:pt x="110" y="52"/>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1"/>
            <p:cNvSpPr/>
            <p:nvPr/>
          </p:nvSpPr>
          <p:spPr bwMode="auto">
            <a:xfrm>
              <a:off x="12066583" y="5106023"/>
              <a:ext cx="245514" cy="271299"/>
            </a:xfrm>
            <a:custGeom>
              <a:avLst/>
              <a:gdLst>
                <a:gd name="T0" fmla="*/ 219 w 219"/>
                <a:gd name="T1" fmla="*/ 242 h 242"/>
                <a:gd name="T2" fmla="*/ 109 w 219"/>
                <a:gd name="T3" fmla="*/ 190 h 242"/>
                <a:gd name="T4" fmla="*/ 0 w 219"/>
                <a:gd name="T5" fmla="*/ 140 h 242"/>
                <a:gd name="T6" fmla="*/ 98 w 219"/>
                <a:gd name="T7" fmla="*/ 70 h 242"/>
                <a:gd name="T8" fmla="*/ 197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8" y="70"/>
                  </a:lnTo>
                  <a:lnTo>
                    <a:pt x="197"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2"/>
            <p:cNvSpPr/>
            <p:nvPr/>
          </p:nvSpPr>
          <p:spPr bwMode="auto">
            <a:xfrm>
              <a:off x="12057614" y="5268578"/>
              <a:ext cx="244393" cy="271299"/>
            </a:xfrm>
            <a:custGeom>
              <a:avLst/>
              <a:gdLst>
                <a:gd name="T0" fmla="*/ 0 w 218"/>
                <a:gd name="T1" fmla="*/ 0 h 242"/>
                <a:gd name="T2" fmla="*/ 11 w 218"/>
                <a:gd name="T3" fmla="*/ 121 h 242"/>
                <a:gd name="T4" fmla="*/ 22 w 218"/>
                <a:gd name="T5" fmla="*/ 242 h 242"/>
                <a:gd name="T6" fmla="*/ 121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1"/>
                  </a:lnTo>
                  <a:lnTo>
                    <a:pt x="218" y="102"/>
                  </a:lnTo>
                  <a:lnTo>
                    <a:pt x="110" y="52"/>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3"/>
            <p:cNvSpPr/>
            <p:nvPr/>
          </p:nvSpPr>
          <p:spPr bwMode="auto">
            <a:xfrm>
              <a:off x="11826674" y="5275304"/>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4"/>
            <p:cNvSpPr/>
            <p:nvPr/>
          </p:nvSpPr>
          <p:spPr bwMode="auto">
            <a:xfrm>
              <a:off x="11817705" y="5437859"/>
              <a:ext cx="245514" cy="271299"/>
            </a:xfrm>
            <a:custGeom>
              <a:avLst/>
              <a:gdLst>
                <a:gd name="T0" fmla="*/ 0 w 219"/>
                <a:gd name="T1" fmla="*/ 0 h 242"/>
                <a:gd name="T2" fmla="*/ 11 w 219"/>
                <a:gd name="T3" fmla="*/ 121 h 242"/>
                <a:gd name="T4" fmla="*/ 22 w 219"/>
                <a:gd name="T5" fmla="*/ 242 h 242"/>
                <a:gd name="T6" fmla="*/ 121 w 219"/>
                <a:gd name="T7" fmla="*/ 171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2" y="242"/>
                  </a:lnTo>
                  <a:lnTo>
                    <a:pt x="121" y="171"/>
                  </a:lnTo>
                  <a:lnTo>
                    <a:pt x="219" y="102"/>
                  </a:lnTo>
                  <a:lnTo>
                    <a:pt x="110" y="52"/>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5"/>
            <p:cNvSpPr/>
            <p:nvPr/>
          </p:nvSpPr>
          <p:spPr bwMode="auto">
            <a:xfrm>
              <a:off x="11587886" y="5444586"/>
              <a:ext cx="246635" cy="271299"/>
            </a:xfrm>
            <a:custGeom>
              <a:avLst/>
              <a:gdLst>
                <a:gd name="T0" fmla="*/ 220 w 220"/>
                <a:gd name="T1" fmla="*/ 242 h 242"/>
                <a:gd name="T2" fmla="*/ 110 w 220"/>
                <a:gd name="T3" fmla="*/ 190 h 242"/>
                <a:gd name="T4" fmla="*/ 0 w 220"/>
                <a:gd name="T5" fmla="*/ 140 h 242"/>
                <a:gd name="T6" fmla="*/ 99 w 220"/>
                <a:gd name="T7" fmla="*/ 70 h 242"/>
                <a:gd name="T8" fmla="*/ 197 w 220"/>
                <a:gd name="T9" fmla="*/ 0 h 242"/>
                <a:gd name="T10" fmla="*/ 208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7" y="0"/>
                  </a:lnTo>
                  <a:lnTo>
                    <a:pt x="208"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6"/>
            <p:cNvSpPr/>
            <p:nvPr/>
          </p:nvSpPr>
          <p:spPr bwMode="auto">
            <a:xfrm>
              <a:off x="11578918" y="5607141"/>
              <a:ext cx="246635" cy="271299"/>
            </a:xfrm>
            <a:custGeom>
              <a:avLst/>
              <a:gdLst>
                <a:gd name="T0" fmla="*/ 0 w 220"/>
                <a:gd name="T1" fmla="*/ 0 h 242"/>
                <a:gd name="T2" fmla="*/ 11 w 220"/>
                <a:gd name="T3" fmla="*/ 121 h 242"/>
                <a:gd name="T4" fmla="*/ 22 w 220"/>
                <a:gd name="T5" fmla="*/ 242 h 242"/>
                <a:gd name="T6" fmla="*/ 121 w 220"/>
                <a:gd name="T7" fmla="*/ 171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1"/>
                  </a:lnTo>
                  <a:lnTo>
                    <a:pt x="220" y="102"/>
                  </a:lnTo>
                  <a:lnTo>
                    <a:pt x="110" y="52"/>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7"/>
            <p:cNvSpPr/>
            <p:nvPr/>
          </p:nvSpPr>
          <p:spPr bwMode="auto">
            <a:xfrm>
              <a:off x="11347977" y="5612745"/>
              <a:ext cx="245514" cy="272420"/>
            </a:xfrm>
            <a:custGeom>
              <a:avLst/>
              <a:gdLst>
                <a:gd name="T0" fmla="*/ 219 w 219"/>
                <a:gd name="T1" fmla="*/ 243 h 243"/>
                <a:gd name="T2" fmla="*/ 110 w 219"/>
                <a:gd name="T3" fmla="*/ 191 h 243"/>
                <a:gd name="T4" fmla="*/ 0 w 219"/>
                <a:gd name="T5" fmla="*/ 141 h 243"/>
                <a:gd name="T6" fmla="*/ 99 w 219"/>
                <a:gd name="T7" fmla="*/ 71 h 243"/>
                <a:gd name="T8" fmla="*/ 198 w 219"/>
                <a:gd name="T9" fmla="*/ 0 h 243"/>
                <a:gd name="T10" fmla="*/ 209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10" y="191"/>
                  </a:lnTo>
                  <a:lnTo>
                    <a:pt x="0" y="141"/>
                  </a:lnTo>
                  <a:lnTo>
                    <a:pt x="99" y="71"/>
                  </a:lnTo>
                  <a:lnTo>
                    <a:pt x="198" y="0"/>
                  </a:lnTo>
                  <a:lnTo>
                    <a:pt x="209" y="122"/>
                  </a:lnTo>
                  <a:lnTo>
                    <a:pt x="219" y="243"/>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8"/>
            <p:cNvSpPr/>
            <p:nvPr/>
          </p:nvSpPr>
          <p:spPr bwMode="auto">
            <a:xfrm>
              <a:off x="11340130" y="5776422"/>
              <a:ext cx="244393" cy="271299"/>
            </a:xfrm>
            <a:custGeom>
              <a:avLst/>
              <a:gdLst>
                <a:gd name="T0" fmla="*/ 0 w 218"/>
                <a:gd name="T1" fmla="*/ 0 h 242"/>
                <a:gd name="T2" fmla="*/ 11 w 218"/>
                <a:gd name="T3" fmla="*/ 121 h 242"/>
                <a:gd name="T4" fmla="*/ 22 w 218"/>
                <a:gd name="T5" fmla="*/ 242 h 242"/>
                <a:gd name="T6" fmla="*/ 119 w 218"/>
                <a:gd name="T7" fmla="*/ 171 h 242"/>
                <a:gd name="T8" fmla="*/ 218 w 218"/>
                <a:gd name="T9" fmla="*/ 102 h 242"/>
                <a:gd name="T10" fmla="*/ 108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19" y="171"/>
                  </a:lnTo>
                  <a:lnTo>
                    <a:pt x="218" y="102"/>
                  </a:lnTo>
                  <a:lnTo>
                    <a:pt x="108" y="52"/>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9"/>
            <p:cNvSpPr/>
            <p:nvPr/>
          </p:nvSpPr>
          <p:spPr bwMode="auto">
            <a:xfrm>
              <a:off x="9497094" y="6020815"/>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0"/>
            <p:cNvSpPr/>
            <p:nvPr/>
          </p:nvSpPr>
          <p:spPr bwMode="auto">
            <a:xfrm>
              <a:off x="9726912" y="6012967"/>
              <a:ext cx="246635" cy="271299"/>
            </a:xfrm>
            <a:custGeom>
              <a:avLst/>
              <a:gdLst>
                <a:gd name="T0" fmla="*/ 0 w 220"/>
                <a:gd name="T1" fmla="*/ 0 h 242"/>
                <a:gd name="T2" fmla="*/ 110 w 220"/>
                <a:gd name="T3" fmla="*/ 51 h 242"/>
                <a:gd name="T4" fmla="*/ 220 w 220"/>
                <a:gd name="T5" fmla="*/ 102 h 242"/>
                <a:gd name="T6" fmla="*/ 121 w 220"/>
                <a:gd name="T7" fmla="*/ 171 h 242"/>
                <a:gd name="T8" fmla="*/ 23 w 220"/>
                <a:gd name="T9" fmla="*/ 242 h 242"/>
                <a:gd name="T10" fmla="*/ 12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1"/>
                  </a:lnTo>
                  <a:lnTo>
                    <a:pt x="220" y="102"/>
                  </a:lnTo>
                  <a:lnTo>
                    <a:pt x="121" y="171"/>
                  </a:lnTo>
                  <a:lnTo>
                    <a:pt x="23" y="242"/>
                  </a:lnTo>
                  <a:lnTo>
                    <a:pt x="12"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1"/>
            <p:cNvSpPr/>
            <p:nvPr/>
          </p:nvSpPr>
          <p:spPr bwMode="auto">
            <a:xfrm>
              <a:off x="9735881" y="5851534"/>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2"/>
            <p:cNvSpPr/>
            <p:nvPr/>
          </p:nvSpPr>
          <p:spPr bwMode="auto">
            <a:xfrm>
              <a:off x="9967942" y="5843686"/>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3"/>
            <p:cNvSpPr/>
            <p:nvPr/>
          </p:nvSpPr>
          <p:spPr bwMode="auto">
            <a:xfrm>
              <a:off x="9976911" y="5682252"/>
              <a:ext cx="244393" cy="269056"/>
            </a:xfrm>
            <a:custGeom>
              <a:avLst/>
              <a:gdLst>
                <a:gd name="T0" fmla="*/ 218 w 218"/>
                <a:gd name="T1" fmla="*/ 240 h 240"/>
                <a:gd name="T2" fmla="*/ 207 w 218"/>
                <a:gd name="T3" fmla="*/ 119 h 240"/>
                <a:gd name="T4" fmla="*/ 196 w 218"/>
                <a:gd name="T5" fmla="*/ 0 h 240"/>
                <a:gd name="T6" fmla="*/ 99 w 218"/>
                <a:gd name="T7" fmla="*/ 69 h 240"/>
                <a:gd name="T8" fmla="*/ 0 w 218"/>
                <a:gd name="T9" fmla="*/ 138 h 240"/>
                <a:gd name="T10" fmla="*/ 109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9" y="69"/>
                  </a:lnTo>
                  <a:lnTo>
                    <a:pt x="0" y="138"/>
                  </a:lnTo>
                  <a:lnTo>
                    <a:pt x="109" y="190"/>
                  </a:lnTo>
                  <a:lnTo>
                    <a:pt x="218" y="24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4"/>
            <p:cNvSpPr/>
            <p:nvPr/>
          </p:nvSpPr>
          <p:spPr bwMode="auto">
            <a:xfrm>
              <a:off x="10205609" y="5674405"/>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5"/>
            <p:cNvSpPr/>
            <p:nvPr/>
          </p:nvSpPr>
          <p:spPr bwMode="auto">
            <a:xfrm>
              <a:off x="10215698" y="5512971"/>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6"/>
            <p:cNvSpPr/>
            <p:nvPr/>
          </p:nvSpPr>
          <p:spPr bwMode="auto">
            <a:xfrm>
              <a:off x="10446638" y="5505123"/>
              <a:ext cx="244393" cy="271299"/>
            </a:xfrm>
            <a:custGeom>
              <a:avLst/>
              <a:gdLst>
                <a:gd name="T0" fmla="*/ 0 w 218"/>
                <a:gd name="T1" fmla="*/ 0 h 242"/>
                <a:gd name="T2" fmla="*/ 108 w 218"/>
                <a:gd name="T3" fmla="*/ 52 h 242"/>
                <a:gd name="T4" fmla="*/ 218 w 218"/>
                <a:gd name="T5" fmla="*/ 102 h 242"/>
                <a:gd name="T6" fmla="*/ 120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20" y="171"/>
                  </a:lnTo>
                  <a:lnTo>
                    <a:pt x="21" y="242"/>
                  </a:lnTo>
                  <a:lnTo>
                    <a:pt x="11"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7"/>
            <p:cNvSpPr/>
            <p:nvPr/>
          </p:nvSpPr>
          <p:spPr bwMode="auto">
            <a:xfrm>
              <a:off x="10455607" y="53414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2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2"/>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8"/>
            <p:cNvSpPr/>
            <p:nvPr/>
          </p:nvSpPr>
          <p:spPr bwMode="auto">
            <a:xfrm>
              <a:off x="10685426" y="5335842"/>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89"/>
            <p:cNvSpPr/>
            <p:nvPr/>
          </p:nvSpPr>
          <p:spPr bwMode="auto">
            <a:xfrm>
              <a:off x="10694395" y="5172166"/>
              <a:ext cx="245514" cy="272420"/>
            </a:xfrm>
            <a:custGeom>
              <a:avLst/>
              <a:gdLst>
                <a:gd name="T0" fmla="*/ 219 w 219"/>
                <a:gd name="T1" fmla="*/ 243 h 243"/>
                <a:gd name="T2" fmla="*/ 209 w 219"/>
                <a:gd name="T3" fmla="*/ 121 h 243"/>
                <a:gd name="T4" fmla="*/ 196 w 219"/>
                <a:gd name="T5" fmla="*/ 0 h 243"/>
                <a:gd name="T6" fmla="*/ 99 w 219"/>
                <a:gd name="T7" fmla="*/ 71 h 243"/>
                <a:gd name="T8" fmla="*/ 0 w 219"/>
                <a:gd name="T9" fmla="*/ 141 h 243"/>
                <a:gd name="T10" fmla="*/ 110 w 219"/>
                <a:gd name="T11" fmla="*/ 191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209" y="121"/>
                  </a:lnTo>
                  <a:lnTo>
                    <a:pt x="196" y="0"/>
                  </a:lnTo>
                  <a:lnTo>
                    <a:pt x="99" y="71"/>
                  </a:lnTo>
                  <a:lnTo>
                    <a:pt x="0" y="141"/>
                  </a:lnTo>
                  <a:lnTo>
                    <a:pt x="110" y="191"/>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0"/>
            <p:cNvSpPr/>
            <p:nvPr/>
          </p:nvSpPr>
          <p:spPr bwMode="auto">
            <a:xfrm>
              <a:off x="10923093" y="516656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1"/>
            <p:cNvSpPr/>
            <p:nvPr/>
          </p:nvSpPr>
          <p:spPr bwMode="auto">
            <a:xfrm>
              <a:off x="12129362" y="4157599"/>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2"/>
            <p:cNvSpPr/>
            <p:nvPr/>
          </p:nvSpPr>
          <p:spPr bwMode="auto">
            <a:xfrm>
              <a:off x="12120394" y="4320154"/>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3"/>
            <p:cNvSpPr/>
            <p:nvPr/>
          </p:nvSpPr>
          <p:spPr bwMode="auto">
            <a:xfrm>
              <a:off x="11890575" y="4326881"/>
              <a:ext cx="244393" cy="271299"/>
            </a:xfrm>
            <a:custGeom>
              <a:avLst/>
              <a:gdLst>
                <a:gd name="T0" fmla="*/ 218 w 218"/>
                <a:gd name="T1" fmla="*/ 242 h 242"/>
                <a:gd name="T2" fmla="*/ 110 w 218"/>
                <a:gd name="T3" fmla="*/ 190 h 242"/>
                <a:gd name="T4" fmla="*/ 0 w 218"/>
                <a:gd name="T5" fmla="*/ 140 h 242"/>
                <a:gd name="T6" fmla="*/ 99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9" y="70"/>
                  </a:lnTo>
                  <a:lnTo>
                    <a:pt x="197" y="0"/>
                  </a:lnTo>
                  <a:lnTo>
                    <a:pt x="207" y="121"/>
                  </a:lnTo>
                  <a:lnTo>
                    <a:pt x="218"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4"/>
            <p:cNvSpPr/>
            <p:nvPr/>
          </p:nvSpPr>
          <p:spPr bwMode="auto">
            <a:xfrm>
              <a:off x="11881606" y="4489435"/>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5"/>
            <p:cNvSpPr/>
            <p:nvPr/>
          </p:nvSpPr>
          <p:spPr bwMode="auto">
            <a:xfrm>
              <a:off x="11650666" y="4496161"/>
              <a:ext cx="245514" cy="271299"/>
            </a:xfrm>
            <a:custGeom>
              <a:avLst/>
              <a:gdLst>
                <a:gd name="T0" fmla="*/ 219 w 219"/>
                <a:gd name="T1" fmla="*/ 242 h 242"/>
                <a:gd name="T2" fmla="*/ 109 w 219"/>
                <a:gd name="T3" fmla="*/ 190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9" y="70"/>
                  </a:lnTo>
                  <a:lnTo>
                    <a:pt x="198" y="0"/>
                  </a:lnTo>
                  <a:lnTo>
                    <a:pt x="208" y="121"/>
                  </a:lnTo>
                  <a:lnTo>
                    <a:pt x="219"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6"/>
            <p:cNvSpPr/>
            <p:nvPr/>
          </p:nvSpPr>
          <p:spPr bwMode="auto">
            <a:xfrm>
              <a:off x="11641697" y="4658717"/>
              <a:ext cx="245514" cy="271299"/>
            </a:xfrm>
            <a:custGeom>
              <a:avLst/>
              <a:gdLst>
                <a:gd name="T0" fmla="*/ 0 w 219"/>
                <a:gd name="T1" fmla="*/ 0 h 242"/>
                <a:gd name="T2" fmla="*/ 12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2" y="121"/>
                  </a:lnTo>
                  <a:lnTo>
                    <a:pt x="23" y="242"/>
                  </a:lnTo>
                  <a:lnTo>
                    <a:pt x="120" y="172"/>
                  </a:lnTo>
                  <a:lnTo>
                    <a:pt x="219" y="102"/>
                  </a:lnTo>
                  <a:lnTo>
                    <a:pt x="109"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7"/>
            <p:cNvSpPr/>
            <p:nvPr/>
          </p:nvSpPr>
          <p:spPr bwMode="auto">
            <a:xfrm>
              <a:off x="11411879" y="4665443"/>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8"/>
            <p:cNvSpPr/>
            <p:nvPr/>
          </p:nvSpPr>
          <p:spPr bwMode="auto">
            <a:xfrm>
              <a:off x="11402910" y="4827998"/>
              <a:ext cx="245514" cy="271299"/>
            </a:xfrm>
            <a:custGeom>
              <a:avLst/>
              <a:gdLst>
                <a:gd name="T0" fmla="*/ 0 w 219"/>
                <a:gd name="T1" fmla="*/ 0 h 242"/>
                <a:gd name="T2" fmla="*/ 10 w 219"/>
                <a:gd name="T3" fmla="*/ 121 h 242"/>
                <a:gd name="T4" fmla="*/ 21 w 219"/>
                <a:gd name="T5" fmla="*/ 242 h 242"/>
                <a:gd name="T6" fmla="*/ 120 w 219"/>
                <a:gd name="T7" fmla="*/ 171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1"/>
                  </a:lnTo>
                  <a:lnTo>
                    <a:pt x="219" y="102"/>
                  </a:lnTo>
                  <a:lnTo>
                    <a:pt x="109"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99"/>
            <p:cNvSpPr/>
            <p:nvPr/>
          </p:nvSpPr>
          <p:spPr bwMode="auto">
            <a:xfrm>
              <a:off x="11173091" y="4834724"/>
              <a:ext cx="244393" cy="271299"/>
            </a:xfrm>
            <a:custGeom>
              <a:avLst/>
              <a:gdLst>
                <a:gd name="T0" fmla="*/ 218 w 218"/>
                <a:gd name="T1" fmla="*/ 242 h 242"/>
                <a:gd name="T2" fmla="*/ 108 w 218"/>
                <a:gd name="T3" fmla="*/ 190 h 242"/>
                <a:gd name="T4" fmla="*/ 0 w 218"/>
                <a:gd name="T5" fmla="*/ 140 h 242"/>
                <a:gd name="T6" fmla="*/ 97 w 218"/>
                <a:gd name="T7" fmla="*/ 70 h 242"/>
                <a:gd name="T8" fmla="*/ 196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7" y="70"/>
                  </a:lnTo>
                  <a:lnTo>
                    <a:pt x="196" y="0"/>
                  </a:lnTo>
                  <a:lnTo>
                    <a:pt x="207" y="121"/>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0"/>
            <p:cNvSpPr/>
            <p:nvPr/>
          </p:nvSpPr>
          <p:spPr bwMode="auto">
            <a:xfrm>
              <a:off x="11164122" y="4997280"/>
              <a:ext cx="244393" cy="271299"/>
            </a:xfrm>
            <a:custGeom>
              <a:avLst/>
              <a:gdLst>
                <a:gd name="T0" fmla="*/ 0 w 218"/>
                <a:gd name="T1" fmla="*/ 0 h 242"/>
                <a:gd name="T2" fmla="*/ 11 w 218"/>
                <a:gd name="T3" fmla="*/ 121 h 242"/>
                <a:gd name="T4" fmla="*/ 21 w 218"/>
                <a:gd name="T5" fmla="*/ 242 h 242"/>
                <a:gd name="T6" fmla="*/ 120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1" y="242"/>
                  </a:lnTo>
                  <a:lnTo>
                    <a:pt x="120" y="171"/>
                  </a:lnTo>
                  <a:lnTo>
                    <a:pt x="218" y="102"/>
                  </a:lnTo>
                  <a:lnTo>
                    <a:pt x="110"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1"/>
            <p:cNvSpPr/>
            <p:nvPr/>
          </p:nvSpPr>
          <p:spPr bwMode="auto">
            <a:xfrm>
              <a:off x="10933182" y="5002885"/>
              <a:ext cx="245514" cy="272420"/>
            </a:xfrm>
            <a:custGeom>
              <a:avLst/>
              <a:gdLst>
                <a:gd name="T0" fmla="*/ 219 w 219"/>
                <a:gd name="T1" fmla="*/ 243 h 243"/>
                <a:gd name="T2" fmla="*/ 109 w 219"/>
                <a:gd name="T3" fmla="*/ 191 h 243"/>
                <a:gd name="T4" fmla="*/ 0 w 219"/>
                <a:gd name="T5" fmla="*/ 141 h 243"/>
                <a:gd name="T6" fmla="*/ 99 w 219"/>
                <a:gd name="T7" fmla="*/ 71 h 243"/>
                <a:gd name="T8" fmla="*/ 198 w 219"/>
                <a:gd name="T9" fmla="*/ 0 h 243"/>
                <a:gd name="T10" fmla="*/ 208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09" y="191"/>
                  </a:lnTo>
                  <a:lnTo>
                    <a:pt x="0" y="141"/>
                  </a:lnTo>
                  <a:lnTo>
                    <a:pt x="99" y="71"/>
                  </a:lnTo>
                  <a:lnTo>
                    <a:pt x="198" y="0"/>
                  </a:lnTo>
                  <a:lnTo>
                    <a:pt x="208" y="122"/>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2"/>
            <p:cNvSpPr/>
            <p:nvPr/>
          </p:nvSpPr>
          <p:spPr bwMode="auto">
            <a:xfrm>
              <a:off x="10179824" y="5993909"/>
              <a:ext cx="246635" cy="272420"/>
            </a:xfrm>
            <a:custGeom>
              <a:avLst/>
              <a:gdLst>
                <a:gd name="T0" fmla="*/ 0 w 220"/>
                <a:gd name="T1" fmla="*/ 0 h 243"/>
                <a:gd name="T2" fmla="*/ 110 w 220"/>
                <a:gd name="T3" fmla="*/ 51 h 243"/>
                <a:gd name="T4" fmla="*/ 220 w 220"/>
                <a:gd name="T5" fmla="*/ 102 h 243"/>
                <a:gd name="T6" fmla="*/ 121 w 220"/>
                <a:gd name="T7" fmla="*/ 172 h 243"/>
                <a:gd name="T8" fmla="*/ 22 w 220"/>
                <a:gd name="T9" fmla="*/ 243 h 243"/>
                <a:gd name="T10" fmla="*/ 11 w 220"/>
                <a:gd name="T11" fmla="*/ 121 h 243"/>
                <a:gd name="T12" fmla="*/ 0 w 220"/>
                <a:gd name="T13" fmla="*/ 0 h 243"/>
              </a:gdLst>
              <a:ahLst/>
              <a:cxnLst>
                <a:cxn ang="0">
                  <a:pos x="T0" y="T1"/>
                </a:cxn>
                <a:cxn ang="0">
                  <a:pos x="T2" y="T3"/>
                </a:cxn>
                <a:cxn ang="0">
                  <a:pos x="T4" y="T5"/>
                </a:cxn>
                <a:cxn ang="0">
                  <a:pos x="T6" y="T7"/>
                </a:cxn>
                <a:cxn ang="0">
                  <a:pos x="T8" y="T9"/>
                </a:cxn>
                <a:cxn ang="0">
                  <a:pos x="T10" y="T11"/>
                </a:cxn>
                <a:cxn ang="0">
                  <a:pos x="T12" y="T13"/>
                </a:cxn>
              </a:cxnLst>
              <a:rect l="0" t="0" r="r" b="b"/>
              <a:pathLst>
                <a:path w="220" h="243">
                  <a:moveTo>
                    <a:pt x="0" y="0"/>
                  </a:moveTo>
                  <a:lnTo>
                    <a:pt x="110" y="51"/>
                  </a:lnTo>
                  <a:lnTo>
                    <a:pt x="220" y="102"/>
                  </a:lnTo>
                  <a:lnTo>
                    <a:pt x="121" y="172"/>
                  </a:lnTo>
                  <a:lnTo>
                    <a:pt x="22" y="243"/>
                  </a:lnTo>
                  <a:lnTo>
                    <a:pt x="11"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3"/>
            <p:cNvSpPr/>
            <p:nvPr/>
          </p:nvSpPr>
          <p:spPr bwMode="auto">
            <a:xfrm>
              <a:off x="10188792" y="5831354"/>
              <a:ext cx="246635" cy="271299"/>
            </a:xfrm>
            <a:custGeom>
              <a:avLst/>
              <a:gdLst>
                <a:gd name="T0" fmla="*/ 220 w 220"/>
                <a:gd name="T1" fmla="*/ 242 h 242"/>
                <a:gd name="T2" fmla="*/ 208 w 220"/>
                <a:gd name="T3" fmla="*/ 121 h 242"/>
                <a:gd name="T4" fmla="*/ 197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8" y="121"/>
                  </a:lnTo>
                  <a:lnTo>
                    <a:pt x="197" y="0"/>
                  </a:lnTo>
                  <a:lnTo>
                    <a:pt x="99" y="71"/>
                  </a:lnTo>
                  <a:lnTo>
                    <a:pt x="0" y="140"/>
                  </a:lnTo>
                  <a:lnTo>
                    <a:pt x="110" y="190"/>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4"/>
            <p:cNvSpPr/>
            <p:nvPr/>
          </p:nvSpPr>
          <p:spPr bwMode="auto">
            <a:xfrm>
              <a:off x="10418612" y="5825748"/>
              <a:ext cx="246635" cy="269056"/>
            </a:xfrm>
            <a:custGeom>
              <a:avLst/>
              <a:gdLst>
                <a:gd name="T0" fmla="*/ 0 w 220"/>
                <a:gd name="T1" fmla="*/ 0 h 240"/>
                <a:gd name="T2" fmla="*/ 110 w 220"/>
                <a:gd name="T3" fmla="*/ 50 h 240"/>
                <a:gd name="T4" fmla="*/ 220 w 220"/>
                <a:gd name="T5" fmla="*/ 101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1"/>
                  </a:lnTo>
                  <a:lnTo>
                    <a:pt x="121" y="171"/>
                  </a:lnTo>
                  <a:lnTo>
                    <a:pt x="22" y="240"/>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5"/>
            <p:cNvSpPr/>
            <p:nvPr/>
          </p:nvSpPr>
          <p:spPr bwMode="auto">
            <a:xfrm>
              <a:off x="10427580" y="5662072"/>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0"/>
                  </a:lnTo>
                  <a:lnTo>
                    <a:pt x="220"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6"/>
            <p:cNvSpPr/>
            <p:nvPr/>
          </p:nvSpPr>
          <p:spPr bwMode="auto">
            <a:xfrm>
              <a:off x="10659641" y="5656467"/>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7"/>
            <p:cNvSpPr/>
            <p:nvPr/>
          </p:nvSpPr>
          <p:spPr bwMode="auto">
            <a:xfrm>
              <a:off x="10668610" y="5492792"/>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0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0"/>
                  </a:lnTo>
                  <a:lnTo>
                    <a:pt x="218"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8"/>
            <p:cNvSpPr/>
            <p:nvPr/>
          </p:nvSpPr>
          <p:spPr bwMode="auto">
            <a:xfrm>
              <a:off x="10897308" y="5487186"/>
              <a:ext cx="246635" cy="269056"/>
            </a:xfrm>
            <a:custGeom>
              <a:avLst/>
              <a:gdLst>
                <a:gd name="T0" fmla="*/ 0 w 220"/>
                <a:gd name="T1" fmla="*/ 0 h 240"/>
                <a:gd name="T2" fmla="*/ 110 w 220"/>
                <a:gd name="T3" fmla="*/ 50 h 240"/>
                <a:gd name="T4" fmla="*/ 220 w 220"/>
                <a:gd name="T5" fmla="*/ 102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2" y="240"/>
                  </a:lnTo>
                  <a:lnTo>
                    <a:pt x="11"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09"/>
            <p:cNvSpPr/>
            <p:nvPr/>
          </p:nvSpPr>
          <p:spPr bwMode="auto">
            <a:xfrm>
              <a:off x="10907398" y="5323510"/>
              <a:ext cx="245514" cy="271299"/>
            </a:xfrm>
            <a:custGeom>
              <a:avLst/>
              <a:gdLst>
                <a:gd name="T0" fmla="*/ 219 w 219"/>
                <a:gd name="T1" fmla="*/ 242 h 242"/>
                <a:gd name="T2" fmla="*/ 208 w 219"/>
                <a:gd name="T3" fmla="*/ 121 h 242"/>
                <a:gd name="T4" fmla="*/ 198 w 219"/>
                <a:gd name="T5" fmla="*/ 0 h 242"/>
                <a:gd name="T6" fmla="*/ 99 w 219"/>
                <a:gd name="T7" fmla="*/ 71 h 242"/>
                <a:gd name="T8" fmla="*/ 0 w 219"/>
                <a:gd name="T9" fmla="*/ 140 h 242"/>
                <a:gd name="T10" fmla="*/ 109 w 219"/>
                <a:gd name="T11" fmla="*/ 190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8" y="121"/>
                  </a:lnTo>
                  <a:lnTo>
                    <a:pt x="198" y="0"/>
                  </a:lnTo>
                  <a:lnTo>
                    <a:pt x="99" y="71"/>
                  </a:lnTo>
                  <a:lnTo>
                    <a:pt x="0" y="140"/>
                  </a:lnTo>
                  <a:lnTo>
                    <a:pt x="109" y="190"/>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0"/>
            <p:cNvSpPr/>
            <p:nvPr/>
          </p:nvSpPr>
          <p:spPr bwMode="auto">
            <a:xfrm>
              <a:off x="11136096" y="5317905"/>
              <a:ext cx="246635" cy="269056"/>
            </a:xfrm>
            <a:custGeom>
              <a:avLst/>
              <a:gdLst>
                <a:gd name="T0" fmla="*/ 0 w 220"/>
                <a:gd name="T1" fmla="*/ 0 h 240"/>
                <a:gd name="T2" fmla="*/ 110 w 220"/>
                <a:gd name="T3" fmla="*/ 50 h 240"/>
                <a:gd name="T4" fmla="*/ 220 w 220"/>
                <a:gd name="T5" fmla="*/ 102 h 240"/>
                <a:gd name="T6" fmla="*/ 121 w 220"/>
                <a:gd name="T7" fmla="*/ 171 h 240"/>
                <a:gd name="T8" fmla="*/ 23 w 220"/>
                <a:gd name="T9" fmla="*/ 240 h 240"/>
                <a:gd name="T10" fmla="*/ 13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3" y="240"/>
                  </a:lnTo>
                  <a:lnTo>
                    <a:pt x="13"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1"/>
            <p:cNvSpPr/>
            <p:nvPr/>
          </p:nvSpPr>
          <p:spPr bwMode="auto">
            <a:xfrm>
              <a:off x="11145065" y="5154229"/>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2"/>
            <p:cNvSpPr/>
            <p:nvPr/>
          </p:nvSpPr>
          <p:spPr bwMode="auto">
            <a:xfrm>
              <a:off x="11377125" y="5148623"/>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3"/>
            <p:cNvSpPr/>
            <p:nvPr/>
          </p:nvSpPr>
          <p:spPr bwMode="auto">
            <a:xfrm>
              <a:off x="11386094" y="49849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10" y="191"/>
                  </a:lnTo>
                  <a:lnTo>
                    <a:pt x="218"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4"/>
            <p:cNvSpPr/>
            <p:nvPr/>
          </p:nvSpPr>
          <p:spPr bwMode="auto">
            <a:xfrm>
              <a:off x="12812093" y="4132935"/>
              <a:ext cx="245514" cy="270178"/>
            </a:xfrm>
            <a:custGeom>
              <a:avLst/>
              <a:gdLst>
                <a:gd name="T0" fmla="*/ 0 w 219"/>
                <a:gd name="T1" fmla="*/ 0 h 241"/>
                <a:gd name="T2" fmla="*/ 11 w 219"/>
                <a:gd name="T3" fmla="*/ 121 h 241"/>
                <a:gd name="T4" fmla="*/ 21 w 219"/>
                <a:gd name="T5" fmla="*/ 241 h 241"/>
                <a:gd name="T6" fmla="*/ 120 w 219"/>
                <a:gd name="T7" fmla="*/ 171 h 241"/>
                <a:gd name="T8" fmla="*/ 219 w 219"/>
                <a:gd name="T9" fmla="*/ 102 h 241"/>
                <a:gd name="T10" fmla="*/ 110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1" y="121"/>
                  </a:lnTo>
                  <a:lnTo>
                    <a:pt x="21" y="241"/>
                  </a:lnTo>
                  <a:lnTo>
                    <a:pt x="120" y="171"/>
                  </a:lnTo>
                  <a:lnTo>
                    <a:pt x="219" y="102"/>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5"/>
            <p:cNvSpPr/>
            <p:nvPr/>
          </p:nvSpPr>
          <p:spPr bwMode="auto">
            <a:xfrm>
              <a:off x="12582274" y="4138541"/>
              <a:ext cx="244393" cy="270178"/>
            </a:xfrm>
            <a:custGeom>
              <a:avLst/>
              <a:gdLst>
                <a:gd name="T0" fmla="*/ 218 w 218"/>
                <a:gd name="T1" fmla="*/ 241 h 241"/>
                <a:gd name="T2" fmla="*/ 108 w 218"/>
                <a:gd name="T3" fmla="*/ 191 h 241"/>
                <a:gd name="T4" fmla="*/ 0 w 218"/>
                <a:gd name="T5" fmla="*/ 140 h 241"/>
                <a:gd name="T6" fmla="*/ 98 w 218"/>
                <a:gd name="T7" fmla="*/ 70 h 241"/>
                <a:gd name="T8" fmla="*/ 197 w 218"/>
                <a:gd name="T9" fmla="*/ 0 h 241"/>
                <a:gd name="T10" fmla="*/ 207 w 218"/>
                <a:gd name="T11" fmla="*/ 121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108" y="191"/>
                  </a:lnTo>
                  <a:lnTo>
                    <a:pt x="0" y="140"/>
                  </a:lnTo>
                  <a:lnTo>
                    <a:pt x="98" y="70"/>
                  </a:lnTo>
                  <a:lnTo>
                    <a:pt x="197" y="0"/>
                  </a:lnTo>
                  <a:lnTo>
                    <a:pt x="207" y="121"/>
                  </a:lnTo>
                  <a:lnTo>
                    <a:pt x="218" y="241"/>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6"/>
            <p:cNvSpPr/>
            <p:nvPr/>
          </p:nvSpPr>
          <p:spPr bwMode="auto">
            <a:xfrm>
              <a:off x="12573305" y="4302217"/>
              <a:ext cx="244393" cy="270178"/>
            </a:xfrm>
            <a:custGeom>
              <a:avLst/>
              <a:gdLst>
                <a:gd name="T0" fmla="*/ 0 w 218"/>
                <a:gd name="T1" fmla="*/ 0 h 241"/>
                <a:gd name="T2" fmla="*/ 11 w 218"/>
                <a:gd name="T3" fmla="*/ 121 h 241"/>
                <a:gd name="T4" fmla="*/ 21 w 218"/>
                <a:gd name="T5" fmla="*/ 241 h 241"/>
                <a:gd name="T6" fmla="*/ 120 w 218"/>
                <a:gd name="T7" fmla="*/ 171 h 241"/>
                <a:gd name="T8" fmla="*/ 218 w 218"/>
                <a:gd name="T9" fmla="*/ 102 h 241"/>
                <a:gd name="T10" fmla="*/ 110 w 218"/>
                <a:gd name="T11" fmla="*/ 50 h 241"/>
                <a:gd name="T12" fmla="*/ 0 w 218"/>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0" y="0"/>
                  </a:moveTo>
                  <a:lnTo>
                    <a:pt x="11" y="121"/>
                  </a:lnTo>
                  <a:lnTo>
                    <a:pt x="21" y="241"/>
                  </a:lnTo>
                  <a:lnTo>
                    <a:pt x="120" y="171"/>
                  </a:lnTo>
                  <a:lnTo>
                    <a:pt x="218" y="102"/>
                  </a:lnTo>
                  <a:lnTo>
                    <a:pt x="110" y="50"/>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7"/>
            <p:cNvSpPr/>
            <p:nvPr/>
          </p:nvSpPr>
          <p:spPr bwMode="auto">
            <a:xfrm>
              <a:off x="12342365" y="4307822"/>
              <a:ext cx="245514" cy="271299"/>
            </a:xfrm>
            <a:custGeom>
              <a:avLst/>
              <a:gdLst>
                <a:gd name="T0" fmla="*/ 219 w 219"/>
                <a:gd name="T1" fmla="*/ 242 h 242"/>
                <a:gd name="T2" fmla="*/ 109 w 219"/>
                <a:gd name="T3" fmla="*/ 191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0"/>
                  </a:lnTo>
                  <a:lnTo>
                    <a:pt x="198"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8"/>
            <p:cNvSpPr/>
            <p:nvPr/>
          </p:nvSpPr>
          <p:spPr bwMode="auto">
            <a:xfrm>
              <a:off x="12333397" y="4471498"/>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9"/>
            <p:cNvSpPr/>
            <p:nvPr/>
          </p:nvSpPr>
          <p:spPr bwMode="auto">
            <a:xfrm>
              <a:off x="12103578" y="4477103"/>
              <a:ext cx="245514" cy="271299"/>
            </a:xfrm>
            <a:custGeom>
              <a:avLst/>
              <a:gdLst>
                <a:gd name="T0" fmla="*/ 219 w 219"/>
                <a:gd name="T1" fmla="*/ 242 h 242"/>
                <a:gd name="T2" fmla="*/ 110 w 219"/>
                <a:gd name="T3" fmla="*/ 191 h 242"/>
                <a:gd name="T4" fmla="*/ 0 w 219"/>
                <a:gd name="T5" fmla="*/ 140 h 242"/>
                <a:gd name="T6" fmla="*/ 99 w 219"/>
                <a:gd name="T7" fmla="*/ 70 h 242"/>
                <a:gd name="T8" fmla="*/ 196 w 219"/>
                <a:gd name="T9" fmla="*/ 0 h 242"/>
                <a:gd name="T10" fmla="*/ 207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1"/>
                  </a:lnTo>
                  <a:lnTo>
                    <a:pt x="0" y="140"/>
                  </a:lnTo>
                  <a:lnTo>
                    <a:pt x="99" y="70"/>
                  </a:lnTo>
                  <a:lnTo>
                    <a:pt x="196" y="0"/>
                  </a:lnTo>
                  <a:lnTo>
                    <a:pt x="207" y="121"/>
                  </a:lnTo>
                  <a:lnTo>
                    <a:pt x="219"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0"/>
            <p:cNvSpPr/>
            <p:nvPr/>
          </p:nvSpPr>
          <p:spPr bwMode="auto">
            <a:xfrm>
              <a:off x="12094609" y="4640780"/>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1"/>
            <p:cNvSpPr/>
            <p:nvPr/>
          </p:nvSpPr>
          <p:spPr bwMode="auto">
            <a:xfrm>
              <a:off x="11862548" y="4646385"/>
              <a:ext cx="246635" cy="271299"/>
            </a:xfrm>
            <a:custGeom>
              <a:avLst/>
              <a:gdLst>
                <a:gd name="T0" fmla="*/ 220 w 220"/>
                <a:gd name="T1" fmla="*/ 242 h 242"/>
                <a:gd name="T2" fmla="*/ 110 w 220"/>
                <a:gd name="T3" fmla="*/ 191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8" y="0"/>
                  </a:lnTo>
                  <a:lnTo>
                    <a:pt x="209"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22"/>
            <p:cNvSpPr/>
            <p:nvPr/>
          </p:nvSpPr>
          <p:spPr bwMode="auto">
            <a:xfrm>
              <a:off x="11855822" y="4810061"/>
              <a:ext cx="244393" cy="269056"/>
            </a:xfrm>
            <a:custGeom>
              <a:avLst/>
              <a:gdLst>
                <a:gd name="T0" fmla="*/ 0 w 218"/>
                <a:gd name="T1" fmla="*/ 0 h 240"/>
                <a:gd name="T2" fmla="*/ 11 w 218"/>
                <a:gd name="T3" fmla="*/ 121 h 240"/>
                <a:gd name="T4" fmla="*/ 21 w 218"/>
                <a:gd name="T5" fmla="*/ 240 h 240"/>
                <a:gd name="T6" fmla="*/ 119 w 218"/>
                <a:gd name="T7" fmla="*/ 171 h 240"/>
                <a:gd name="T8" fmla="*/ 218 w 218"/>
                <a:gd name="T9" fmla="*/ 102 h 240"/>
                <a:gd name="T10" fmla="*/ 108 w 218"/>
                <a:gd name="T11" fmla="*/ 50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1" y="121"/>
                  </a:lnTo>
                  <a:lnTo>
                    <a:pt x="21" y="240"/>
                  </a:lnTo>
                  <a:lnTo>
                    <a:pt x="119" y="171"/>
                  </a:lnTo>
                  <a:lnTo>
                    <a:pt x="218" y="102"/>
                  </a:lnTo>
                  <a:lnTo>
                    <a:pt x="108" y="50"/>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23"/>
            <p:cNvSpPr/>
            <p:nvPr/>
          </p:nvSpPr>
          <p:spPr bwMode="auto">
            <a:xfrm>
              <a:off x="11624882" y="4815666"/>
              <a:ext cx="245514" cy="271299"/>
            </a:xfrm>
            <a:custGeom>
              <a:avLst/>
              <a:gdLst>
                <a:gd name="T0" fmla="*/ 219 w 219"/>
                <a:gd name="T1" fmla="*/ 242 h 242"/>
                <a:gd name="T2" fmla="*/ 109 w 219"/>
                <a:gd name="T3" fmla="*/ 191 h 242"/>
                <a:gd name="T4" fmla="*/ 0 w 219"/>
                <a:gd name="T5" fmla="*/ 140 h 242"/>
                <a:gd name="T6" fmla="*/ 99 w 219"/>
                <a:gd name="T7" fmla="*/ 71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1"/>
                  </a:lnTo>
                  <a:lnTo>
                    <a:pt x="198" y="0"/>
                  </a:lnTo>
                  <a:lnTo>
                    <a:pt x="208" y="121"/>
                  </a:lnTo>
                  <a:lnTo>
                    <a:pt x="219"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24"/>
            <p:cNvSpPr/>
            <p:nvPr/>
          </p:nvSpPr>
          <p:spPr bwMode="auto">
            <a:xfrm>
              <a:off x="11614792" y="4979342"/>
              <a:ext cx="246635" cy="269056"/>
            </a:xfrm>
            <a:custGeom>
              <a:avLst/>
              <a:gdLst>
                <a:gd name="T0" fmla="*/ 0 w 220"/>
                <a:gd name="T1" fmla="*/ 0 h 240"/>
                <a:gd name="T2" fmla="*/ 11 w 220"/>
                <a:gd name="T3" fmla="*/ 121 h 240"/>
                <a:gd name="T4" fmla="*/ 22 w 220"/>
                <a:gd name="T5" fmla="*/ 240 h 240"/>
                <a:gd name="T6" fmla="*/ 121 w 220"/>
                <a:gd name="T7" fmla="*/ 171 h 240"/>
                <a:gd name="T8" fmla="*/ 220 w 220"/>
                <a:gd name="T9" fmla="*/ 102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21"/>
                  </a:lnTo>
                  <a:lnTo>
                    <a:pt x="22" y="240"/>
                  </a:lnTo>
                  <a:lnTo>
                    <a:pt x="121" y="171"/>
                  </a:lnTo>
                  <a:lnTo>
                    <a:pt x="220" y="102"/>
                  </a:lnTo>
                  <a:lnTo>
                    <a:pt x="110" y="50"/>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25"/>
            <p:cNvSpPr/>
            <p:nvPr/>
          </p:nvSpPr>
          <p:spPr bwMode="auto">
            <a:xfrm>
              <a:off x="9960094" y="6296597"/>
              <a:ext cx="244393" cy="269056"/>
            </a:xfrm>
            <a:custGeom>
              <a:avLst/>
              <a:gdLst>
                <a:gd name="T0" fmla="*/ 218 w 218"/>
                <a:gd name="T1" fmla="*/ 240 h 240"/>
                <a:gd name="T2" fmla="*/ 207 w 218"/>
                <a:gd name="T3" fmla="*/ 119 h 240"/>
                <a:gd name="T4" fmla="*/ 196 w 218"/>
                <a:gd name="T5" fmla="*/ 0 h 240"/>
                <a:gd name="T6" fmla="*/ 97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7" y="69"/>
                  </a:lnTo>
                  <a:lnTo>
                    <a:pt x="0" y="138"/>
                  </a:lnTo>
                  <a:lnTo>
                    <a:pt x="108" y="190"/>
                  </a:lnTo>
                  <a:lnTo>
                    <a:pt x="218"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26"/>
            <p:cNvSpPr/>
            <p:nvPr/>
          </p:nvSpPr>
          <p:spPr bwMode="auto">
            <a:xfrm>
              <a:off x="10188792" y="628875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27"/>
            <p:cNvSpPr/>
            <p:nvPr/>
          </p:nvSpPr>
          <p:spPr bwMode="auto">
            <a:xfrm>
              <a:off x="10198882" y="6127316"/>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8"/>
            <p:cNvSpPr/>
            <p:nvPr/>
          </p:nvSpPr>
          <p:spPr bwMode="auto">
            <a:xfrm>
              <a:off x="10427580" y="6119468"/>
              <a:ext cx="246635" cy="271299"/>
            </a:xfrm>
            <a:custGeom>
              <a:avLst/>
              <a:gdLst>
                <a:gd name="T0" fmla="*/ 0 w 220"/>
                <a:gd name="T1" fmla="*/ 0 h 242"/>
                <a:gd name="T2" fmla="*/ 110 w 220"/>
                <a:gd name="T3" fmla="*/ 52 h 242"/>
                <a:gd name="T4" fmla="*/ 220 w 220"/>
                <a:gd name="T5" fmla="*/ 102 h 242"/>
                <a:gd name="T6" fmla="*/ 121 w 220"/>
                <a:gd name="T7" fmla="*/ 171 h 242"/>
                <a:gd name="T8" fmla="*/ 23 w 220"/>
                <a:gd name="T9" fmla="*/ 242 h 242"/>
                <a:gd name="T10" fmla="*/ 13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3" y="242"/>
                  </a:lnTo>
                  <a:lnTo>
                    <a:pt x="13"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29"/>
            <p:cNvSpPr/>
            <p:nvPr/>
          </p:nvSpPr>
          <p:spPr bwMode="auto">
            <a:xfrm>
              <a:off x="10437670" y="5958034"/>
              <a:ext cx="245514" cy="270178"/>
            </a:xfrm>
            <a:custGeom>
              <a:avLst/>
              <a:gdLst>
                <a:gd name="T0" fmla="*/ 219 w 219"/>
                <a:gd name="T1" fmla="*/ 241 h 241"/>
                <a:gd name="T2" fmla="*/ 208 w 219"/>
                <a:gd name="T3" fmla="*/ 119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19"/>
                  </a:lnTo>
                  <a:lnTo>
                    <a:pt x="198" y="0"/>
                  </a:lnTo>
                  <a:lnTo>
                    <a:pt x="99" y="69"/>
                  </a:lnTo>
                  <a:lnTo>
                    <a:pt x="0" y="139"/>
                  </a:lnTo>
                  <a:lnTo>
                    <a:pt x="109" y="190"/>
                  </a:lnTo>
                  <a:lnTo>
                    <a:pt x="219" y="241"/>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30"/>
            <p:cNvSpPr/>
            <p:nvPr/>
          </p:nvSpPr>
          <p:spPr bwMode="auto">
            <a:xfrm>
              <a:off x="10668610" y="5950188"/>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1"/>
            <p:cNvSpPr/>
            <p:nvPr/>
          </p:nvSpPr>
          <p:spPr bwMode="auto">
            <a:xfrm>
              <a:off x="10677578" y="5788754"/>
              <a:ext cx="244393" cy="270178"/>
            </a:xfrm>
            <a:custGeom>
              <a:avLst/>
              <a:gdLst>
                <a:gd name="T0" fmla="*/ 218 w 218"/>
                <a:gd name="T1" fmla="*/ 241 h 241"/>
                <a:gd name="T2" fmla="*/ 207 w 218"/>
                <a:gd name="T3" fmla="*/ 120 h 241"/>
                <a:gd name="T4" fmla="*/ 196 w 218"/>
                <a:gd name="T5" fmla="*/ 0 h 241"/>
                <a:gd name="T6" fmla="*/ 99 w 218"/>
                <a:gd name="T7" fmla="*/ 69 h 241"/>
                <a:gd name="T8" fmla="*/ 0 w 218"/>
                <a:gd name="T9" fmla="*/ 139 h 241"/>
                <a:gd name="T10" fmla="*/ 110 w 218"/>
                <a:gd name="T11" fmla="*/ 190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207" y="120"/>
                  </a:lnTo>
                  <a:lnTo>
                    <a:pt x="196" y="0"/>
                  </a:lnTo>
                  <a:lnTo>
                    <a:pt x="99" y="69"/>
                  </a:lnTo>
                  <a:lnTo>
                    <a:pt x="0" y="139"/>
                  </a:lnTo>
                  <a:lnTo>
                    <a:pt x="110" y="190"/>
                  </a:lnTo>
                  <a:lnTo>
                    <a:pt x="218" y="241"/>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2"/>
            <p:cNvSpPr/>
            <p:nvPr/>
          </p:nvSpPr>
          <p:spPr bwMode="auto">
            <a:xfrm>
              <a:off x="10907398" y="5780906"/>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33"/>
            <p:cNvSpPr/>
            <p:nvPr/>
          </p:nvSpPr>
          <p:spPr bwMode="auto">
            <a:xfrm>
              <a:off x="10916367" y="5619472"/>
              <a:ext cx="245514" cy="270178"/>
            </a:xfrm>
            <a:custGeom>
              <a:avLst/>
              <a:gdLst>
                <a:gd name="T0" fmla="*/ 219 w 219"/>
                <a:gd name="T1" fmla="*/ 241 h 241"/>
                <a:gd name="T2" fmla="*/ 209 w 219"/>
                <a:gd name="T3" fmla="*/ 120 h 241"/>
                <a:gd name="T4" fmla="*/ 198 w 219"/>
                <a:gd name="T5" fmla="*/ 0 h 241"/>
                <a:gd name="T6" fmla="*/ 99 w 219"/>
                <a:gd name="T7" fmla="*/ 69 h 241"/>
                <a:gd name="T8" fmla="*/ 0 w 219"/>
                <a:gd name="T9" fmla="*/ 139 h 241"/>
                <a:gd name="T10" fmla="*/ 110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9" y="120"/>
                  </a:lnTo>
                  <a:lnTo>
                    <a:pt x="198" y="0"/>
                  </a:lnTo>
                  <a:lnTo>
                    <a:pt x="99" y="69"/>
                  </a:lnTo>
                  <a:lnTo>
                    <a:pt x="0" y="139"/>
                  </a:lnTo>
                  <a:lnTo>
                    <a:pt x="110" y="190"/>
                  </a:lnTo>
                  <a:lnTo>
                    <a:pt x="219" y="241"/>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34"/>
            <p:cNvSpPr/>
            <p:nvPr/>
          </p:nvSpPr>
          <p:spPr bwMode="auto">
            <a:xfrm>
              <a:off x="11147306" y="5611625"/>
              <a:ext cx="244393" cy="271299"/>
            </a:xfrm>
            <a:custGeom>
              <a:avLst/>
              <a:gdLst>
                <a:gd name="T0" fmla="*/ 0 w 218"/>
                <a:gd name="T1" fmla="*/ 0 h 242"/>
                <a:gd name="T2" fmla="*/ 108 w 218"/>
                <a:gd name="T3" fmla="*/ 52 h 242"/>
                <a:gd name="T4" fmla="*/ 218 w 218"/>
                <a:gd name="T5" fmla="*/ 102 h 242"/>
                <a:gd name="T6" fmla="*/ 119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19" y="171"/>
                  </a:lnTo>
                  <a:lnTo>
                    <a:pt x="21" y="242"/>
                  </a:lnTo>
                  <a:lnTo>
                    <a:pt x="11"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35"/>
            <p:cNvSpPr/>
            <p:nvPr/>
          </p:nvSpPr>
          <p:spPr bwMode="auto">
            <a:xfrm>
              <a:off x="11155153" y="5450191"/>
              <a:ext cx="245514" cy="270178"/>
            </a:xfrm>
            <a:custGeom>
              <a:avLst/>
              <a:gdLst>
                <a:gd name="T0" fmla="*/ 219 w 219"/>
                <a:gd name="T1" fmla="*/ 241 h 241"/>
                <a:gd name="T2" fmla="*/ 208 w 219"/>
                <a:gd name="T3" fmla="*/ 120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20"/>
                  </a:lnTo>
                  <a:lnTo>
                    <a:pt x="198" y="0"/>
                  </a:lnTo>
                  <a:lnTo>
                    <a:pt x="99" y="69"/>
                  </a:lnTo>
                  <a:lnTo>
                    <a:pt x="0" y="139"/>
                  </a:lnTo>
                  <a:lnTo>
                    <a:pt x="109" y="190"/>
                  </a:lnTo>
                  <a:lnTo>
                    <a:pt x="219" y="241"/>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36"/>
            <p:cNvSpPr/>
            <p:nvPr/>
          </p:nvSpPr>
          <p:spPr bwMode="auto">
            <a:xfrm>
              <a:off x="11386094" y="5442343"/>
              <a:ext cx="245514" cy="271299"/>
            </a:xfrm>
            <a:custGeom>
              <a:avLst/>
              <a:gdLst>
                <a:gd name="T0" fmla="*/ 0 w 219"/>
                <a:gd name="T1" fmla="*/ 0 h 242"/>
                <a:gd name="T2" fmla="*/ 110 w 219"/>
                <a:gd name="T3" fmla="*/ 52 h 242"/>
                <a:gd name="T4" fmla="*/ 219 w 219"/>
                <a:gd name="T5" fmla="*/ 102 h 242"/>
                <a:gd name="T6" fmla="*/ 120 w 219"/>
                <a:gd name="T7" fmla="*/ 172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2"/>
                  </a:lnTo>
                  <a:lnTo>
                    <a:pt x="21"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7"/>
            <p:cNvSpPr/>
            <p:nvPr/>
          </p:nvSpPr>
          <p:spPr bwMode="auto">
            <a:xfrm>
              <a:off x="12591243" y="4433382"/>
              <a:ext cx="244393" cy="271299"/>
            </a:xfrm>
            <a:custGeom>
              <a:avLst/>
              <a:gdLst>
                <a:gd name="T0" fmla="*/ 218 w 218"/>
                <a:gd name="T1" fmla="*/ 242 h 242"/>
                <a:gd name="T2" fmla="*/ 110 w 218"/>
                <a:gd name="T3" fmla="*/ 190 h 242"/>
                <a:gd name="T4" fmla="*/ 0 w 218"/>
                <a:gd name="T5" fmla="*/ 140 h 242"/>
                <a:gd name="T6" fmla="*/ 98 w 218"/>
                <a:gd name="T7" fmla="*/ 71 h 242"/>
                <a:gd name="T8" fmla="*/ 197 w 218"/>
                <a:gd name="T9" fmla="*/ 0 h 242"/>
                <a:gd name="T10" fmla="*/ 208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8" y="71"/>
                  </a:lnTo>
                  <a:lnTo>
                    <a:pt x="197" y="0"/>
                  </a:lnTo>
                  <a:lnTo>
                    <a:pt x="208" y="121"/>
                  </a:lnTo>
                  <a:lnTo>
                    <a:pt x="218"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38"/>
            <p:cNvSpPr/>
            <p:nvPr/>
          </p:nvSpPr>
          <p:spPr bwMode="auto">
            <a:xfrm>
              <a:off x="12582274" y="4595937"/>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39"/>
            <p:cNvSpPr/>
            <p:nvPr/>
          </p:nvSpPr>
          <p:spPr bwMode="auto">
            <a:xfrm>
              <a:off x="12351334" y="4602663"/>
              <a:ext cx="245514" cy="271299"/>
            </a:xfrm>
            <a:custGeom>
              <a:avLst/>
              <a:gdLst>
                <a:gd name="T0" fmla="*/ 219 w 219"/>
                <a:gd name="T1" fmla="*/ 242 h 242"/>
                <a:gd name="T2" fmla="*/ 110 w 219"/>
                <a:gd name="T3" fmla="*/ 190 h 242"/>
                <a:gd name="T4" fmla="*/ 0 w 219"/>
                <a:gd name="T5" fmla="*/ 140 h 242"/>
                <a:gd name="T6" fmla="*/ 99 w 219"/>
                <a:gd name="T7" fmla="*/ 71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1"/>
                  </a:lnTo>
                  <a:lnTo>
                    <a:pt x="198" y="0"/>
                  </a:lnTo>
                  <a:lnTo>
                    <a:pt x="209" y="121"/>
                  </a:lnTo>
                  <a:lnTo>
                    <a:pt x="219"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40"/>
            <p:cNvSpPr/>
            <p:nvPr/>
          </p:nvSpPr>
          <p:spPr bwMode="auto">
            <a:xfrm>
              <a:off x="12342365" y="4765218"/>
              <a:ext cx="245514" cy="271299"/>
            </a:xfrm>
            <a:custGeom>
              <a:avLst/>
              <a:gdLst>
                <a:gd name="T0" fmla="*/ 0 w 219"/>
                <a:gd name="T1" fmla="*/ 0 h 242"/>
                <a:gd name="T2" fmla="*/ 10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3" y="242"/>
                  </a:lnTo>
                  <a:lnTo>
                    <a:pt x="120" y="172"/>
                  </a:lnTo>
                  <a:lnTo>
                    <a:pt x="219" y="102"/>
                  </a:lnTo>
                  <a:lnTo>
                    <a:pt x="109"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1"/>
            <p:cNvSpPr/>
            <p:nvPr/>
          </p:nvSpPr>
          <p:spPr bwMode="auto">
            <a:xfrm>
              <a:off x="12112546" y="4771944"/>
              <a:ext cx="246635" cy="271299"/>
            </a:xfrm>
            <a:custGeom>
              <a:avLst/>
              <a:gdLst>
                <a:gd name="T0" fmla="*/ 220 w 220"/>
                <a:gd name="T1" fmla="*/ 242 h 242"/>
                <a:gd name="T2" fmla="*/ 110 w 220"/>
                <a:gd name="T3" fmla="*/ 190 h 242"/>
                <a:gd name="T4" fmla="*/ 0 w 220"/>
                <a:gd name="T5" fmla="*/ 140 h 242"/>
                <a:gd name="T6" fmla="*/ 99 w 220"/>
                <a:gd name="T7" fmla="*/ 71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1"/>
                  </a:lnTo>
                  <a:lnTo>
                    <a:pt x="198" y="0"/>
                  </a:lnTo>
                  <a:lnTo>
                    <a:pt x="209" y="121"/>
                  </a:lnTo>
                  <a:lnTo>
                    <a:pt x="220"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42"/>
            <p:cNvSpPr/>
            <p:nvPr/>
          </p:nvSpPr>
          <p:spPr bwMode="auto">
            <a:xfrm>
              <a:off x="12103578" y="4934499"/>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43"/>
            <p:cNvSpPr/>
            <p:nvPr/>
          </p:nvSpPr>
          <p:spPr bwMode="auto">
            <a:xfrm>
              <a:off x="11873759" y="4941226"/>
              <a:ext cx="244393" cy="271299"/>
            </a:xfrm>
            <a:custGeom>
              <a:avLst/>
              <a:gdLst>
                <a:gd name="T0" fmla="*/ 218 w 218"/>
                <a:gd name="T1" fmla="*/ 242 h 242"/>
                <a:gd name="T2" fmla="*/ 108 w 218"/>
                <a:gd name="T3" fmla="*/ 190 h 242"/>
                <a:gd name="T4" fmla="*/ 0 w 218"/>
                <a:gd name="T5" fmla="*/ 140 h 242"/>
                <a:gd name="T6" fmla="*/ 98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8" y="70"/>
                  </a:lnTo>
                  <a:lnTo>
                    <a:pt x="197" y="0"/>
                  </a:lnTo>
                  <a:lnTo>
                    <a:pt x="207" y="121"/>
                  </a:lnTo>
                  <a:lnTo>
                    <a:pt x="218"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44"/>
            <p:cNvSpPr/>
            <p:nvPr/>
          </p:nvSpPr>
          <p:spPr bwMode="auto">
            <a:xfrm>
              <a:off x="11864790" y="5103780"/>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45"/>
            <p:cNvSpPr/>
            <p:nvPr/>
          </p:nvSpPr>
          <p:spPr bwMode="auto">
            <a:xfrm>
              <a:off x="11633850" y="5110507"/>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46"/>
            <p:cNvSpPr/>
            <p:nvPr/>
          </p:nvSpPr>
          <p:spPr bwMode="auto">
            <a:xfrm>
              <a:off x="11624882" y="5273062"/>
              <a:ext cx="245514" cy="271299"/>
            </a:xfrm>
            <a:custGeom>
              <a:avLst/>
              <a:gdLst>
                <a:gd name="T0" fmla="*/ 0 w 219"/>
                <a:gd name="T1" fmla="*/ 0 h 242"/>
                <a:gd name="T2" fmla="*/ 10 w 219"/>
                <a:gd name="T3" fmla="*/ 121 h 242"/>
                <a:gd name="T4" fmla="*/ 21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2"/>
                  </a:lnTo>
                  <a:lnTo>
                    <a:pt x="219" y="102"/>
                  </a:lnTo>
                  <a:lnTo>
                    <a:pt x="109"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47"/>
            <p:cNvSpPr/>
            <p:nvPr/>
          </p:nvSpPr>
          <p:spPr bwMode="auto">
            <a:xfrm>
              <a:off x="11395062" y="5279789"/>
              <a:ext cx="246635" cy="271299"/>
            </a:xfrm>
            <a:custGeom>
              <a:avLst/>
              <a:gdLst>
                <a:gd name="T0" fmla="*/ 220 w 220"/>
                <a:gd name="T1" fmla="*/ 242 h 242"/>
                <a:gd name="T2" fmla="*/ 110 w 220"/>
                <a:gd name="T3" fmla="*/ 191 h 242"/>
                <a:gd name="T4" fmla="*/ 0 w 220"/>
                <a:gd name="T5" fmla="*/ 140 h 242"/>
                <a:gd name="T6" fmla="*/ 99 w 220"/>
                <a:gd name="T7" fmla="*/ 70 h 242"/>
                <a:gd name="T8" fmla="*/ 196 w 220"/>
                <a:gd name="T9" fmla="*/ 0 h 242"/>
                <a:gd name="T10" fmla="*/ 207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6" y="0"/>
                  </a:lnTo>
                  <a:lnTo>
                    <a:pt x="207" y="121"/>
                  </a:lnTo>
                  <a:lnTo>
                    <a:pt x="220" y="242"/>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60"/>
            <p:cNvSpPr/>
            <p:nvPr/>
          </p:nvSpPr>
          <p:spPr bwMode="auto">
            <a:xfrm>
              <a:off x="12387208" y="3831368"/>
              <a:ext cx="246635" cy="269056"/>
            </a:xfrm>
            <a:custGeom>
              <a:avLst/>
              <a:gdLst>
                <a:gd name="T0" fmla="*/ 0 w 220"/>
                <a:gd name="T1" fmla="*/ 0 h 240"/>
                <a:gd name="T2" fmla="*/ 11 w 220"/>
                <a:gd name="T3" fmla="*/ 119 h 240"/>
                <a:gd name="T4" fmla="*/ 22 w 220"/>
                <a:gd name="T5" fmla="*/ 240 h 240"/>
                <a:gd name="T6" fmla="*/ 121 w 220"/>
                <a:gd name="T7" fmla="*/ 171 h 240"/>
                <a:gd name="T8" fmla="*/ 220 w 220"/>
                <a:gd name="T9" fmla="*/ 100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19"/>
                  </a:lnTo>
                  <a:lnTo>
                    <a:pt x="22" y="240"/>
                  </a:lnTo>
                  <a:lnTo>
                    <a:pt x="121" y="171"/>
                  </a:lnTo>
                  <a:lnTo>
                    <a:pt x="220" y="100"/>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71"/>
            <p:cNvSpPr/>
            <p:nvPr/>
          </p:nvSpPr>
          <p:spPr bwMode="auto">
            <a:xfrm>
              <a:off x="10621525" y="5801085"/>
              <a:ext cx="1321740" cy="962998"/>
            </a:xfrm>
            <a:custGeom>
              <a:avLst/>
              <a:gdLst>
                <a:gd name="T0" fmla="*/ 9 w 1179"/>
                <a:gd name="T1" fmla="*/ 859 h 859"/>
                <a:gd name="T2" fmla="*/ 0 w 1179"/>
                <a:gd name="T3" fmla="*/ 846 h 859"/>
                <a:gd name="T4" fmla="*/ 1179 w 1179"/>
                <a:gd name="T5" fmla="*/ 0 h 859"/>
                <a:gd name="T6" fmla="*/ 1179 w 1179"/>
                <a:gd name="T7" fmla="*/ 216 h 859"/>
                <a:gd name="T8" fmla="*/ 1163 w 1179"/>
                <a:gd name="T9" fmla="*/ 216 h 859"/>
                <a:gd name="T10" fmla="*/ 1163 w 1179"/>
                <a:gd name="T11" fmla="*/ 32 h 859"/>
                <a:gd name="T12" fmla="*/ 9 w 1179"/>
                <a:gd name="T13" fmla="*/ 859 h 859"/>
              </a:gdLst>
              <a:ahLst/>
              <a:cxnLst>
                <a:cxn ang="0">
                  <a:pos x="T0" y="T1"/>
                </a:cxn>
                <a:cxn ang="0">
                  <a:pos x="T2" y="T3"/>
                </a:cxn>
                <a:cxn ang="0">
                  <a:pos x="T4" y="T5"/>
                </a:cxn>
                <a:cxn ang="0">
                  <a:pos x="T6" y="T7"/>
                </a:cxn>
                <a:cxn ang="0">
                  <a:pos x="T8" y="T9"/>
                </a:cxn>
                <a:cxn ang="0">
                  <a:pos x="T10" y="T11"/>
                </a:cxn>
                <a:cxn ang="0">
                  <a:pos x="T12" y="T13"/>
                </a:cxn>
              </a:cxnLst>
              <a:rect l="0" t="0" r="r" b="b"/>
              <a:pathLst>
                <a:path w="1179" h="859">
                  <a:moveTo>
                    <a:pt x="9" y="859"/>
                  </a:moveTo>
                  <a:lnTo>
                    <a:pt x="0" y="846"/>
                  </a:lnTo>
                  <a:lnTo>
                    <a:pt x="1179" y="0"/>
                  </a:lnTo>
                  <a:lnTo>
                    <a:pt x="1179" y="216"/>
                  </a:lnTo>
                  <a:lnTo>
                    <a:pt x="1163" y="216"/>
                  </a:lnTo>
                  <a:lnTo>
                    <a:pt x="1163" y="32"/>
                  </a:lnTo>
                  <a:lnTo>
                    <a:pt x="9" y="85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9284636" y="0"/>
              <a:ext cx="2918347" cy="3518892"/>
            </a:xfrm>
            <a:custGeom>
              <a:avLst/>
              <a:gdLst>
                <a:gd name="T0" fmla="*/ 0 w 1764"/>
                <a:gd name="T1" fmla="*/ 2127 h 2127"/>
                <a:gd name="T2" fmla="*/ 1764 w 1764"/>
                <a:gd name="T3" fmla="*/ 1079 h 2127"/>
                <a:gd name="T4" fmla="*/ 1764 w 1764"/>
                <a:gd name="T5" fmla="*/ 0 h 2127"/>
                <a:gd name="T6" fmla="*/ 0 w 1764"/>
                <a:gd name="T7" fmla="*/ 1044 h 2127"/>
                <a:gd name="T8" fmla="*/ 0 w 1764"/>
                <a:gd name="T9" fmla="*/ 2127 h 2127"/>
              </a:gdLst>
              <a:ahLst/>
              <a:cxnLst>
                <a:cxn ang="0">
                  <a:pos x="T0" y="T1"/>
                </a:cxn>
                <a:cxn ang="0">
                  <a:pos x="T2" y="T3"/>
                </a:cxn>
                <a:cxn ang="0">
                  <a:pos x="T4" y="T5"/>
                </a:cxn>
                <a:cxn ang="0">
                  <a:pos x="T6" y="T7"/>
                </a:cxn>
                <a:cxn ang="0">
                  <a:pos x="T8" y="T9"/>
                </a:cxn>
              </a:cxnLst>
              <a:rect l="0" t="0" r="r" b="b"/>
              <a:pathLst>
                <a:path w="1764" h="2127">
                  <a:moveTo>
                    <a:pt x="0" y="2127"/>
                  </a:moveTo>
                  <a:lnTo>
                    <a:pt x="1764" y="1079"/>
                  </a:lnTo>
                  <a:lnTo>
                    <a:pt x="1764" y="0"/>
                  </a:lnTo>
                  <a:lnTo>
                    <a:pt x="0" y="1044"/>
                  </a:lnTo>
                  <a:lnTo>
                    <a:pt x="0" y="2127"/>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9284636" y="1727185"/>
              <a:ext cx="2918347" cy="3527163"/>
            </a:xfrm>
            <a:custGeom>
              <a:avLst/>
              <a:gdLst>
                <a:gd name="T0" fmla="*/ 1764 w 1764"/>
                <a:gd name="T1" fmla="*/ 2132 h 2132"/>
                <a:gd name="T2" fmla="*/ 0 w 1764"/>
                <a:gd name="T3" fmla="*/ 1084 h 2132"/>
                <a:gd name="T4" fmla="*/ 0 w 1764"/>
                <a:gd name="T5" fmla="*/ 0 h 2132"/>
                <a:gd name="T6" fmla="*/ 1764 w 1764"/>
                <a:gd name="T7" fmla="*/ 1049 h 2132"/>
                <a:gd name="T8" fmla="*/ 1764 w 1764"/>
                <a:gd name="T9" fmla="*/ 2132 h 2132"/>
              </a:gdLst>
              <a:ahLst/>
              <a:cxnLst>
                <a:cxn ang="0">
                  <a:pos x="T0" y="T1"/>
                </a:cxn>
                <a:cxn ang="0">
                  <a:pos x="T2" y="T3"/>
                </a:cxn>
                <a:cxn ang="0">
                  <a:pos x="T4" y="T5"/>
                </a:cxn>
                <a:cxn ang="0">
                  <a:pos x="T6" y="T7"/>
                </a:cxn>
                <a:cxn ang="0">
                  <a:pos x="T8" y="T9"/>
                </a:cxn>
              </a:cxnLst>
              <a:rect l="0" t="0" r="r" b="b"/>
              <a:pathLst>
                <a:path w="1764" h="2132">
                  <a:moveTo>
                    <a:pt x="1764" y="2132"/>
                  </a:moveTo>
                  <a:lnTo>
                    <a:pt x="0" y="1084"/>
                  </a:lnTo>
                  <a:lnTo>
                    <a:pt x="0" y="0"/>
                  </a:lnTo>
                  <a:lnTo>
                    <a:pt x="1764" y="1049"/>
                  </a:lnTo>
                  <a:lnTo>
                    <a:pt x="1764" y="2132"/>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9120851" y="150549"/>
              <a:ext cx="2536183" cy="2288024"/>
            </a:xfrm>
            <a:custGeom>
              <a:avLst/>
              <a:gdLst>
                <a:gd name="T0" fmla="*/ 16 w 1533"/>
                <a:gd name="T1" fmla="*/ 1383 h 1383"/>
                <a:gd name="T2" fmla="*/ 0 w 1533"/>
                <a:gd name="T3" fmla="*/ 1383 h 1383"/>
                <a:gd name="T4" fmla="*/ 0 w 1533"/>
                <a:gd name="T5" fmla="*/ 881 h 1383"/>
                <a:gd name="T6" fmla="*/ 4 w 1533"/>
                <a:gd name="T7" fmla="*/ 880 h 1383"/>
                <a:gd name="T8" fmla="*/ 1525 w 1533"/>
                <a:gd name="T9" fmla="*/ 0 h 1383"/>
                <a:gd name="T10" fmla="*/ 1533 w 1533"/>
                <a:gd name="T11" fmla="*/ 15 h 1383"/>
                <a:gd name="T12" fmla="*/ 16 w 1533"/>
                <a:gd name="T13" fmla="*/ 891 h 1383"/>
                <a:gd name="T14" fmla="*/ 16 w 1533"/>
                <a:gd name="T15" fmla="*/ 1383 h 13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3" h="1383">
                  <a:moveTo>
                    <a:pt x="16" y="1383"/>
                  </a:moveTo>
                  <a:lnTo>
                    <a:pt x="0" y="1383"/>
                  </a:lnTo>
                  <a:lnTo>
                    <a:pt x="0" y="881"/>
                  </a:lnTo>
                  <a:lnTo>
                    <a:pt x="4" y="880"/>
                  </a:lnTo>
                  <a:lnTo>
                    <a:pt x="1525" y="0"/>
                  </a:lnTo>
                  <a:lnTo>
                    <a:pt x="1533" y="15"/>
                  </a:lnTo>
                  <a:lnTo>
                    <a:pt x="16" y="891"/>
                  </a:lnTo>
                  <a:lnTo>
                    <a:pt x="16" y="1383"/>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9" name="组合 208"/>
          <p:cNvGrpSpPr/>
          <p:nvPr/>
        </p:nvGrpSpPr>
        <p:grpSpPr>
          <a:xfrm>
            <a:off x="-875182" y="5889892"/>
            <a:ext cx="2214564" cy="1433513"/>
            <a:chOff x="-817307" y="5727842"/>
            <a:chExt cx="2214564" cy="1433513"/>
          </a:xfrm>
        </p:grpSpPr>
        <p:sp>
          <p:nvSpPr>
            <p:cNvPr id="184" name="Freeform 175"/>
            <p:cNvSpPr/>
            <p:nvPr/>
          </p:nvSpPr>
          <p:spPr bwMode="auto">
            <a:xfrm>
              <a:off x="-817307"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76"/>
            <p:cNvSpPr/>
            <p:nvPr/>
          </p:nvSpPr>
          <p:spPr bwMode="auto">
            <a:xfrm>
              <a:off x="-755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77"/>
            <p:cNvSpPr/>
            <p:nvPr/>
          </p:nvSpPr>
          <p:spPr bwMode="auto">
            <a:xfrm>
              <a:off x="-690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78"/>
            <p:cNvSpPr/>
            <p:nvPr/>
          </p:nvSpPr>
          <p:spPr bwMode="auto">
            <a:xfrm>
              <a:off x="-628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79"/>
            <p:cNvSpPr/>
            <p:nvPr/>
          </p:nvSpPr>
          <p:spPr bwMode="auto">
            <a:xfrm>
              <a:off x="-563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80"/>
            <p:cNvSpPr/>
            <p:nvPr/>
          </p:nvSpPr>
          <p:spPr bwMode="auto">
            <a:xfrm>
              <a:off x="-501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81"/>
            <p:cNvSpPr/>
            <p:nvPr/>
          </p:nvSpPr>
          <p:spPr bwMode="auto">
            <a:xfrm>
              <a:off x="-436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82"/>
            <p:cNvSpPr/>
            <p:nvPr/>
          </p:nvSpPr>
          <p:spPr bwMode="auto">
            <a:xfrm>
              <a:off x="-374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83"/>
            <p:cNvSpPr/>
            <p:nvPr/>
          </p:nvSpPr>
          <p:spPr bwMode="auto">
            <a:xfrm>
              <a:off x="-309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84"/>
            <p:cNvSpPr/>
            <p:nvPr/>
          </p:nvSpPr>
          <p:spPr bwMode="auto">
            <a:xfrm>
              <a:off x="-247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85"/>
            <p:cNvSpPr/>
            <p:nvPr/>
          </p:nvSpPr>
          <p:spPr bwMode="auto">
            <a:xfrm>
              <a:off x="-182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86"/>
            <p:cNvSpPr/>
            <p:nvPr/>
          </p:nvSpPr>
          <p:spPr bwMode="auto">
            <a:xfrm>
              <a:off x="-120394" y="5727842"/>
              <a:ext cx="881063" cy="1433513"/>
            </a:xfrm>
            <a:custGeom>
              <a:avLst/>
              <a:gdLst>
                <a:gd name="T0" fmla="*/ 0 w 555"/>
                <a:gd name="T1" fmla="*/ 895 h 903"/>
                <a:gd name="T2" fmla="*/ 13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3"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87"/>
            <p:cNvSpPr/>
            <p:nvPr/>
          </p:nvSpPr>
          <p:spPr bwMode="auto">
            <a:xfrm>
              <a:off x="-55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88"/>
            <p:cNvSpPr/>
            <p:nvPr/>
          </p:nvSpPr>
          <p:spPr bwMode="auto">
            <a:xfrm>
              <a:off x="6606" y="5727842"/>
              <a:ext cx="882650" cy="1433513"/>
            </a:xfrm>
            <a:custGeom>
              <a:avLst/>
              <a:gdLst>
                <a:gd name="T0" fmla="*/ 0 w 556"/>
                <a:gd name="T1" fmla="*/ 895 h 903"/>
                <a:gd name="T2" fmla="*/ 13 w 556"/>
                <a:gd name="T3" fmla="*/ 903 h 903"/>
                <a:gd name="T4" fmla="*/ 556 w 556"/>
                <a:gd name="T5" fmla="*/ 7 h 903"/>
                <a:gd name="T6" fmla="*/ 543 w 556"/>
                <a:gd name="T7" fmla="*/ 0 h 903"/>
                <a:gd name="T8" fmla="*/ 0 w 556"/>
                <a:gd name="T9" fmla="*/ 895 h 903"/>
              </a:gdLst>
              <a:ahLst/>
              <a:cxnLst>
                <a:cxn ang="0">
                  <a:pos x="T0" y="T1"/>
                </a:cxn>
                <a:cxn ang="0">
                  <a:pos x="T2" y="T3"/>
                </a:cxn>
                <a:cxn ang="0">
                  <a:pos x="T4" y="T5"/>
                </a:cxn>
                <a:cxn ang="0">
                  <a:pos x="T6" y="T7"/>
                </a:cxn>
                <a:cxn ang="0">
                  <a:pos x="T8" y="T9"/>
                </a:cxn>
              </a:cxnLst>
              <a:rect l="0" t="0" r="r" b="b"/>
              <a:pathLst>
                <a:path w="556" h="903">
                  <a:moveTo>
                    <a:pt x="0" y="895"/>
                  </a:moveTo>
                  <a:lnTo>
                    <a:pt x="13" y="903"/>
                  </a:lnTo>
                  <a:lnTo>
                    <a:pt x="556"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89"/>
            <p:cNvSpPr/>
            <p:nvPr/>
          </p:nvSpPr>
          <p:spPr bwMode="auto">
            <a:xfrm>
              <a:off x="716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90"/>
            <p:cNvSpPr/>
            <p:nvPr/>
          </p:nvSpPr>
          <p:spPr bwMode="auto">
            <a:xfrm>
              <a:off x="135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91"/>
            <p:cNvSpPr/>
            <p:nvPr/>
          </p:nvSpPr>
          <p:spPr bwMode="auto">
            <a:xfrm>
              <a:off x="198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92"/>
            <p:cNvSpPr/>
            <p:nvPr/>
          </p:nvSpPr>
          <p:spPr bwMode="auto">
            <a:xfrm>
              <a:off x="262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93"/>
            <p:cNvSpPr/>
            <p:nvPr/>
          </p:nvSpPr>
          <p:spPr bwMode="auto">
            <a:xfrm>
              <a:off x="325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94"/>
            <p:cNvSpPr/>
            <p:nvPr/>
          </p:nvSpPr>
          <p:spPr bwMode="auto">
            <a:xfrm>
              <a:off x="389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95"/>
            <p:cNvSpPr/>
            <p:nvPr/>
          </p:nvSpPr>
          <p:spPr bwMode="auto">
            <a:xfrm>
              <a:off x="452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96"/>
            <p:cNvSpPr/>
            <p:nvPr/>
          </p:nvSpPr>
          <p:spPr bwMode="auto">
            <a:xfrm>
              <a:off x="516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06" name="Freeform 197"/>
          <p:cNvSpPr/>
          <p:nvPr/>
        </p:nvSpPr>
        <p:spPr bwMode="auto">
          <a:xfrm rot="21432096">
            <a:off x="262194" y="5890092"/>
            <a:ext cx="1541463" cy="1185863"/>
          </a:xfrm>
          <a:custGeom>
            <a:avLst/>
            <a:gdLst>
              <a:gd name="T0" fmla="*/ 8 w 971"/>
              <a:gd name="T1" fmla="*/ 747 h 747"/>
              <a:gd name="T2" fmla="*/ 0 w 971"/>
              <a:gd name="T3" fmla="*/ 732 h 747"/>
              <a:gd name="T4" fmla="*/ 937 w 971"/>
              <a:gd name="T5" fmla="*/ 181 h 747"/>
              <a:gd name="T6" fmla="*/ 631 w 971"/>
              <a:gd name="T7" fmla="*/ 15 h 747"/>
              <a:gd name="T8" fmla="*/ 639 w 971"/>
              <a:gd name="T9" fmla="*/ 0 h 747"/>
              <a:gd name="T10" fmla="*/ 971 w 971"/>
              <a:gd name="T11" fmla="*/ 181 h 747"/>
              <a:gd name="T12" fmla="*/ 8 w 971"/>
              <a:gd name="T13" fmla="*/ 747 h 747"/>
            </a:gdLst>
            <a:ahLst/>
            <a:cxnLst>
              <a:cxn ang="0">
                <a:pos x="T0" y="T1"/>
              </a:cxn>
              <a:cxn ang="0">
                <a:pos x="T2" y="T3"/>
              </a:cxn>
              <a:cxn ang="0">
                <a:pos x="T4" y="T5"/>
              </a:cxn>
              <a:cxn ang="0">
                <a:pos x="T6" y="T7"/>
              </a:cxn>
              <a:cxn ang="0">
                <a:pos x="T8" y="T9"/>
              </a:cxn>
              <a:cxn ang="0">
                <a:pos x="T10" y="T11"/>
              </a:cxn>
              <a:cxn ang="0">
                <a:pos x="T12" y="T13"/>
              </a:cxn>
            </a:cxnLst>
            <a:rect l="0" t="0" r="r" b="b"/>
            <a:pathLst>
              <a:path w="971" h="747">
                <a:moveTo>
                  <a:pt x="8" y="747"/>
                </a:moveTo>
                <a:lnTo>
                  <a:pt x="0" y="732"/>
                </a:lnTo>
                <a:lnTo>
                  <a:pt x="937" y="181"/>
                </a:lnTo>
                <a:lnTo>
                  <a:pt x="631" y="15"/>
                </a:lnTo>
                <a:lnTo>
                  <a:pt x="639" y="0"/>
                </a:lnTo>
                <a:lnTo>
                  <a:pt x="971" y="181"/>
                </a:lnTo>
                <a:lnTo>
                  <a:pt x="8" y="747"/>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98"/>
          <p:cNvSpPr/>
          <p:nvPr/>
        </p:nvSpPr>
        <p:spPr bwMode="auto">
          <a:xfrm>
            <a:off x="-7681" y="4897580"/>
            <a:ext cx="1355725" cy="1927225"/>
          </a:xfrm>
          <a:custGeom>
            <a:avLst/>
            <a:gdLst>
              <a:gd name="T0" fmla="*/ 854 w 854"/>
              <a:gd name="T1" fmla="*/ 654 h 1214"/>
              <a:gd name="T2" fmla="*/ 0 w 854"/>
              <a:gd name="T3" fmla="*/ 1214 h 1214"/>
              <a:gd name="T4" fmla="*/ 0 w 854"/>
              <a:gd name="T5" fmla="*/ 560 h 1214"/>
              <a:gd name="T6" fmla="*/ 854 w 854"/>
              <a:gd name="T7" fmla="*/ 0 h 1214"/>
              <a:gd name="T8" fmla="*/ 854 w 854"/>
              <a:gd name="T9" fmla="*/ 654 h 1214"/>
            </a:gdLst>
            <a:ahLst/>
            <a:cxnLst>
              <a:cxn ang="0">
                <a:pos x="T0" y="T1"/>
              </a:cxn>
              <a:cxn ang="0">
                <a:pos x="T2" y="T3"/>
              </a:cxn>
              <a:cxn ang="0">
                <a:pos x="T4" y="T5"/>
              </a:cxn>
              <a:cxn ang="0">
                <a:pos x="T6" y="T7"/>
              </a:cxn>
              <a:cxn ang="0">
                <a:pos x="T8" y="T9"/>
              </a:cxn>
            </a:cxnLst>
            <a:rect l="0" t="0" r="r" b="b"/>
            <a:pathLst>
              <a:path w="854" h="1214">
                <a:moveTo>
                  <a:pt x="854" y="654"/>
                </a:moveTo>
                <a:lnTo>
                  <a:pt x="0" y="1214"/>
                </a:lnTo>
                <a:lnTo>
                  <a:pt x="0" y="560"/>
                </a:lnTo>
                <a:lnTo>
                  <a:pt x="854" y="0"/>
                </a:lnTo>
                <a:lnTo>
                  <a:pt x="854" y="654"/>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5"/>
          <p:cNvSpPr>
            <a:spLocks noEditPoints="1"/>
          </p:cNvSpPr>
          <p:nvPr/>
        </p:nvSpPr>
        <p:spPr bwMode="auto">
          <a:xfrm flipH="1" flipV="1">
            <a:off x="520581" y="363109"/>
            <a:ext cx="504346" cy="424069"/>
          </a:xfrm>
          <a:custGeom>
            <a:avLst/>
            <a:gdLst>
              <a:gd name="T0" fmla="*/ 118 w 285"/>
              <a:gd name="T1" fmla="*/ 131 h 240"/>
              <a:gd name="T2" fmla="*/ 118 w 285"/>
              <a:gd name="T3" fmla="*/ 240 h 240"/>
              <a:gd name="T4" fmla="*/ 0 w 285"/>
              <a:gd name="T5" fmla="*/ 240 h 240"/>
              <a:gd name="T6" fmla="*/ 0 w 285"/>
              <a:gd name="T7" fmla="*/ 131 h 240"/>
              <a:gd name="T8" fmla="*/ 32 w 285"/>
              <a:gd name="T9" fmla="*/ 39 h 240"/>
              <a:gd name="T10" fmla="*/ 118 w 285"/>
              <a:gd name="T11" fmla="*/ 0 h 240"/>
              <a:gd name="T12" fmla="*/ 118 w 285"/>
              <a:gd name="T13" fmla="*/ 55 h 240"/>
              <a:gd name="T14" fmla="*/ 75 w 285"/>
              <a:gd name="T15" fmla="*/ 70 h 240"/>
              <a:gd name="T16" fmla="*/ 53 w 285"/>
              <a:gd name="T17" fmla="*/ 115 h 240"/>
              <a:gd name="T18" fmla="*/ 53 w 285"/>
              <a:gd name="T19" fmla="*/ 131 h 240"/>
              <a:gd name="T20" fmla="*/ 118 w 285"/>
              <a:gd name="T21" fmla="*/ 131 h 240"/>
              <a:gd name="T22" fmla="*/ 285 w 285"/>
              <a:gd name="T23" fmla="*/ 131 h 240"/>
              <a:gd name="T24" fmla="*/ 285 w 285"/>
              <a:gd name="T25" fmla="*/ 240 h 240"/>
              <a:gd name="T26" fmla="*/ 167 w 285"/>
              <a:gd name="T27" fmla="*/ 240 h 240"/>
              <a:gd name="T28" fmla="*/ 167 w 285"/>
              <a:gd name="T29" fmla="*/ 136 h 240"/>
              <a:gd name="T30" fmla="*/ 199 w 285"/>
              <a:gd name="T31" fmla="*/ 41 h 240"/>
              <a:gd name="T32" fmla="*/ 285 w 285"/>
              <a:gd name="T33" fmla="*/ 0 h 240"/>
              <a:gd name="T34" fmla="*/ 285 w 285"/>
              <a:gd name="T35" fmla="*/ 55 h 240"/>
              <a:gd name="T36" fmla="*/ 241 w 285"/>
              <a:gd name="T37" fmla="*/ 70 h 240"/>
              <a:gd name="T38" fmla="*/ 219 w 285"/>
              <a:gd name="T39" fmla="*/ 115 h 240"/>
              <a:gd name="T40" fmla="*/ 219 w 285"/>
              <a:gd name="T41" fmla="*/ 131 h 240"/>
              <a:gd name="T42" fmla="*/ 285 w 285"/>
              <a:gd name="T43" fmla="*/ 13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5" h="240">
                <a:moveTo>
                  <a:pt x="118" y="131"/>
                </a:moveTo>
                <a:cubicBezTo>
                  <a:pt x="118" y="240"/>
                  <a:pt x="118" y="240"/>
                  <a:pt x="118" y="240"/>
                </a:cubicBezTo>
                <a:cubicBezTo>
                  <a:pt x="0" y="240"/>
                  <a:pt x="0" y="240"/>
                  <a:pt x="0" y="240"/>
                </a:cubicBezTo>
                <a:cubicBezTo>
                  <a:pt x="0" y="131"/>
                  <a:pt x="0" y="131"/>
                  <a:pt x="0" y="131"/>
                </a:cubicBezTo>
                <a:cubicBezTo>
                  <a:pt x="0" y="95"/>
                  <a:pt x="11" y="64"/>
                  <a:pt x="32" y="39"/>
                </a:cubicBezTo>
                <a:cubicBezTo>
                  <a:pt x="51" y="17"/>
                  <a:pt x="80" y="4"/>
                  <a:pt x="118" y="0"/>
                </a:cubicBezTo>
                <a:cubicBezTo>
                  <a:pt x="118" y="55"/>
                  <a:pt x="118" y="55"/>
                  <a:pt x="118" y="55"/>
                </a:cubicBezTo>
                <a:cubicBezTo>
                  <a:pt x="101" y="55"/>
                  <a:pt x="87" y="60"/>
                  <a:pt x="75" y="70"/>
                </a:cubicBezTo>
                <a:cubicBezTo>
                  <a:pt x="60" y="80"/>
                  <a:pt x="53" y="95"/>
                  <a:pt x="53" y="115"/>
                </a:cubicBezTo>
                <a:cubicBezTo>
                  <a:pt x="53" y="120"/>
                  <a:pt x="53" y="125"/>
                  <a:pt x="53" y="131"/>
                </a:cubicBezTo>
                <a:lnTo>
                  <a:pt x="118" y="131"/>
                </a:lnTo>
                <a:close/>
                <a:moveTo>
                  <a:pt x="285" y="131"/>
                </a:moveTo>
                <a:cubicBezTo>
                  <a:pt x="285" y="240"/>
                  <a:pt x="285" y="240"/>
                  <a:pt x="285" y="240"/>
                </a:cubicBezTo>
                <a:cubicBezTo>
                  <a:pt x="167" y="240"/>
                  <a:pt x="167" y="240"/>
                  <a:pt x="167" y="240"/>
                </a:cubicBezTo>
                <a:cubicBezTo>
                  <a:pt x="167" y="136"/>
                  <a:pt x="167" y="136"/>
                  <a:pt x="167" y="136"/>
                </a:cubicBezTo>
                <a:cubicBezTo>
                  <a:pt x="167" y="98"/>
                  <a:pt x="178" y="66"/>
                  <a:pt x="199" y="41"/>
                </a:cubicBezTo>
                <a:cubicBezTo>
                  <a:pt x="218" y="18"/>
                  <a:pt x="247" y="4"/>
                  <a:pt x="285" y="0"/>
                </a:cubicBezTo>
                <a:cubicBezTo>
                  <a:pt x="285" y="55"/>
                  <a:pt x="285" y="55"/>
                  <a:pt x="285" y="55"/>
                </a:cubicBezTo>
                <a:cubicBezTo>
                  <a:pt x="269" y="55"/>
                  <a:pt x="254" y="60"/>
                  <a:pt x="241" y="70"/>
                </a:cubicBezTo>
                <a:cubicBezTo>
                  <a:pt x="227" y="80"/>
                  <a:pt x="219" y="95"/>
                  <a:pt x="219" y="115"/>
                </a:cubicBezTo>
                <a:cubicBezTo>
                  <a:pt x="219" y="120"/>
                  <a:pt x="219" y="125"/>
                  <a:pt x="219" y="131"/>
                </a:cubicBezTo>
                <a:lnTo>
                  <a:pt x="285" y="131"/>
                </a:lnTo>
                <a:close/>
              </a:path>
            </a:pathLst>
          </a:custGeom>
          <a:solidFill>
            <a:srgbClr val="073141">
              <a:alpha val="83000"/>
            </a:srgbClr>
          </a:solidFill>
          <a:ln>
            <a:noFill/>
          </a:ln>
        </p:spPr>
        <p:txBody>
          <a:bodyPr vert="horz" wrap="square" lIns="91440" tIns="45720" rIns="91440" bIns="45720" numCol="1" anchor="t" anchorCtr="0" compatLnSpc="1"/>
          <a:lstStyle/>
          <a:p>
            <a:endParaRPr lang="zh-CN" altLang="en-US">
              <a:solidFill>
                <a:srgbClr val="45A1BA"/>
              </a:solidFill>
            </a:endParaRPr>
          </a:p>
        </p:txBody>
      </p:sp>
      <p:sp>
        <p:nvSpPr>
          <p:cNvPr id="156" name="矩形 155"/>
          <p:cNvSpPr/>
          <p:nvPr/>
        </p:nvSpPr>
        <p:spPr>
          <a:xfrm>
            <a:off x="1831908" y="362994"/>
            <a:ext cx="2795958" cy="461665"/>
          </a:xfrm>
          <a:prstGeom prst="rect">
            <a:avLst/>
          </a:prstGeom>
        </p:spPr>
        <p:txBody>
          <a:bodyPr wrap="none">
            <a:spAutoFit/>
          </a:bodyPr>
          <a:lstStyle/>
          <a:p>
            <a:r>
              <a:rPr lang="en-US" altLang="zh-CN" sz="2400" dirty="0" smtClean="0"/>
              <a:t>Part2        by</a:t>
            </a:r>
            <a:r>
              <a:rPr lang="zh-CN" altLang="en-US" sz="2400" dirty="0" smtClean="0"/>
              <a:t>张昊宇</a:t>
            </a:r>
            <a:endParaRPr lang="zh-CN" altLang="zh-CN" sz="2400" dirty="0"/>
          </a:p>
        </p:txBody>
      </p:sp>
      <p:sp>
        <p:nvSpPr>
          <p:cNvPr id="157" name="Rectangle 11"/>
          <p:cNvSpPr/>
          <p:nvPr/>
        </p:nvSpPr>
        <p:spPr>
          <a:xfrm>
            <a:off x="1829867" y="1594944"/>
            <a:ext cx="7229755" cy="4832092"/>
          </a:xfrm>
          <a:prstGeom prst="rect">
            <a:avLst/>
          </a:prstGeom>
        </p:spPr>
        <p:txBody>
          <a:bodyPr wrap="square">
            <a:spAutoFit/>
          </a:bodyPr>
          <a:lstStyle/>
          <a:p>
            <a:pPr algn="just">
              <a:spcAft>
                <a:spcPts val="0"/>
              </a:spcAft>
            </a:pPr>
            <a:r>
              <a:rPr lang="zh-CN" altLang="zh-CN" sz="2400" kern="100" dirty="0" smtClean="0">
                <a:latin typeface="等线" panose="02010600030101010101" pitchFamily="2" charset="-122"/>
                <a:cs typeface="Times New Roman" panose="02020603050405020304" pitchFamily="18" charset="0"/>
              </a:rPr>
              <a:t>例子：</a:t>
            </a:r>
          </a:p>
          <a:p>
            <a:r>
              <a:rPr lang="en-US" altLang="zh-CN" sz="2400" kern="100" dirty="0" smtClean="0">
                <a:latin typeface="等线" panose="02010600030101010101" pitchFamily="2" charset="-122"/>
                <a:cs typeface="Times New Roman" panose="02020603050405020304" pitchFamily="18" charset="0"/>
              </a:rPr>
              <a:t>     </a:t>
            </a:r>
            <a:r>
              <a:rPr lang="en-US" altLang="zh-CN" sz="2400" dirty="0"/>
              <a:t>we are not able to find the thief based on Hadoop audit logs </a:t>
            </a:r>
            <a:r>
              <a:rPr lang="en-US" altLang="zh-CN" sz="2400" dirty="0">
                <a:solidFill>
                  <a:srgbClr val="FF0000"/>
                </a:solidFill>
              </a:rPr>
              <a:t>because necessary information is missing.</a:t>
            </a:r>
            <a:endParaRPr lang="zh-CN" altLang="zh-CN" sz="2400" dirty="0">
              <a:solidFill>
                <a:srgbClr val="FF0000"/>
              </a:solidFill>
            </a:endParaRPr>
          </a:p>
          <a:p>
            <a:r>
              <a:rPr lang="zh-CN" altLang="zh-CN" sz="2400" dirty="0"/>
              <a:t>由于缺少必要的信息，我们无法根据</a:t>
            </a:r>
            <a:r>
              <a:rPr lang="en-US" altLang="zh-CN" sz="2400" dirty="0"/>
              <a:t>Hadoop</a:t>
            </a:r>
            <a:r>
              <a:rPr lang="zh-CN" altLang="zh-CN" sz="2400" dirty="0"/>
              <a:t>审核日志找到窃取者</a:t>
            </a:r>
            <a:r>
              <a:rPr lang="zh-CN" altLang="zh-CN" sz="2400" dirty="0" smtClean="0"/>
              <a:t>。</a:t>
            </a:r>
            <a:endParaRPr lang="en-US" altLang="zh-CN" sz="2400" dirty="0" smtClean="0"/>
          </a:p>
          <a:p>
            <a:endParaRPr lang="en-US" altLang="zh-CN" sz="2400" dirty="0"/>
          </a:p>
          <a:p>
            <a:pPr algn="just">
              <a:spcAft>
                <a:spcPts val="0"/>
              </a:spcAft>
            </a:pPr>
            <a:r>
              <a:rPr lang="en-US" altLang="zh-CN" sz="2400" kern="100" dirty="0" smtClean="0">
                <a:latin typeface="等线" panose="02010600030101010101" pitchFamily="2" charset="-122"/>
                <a:cs typeface="Times New Roman" panose="02020603050405020304" pitchFamily="18" charset="0"/>
              </a:rPr>
              <a:t>    Data </a:t>
            </a:r>
            <a:r>
              <a:rPr lang="en-US" altLang="zh-CN" sz="2400" kern="100" dirty="0">
                <a:latin typeface="等线" panose="02010600030101010101" pitchFamily="2" charset="-122"/>
                <a:cs typeface="Times New Roman" panose="02020603050405020304" pitchFamily="18" charset="0"/>
              </a:rPr>
              <a:t>in the HDFS will not be readable even if it is stolen </a:t>
            </a:r>
            <a:r>
              <a:rPr lang="en-US" altLang="zh-CN" sz="2400" kern="100" dirty="0">
                <a:solidFill>
                  <a:srgbClr val="FF0000"/>
                </a:solidFill>
                <a:latin typeface="等线" panose="02010600030101010101" pitchFamily="2" charset="-122"/>
                <a:cs typeface="Times New Roman" panose="02020603050405020304" pitchFamily="18" charset="0"/>
              </a:rPr>
              <a:t>because</a:t>
            </a:r>
            <a:r>
              <a:rPr lang="en-US" altLang="zh-CN" sz="2400" kern="100" dirty="0">
                <a:solidFill>
                  <a:srgbClr val="FFC000"/>
                </a:solidFill>
                <a:latin typeface="等线" panose="02010600030101010101" pitchFamily="2" charset="-122"/>
                <a:cs typeface="Times New Roman" panose="02020603050405020304" pitchFamily="18" charset="0"/>
              </a:rPr>
              <a:t> </a:t>
            </a:r>
            <a:r>
              <a:rPr lang="en-US" altLang="zh-CN" sz="2400" kern="100" dirty="0">
                <a:latin typeface="等线" panose="02010600030101010101" pitchFamily="2" charset="-122"/>
                <a:cs typeface="Times New Roman" panose="02020603050405020304" pitchFamily="18" charset="0"/>
              </a:rPr>
              <a:t>the attacker does not have the secret key.</a:t>
            </a:r>
            <a:endParaRPr lang="zh-CN" altLang="zh-CN" sz="2400" kern="100" dirty="0">
              <a:latin typeface="等线" panose="02010600030101010101" pitchFamily="2" charset="-122"/>
              <a:cs typeface="Times New Roman" panose="02020603050405020304" pitchFamily="18" charset="0"/>
            </a:endParaRPr>
          </a:p>
          <a:p>
            <a:r>
              <a:rPr lang="en-US" altLang="zh-CN" sz="2400" dirty="0">
                <a:solidFill>
                  <a:srgbClr val="000000"/>
                </a:solidFill>
                <a:cs typeface="Times New Roman" panose="02020603050405020304" pitchFamily="18" charset="0"/>
              </a:rPr>
              <a:t>    </a:t>
            </a:r>
            <a:r>
              <a:rPr lang="zh-CN" altLang="zh-CN" sz="2400" dirty="0">
                <a:solidFill>
                  <a:srgbClr val="000000"/>
                </a:solidFill>
                <a:cs typeface="Times New Roman" panose="02020603050405020304" pitchFamily="18" charset="0"/>
              </a:rPr>
              <a:t>因为</a:t>
            </a:r>
            <a:r>
              <a:rPr lang="zh-CN" altLang="zh-CN" sz="2400" dirty="0">
                <a:cs typeface="Times New Roman" panose="02020603050405020304" pitchFamily="18" charset="0"/>
              </a:rPr>
              <a:t>攻击者没有密钥，所以即使</a:t>
            </a:r>
            <a:r>
              <a:rPr lang="en-US" altLang="zh-CN" sz="2400" dirty="0">
                <a:cs typeface="Times New Roman" panose="02020603050405020304" pitchFamily="18" charset="0"/>
              </a:rPr>
              <a:t>HDFS</a:t>
            </a:r>
            <a:r>
              <a:rPr lang="zh-CN" altLang="zh-CN" sz="2400" dirty="0">
                <a:cs typeface="Times New Roman" panose="02020603050405020304" pitchFamily="18" charset="0"/>
              </a:rPr>
              <a:t>中的数据被窃取，也无法读取。</a:t>
            </a:r>
            <a:endParaRPr lang="zh-CN" altLang="zh-CN" sz="2400" kern="100" dirty="0">
              <a:latin typeface="等线" panose="02010600030101010101" pitchFamily="2" charset="-122"/>
              <a:cs typeface="Times New Roman" panose="02020603050405020304" pitchFamily="18" charset="0"/>
            </a:endParaRPr>
          </a:p>
          <a:p>
            <a:endParaRPr lang="zh-CN" altLang="zh-CN" sz="2400" dirty="0"/>
          </a:p>
          <a:p>
            <a:endParaRPr lang="en-US" altLang="zh-CN" sz="2000" dirty="0" smtClean="0"/>
          </a:p>
        </p:txBody>
      </p:sp>
      <p:sp>
        <p:nvSpPr>
          <p:cNvPr id="151" name="矩形 150"/>
          <p:cNvSpPr/>
          <p:nvPr/>
        </p:nvSpPr>
        <p:spPr>
          <a:xfrm>
            <a:off x="1829867" y="886317"/>
            <a:ext cx="7127272" cy="461665"/>
          </a:xfrm>
          <a:prstGeom prst="rect">
            <a:avLst/>
          </a:prstGeom>
        </p:spPr>
        <p:txBody>
          <a:bodyPr wrap="none">
            <a:spAutoFit/>
          </a:bodyPr>
          <a:lstStyle/>
          <a:p>
            <a:r>
              <a:rPr lang="en-US" altLang="zh-CN" sz="2400" b="1" dirty="0"/>
              <a:t>4</a:t>
            </a:r>
            <a:r>
              <a:rPr lang="zh-CN" altLang="en-US" sz="2400" b="1" dirty="0" smtClean="0"/>
              <a:t>、</a:t>
            </a:r>
            <a:r>
              <a:rPr lang="zh-CN" altLang="en-US" sz="2400" b="1" dirty="0"/>
              <a:t>英语中常常果前因后，但在汉语中常常因前果后</a:t>
            </a:r>
            <a:endParaRPr lang="zh-CN" altLang="zh-CN" sz="2400" b="1" dirty="0"/>
          </a:p>
        </p:txBody>
      </p:sp>
    </p:spTree>
    <p:extLst>
      <p:ext uri="{BB962C8B-B14F-4D97-AF65-F5344CB8AC3E}">
        <p14:creationId xmlns:p14="http://schemas.microsoft.com/office/powerpoint/2010/main" val="9193296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746</TotalTime>
  <Words>1561</Words>
  <Application>Microsoft Office PowerPoint</Application>
  <PresentationFormat>宽屏</PresentationFormat>
  <Paragraphs>117</Paragraphs>
  <Slides>21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等线</vt:lpstr>
      <vt:lpstr>等线 Light</vt:lpstr>
      <vt:lpstr>宋体</vt:lpstr>
      <vt:lpstr>微软雅黑</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稻壳儿演示武汉组</dc:creator>
  <cp:lastModifiedBy>UR3</cp:lastModifiedBy>
  <cp:revision>148</cp:revision>
  <dcterms:created xsi:type="dcterms:W3CDTF">2018-07-02T02:57:00Z</dcterms:created>
  <dcterms:modified xsi:type="dcterms:W3CDTF">2019-11-17T06:06:36Z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2052-10.1.0.7400</vt:lpwstr>
  </property>
</Properties>
</file>