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&#30005;&#23376;&#37038;&#20214;&#33267;397511627@qq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78191"/>
            <a:ext cx="10364451" cy="836210"/>
          </a:xfrm>
        </p:spPr>
        <p:txBody>
          <a:bodyPr/>
          <a:lstStyle/>
          <a:p>
            <a:r>
              <a:rPr lang="zh-CN" altLang="en-US" dirty="0" smtClean="0"/>
              <a:t>课程考查要求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831273"/>
            <a:ext cx="10363826" cy="571915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某企业自己运营某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应用，服务器采用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系统。平时主要由</a:t>
            </a:r>
            <a:r>
              <a:rPr lang="en-US" altLang="zh-CN" dirty="0" smtClean="0"/>
              <a:t>A</a:t>
            </a:r>
            <a:r>
              <a:rPr lang="zh-CN" altLang="en-US" dirty="0" smtClean="0"/>
              <a:t>服务器提供业务服务，当</a:t>
            </a:r>
            <a:r>
              <a:rPr lang="en-US" altLang="zh-CN" dirty="0" smtClean="0"/>
              <a:t>A</a:t>
            </a:r>
            <a:r>
              <a:rPr lang="zh-CN" altLang="en-US" dirty="0" smtClean="0"/>
              <a:t>服务器发生业务故障时，自动切换到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服务器提供业务服务，并且将</a:t>
            </a:r>
            <a:r>
              <a:rPr lang="en-US" altLang="zh-CN" dirty="0" smtClean="0"/>
              <a:t>A</a:t>
            </a:r>
            <a:r>
              <a:rPr lang="zh-CN" altLang="en-US" dirty="0" smtClean="0"/>
              <a:t>服务器当前还未执行完的程序同步到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服务器继续执行（假定</a:t>
            </a:r>
            <a:r>
              <a:rPr lang="en-US" altLang="zh-CN" dirty="0" smtClean="0"/>
              <a:t>A</a:t>
            </a:r>
            <a:r>
              <a:rPr lang="zh-CN" altLang="en-US" dirty="0" smtClean="0"/>
              <a:t>服务器</a:t>
            </a:r>
            <a:r>
              <a:rPr lang="zh-CN" altLang="en-US" dirty="0"/>
              <a:t>发生</a:t>
            </a:r>
            <a:r>
              <a:rPr lang="zh-CN" altLang="en-US" dirty="0" smtClean="0"/>
              <a:t>业务</a:t>
            </a:r>
            <a:r>
              <a:rPr lang="zh-CN" altLang="en-US" dirty="0" smtClean="0"/>
              <a:t>故障时，网络功能不受影响，仍可以获取当前执行信息）。</a:t>
            </a:r>
            <a:endParaRPr lang="en-US" altLang="zh-CN" dirty="0" smtClean="0"/>
          </a:p>
          <a:p>
            <a:r>
              <a:rPr lang="zh-CN" altLang="en-US" dirty="0" smtClean="0"/>
              <a:t>每个同学单独完成，</a:t>
            </a:r>
            <a:r>
              <a:rPr lang="zh-CN" altLang="en-US" dirty="0" smtClean="0">
                <a:solidFill>
                  <a:srgbClr val="FF0000"/>
                </a:solidFill>
              </a:rPr>
              <a:t>重复率超过</a:t>
            </a:r>
            <a:r>
              <a:rPr lang="en-US" altLang="zh-CN" dirty="0" smtClean="0">
                <a:solidFill>
                  <a:srgbClr val="FF0000"/>
                </a:solidFill>
              </a:rPr>
              <a:t>30%</a:t>
            </a:r>
            <a:r>
              <a:rPr lang="zh-CN" altLang="en-US" dirty="0" smtClean="0">
                <a:solidFill>
                  <a:srgbClr val="FF0000"/>
                </a:solidFill>
              </a:rPr>
              <a:t>认定为抄袭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提交实验二、实验三、实验四的实验报告</a:t>
            </a:r>
            <a:r>
              <a:rPr lang="zh-CN" altLang="en-US" dirty="0" smtClean="0"/>
              <a:t>，按实验顺序合并到</a:t>
            </a:r>
            <a:r>
              <a:rPr lang="zh-CN" altLang="en-US" dirty="0"/>
              <a:t>一</a:t>
            </a:r>
            <a:r>
              <a:rPr lang="zh-CN" altLang="en-US" dirty="0" smtClean="0"/>
              <a:t>个文档中，文档命名方式为：学号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姓名；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提交课程考查的实验报告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提交对应该报告的源代码压缩包（无需可执行程序）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提交时间：</a:t>
            </a:r>
            <a:r>
              <a:rPr lang="en-US" altLang="zh-CN" dirty="0" smtClean="0">
                <a:solidFill>
                  <a:srgbClr val="FF0000"/>
                </a:solidFill>
              </a:rPr>
              <a:t>12</a:t>
            </a:r>
            <a:r>
              <a:rPr lang="zh-CN" altLang="en-US" dirty="0" smtClean="0">
                <a:solidFill>
                  <a:srgbClr val="FF0000"/>
                </a:solidFill>
              </a:rPr>
              <a:t>月</a:t>
            </a:r>
            <a:r>
              <a:rPr lang="en-US" altLang="zh-CN" dirty="0" smtClean="0">
                <a:solidFill>
                  <a:srgbClr val="FF0000"/>
                </a:solidFill>
              </a:rPr>
              <a:t>28</a:t>
            </a:r>
            <a:r>
              <a:rPr lang="zh-CN" altLang="en-US" dirty="0" smtClean="0">
                <a:solidFill>
                  <a:srgbClr val="FF0000"/>
                </a:solidFill>
              </a:rPr>
              <a:t>日（含）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提交</a:t>
            </a:r>
            <a:r>
              <a:rPr lang="zh-CN" altLang="en-US" dirty="0" smtClean="0"/>
              <a:t>方式：</a:t>
            </a:r>
            <a:r>
              <a:rPr lang="zh-CN" altLang="en-US" dirty="0" smtClean="0">
                <a:hlinkClick r:id="rId2"/>
              </a:rPr>
              <a:t>电子邮件至</a:t>
            </a:r>
            <a:r>
              <a:rPr lang="en-US" altLang="zh-CN" dirty="0" smtClean="0">
                <a:hlinkClick r:id="rId2"/>
              </a:rPr>
              <a:t>397511627@qq.com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需收到答复邮件以确认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联系电话：</a:t>
            </a:r>
            <a:r>
              <a:rPr lang="en-US" altLang="zh-CN" dirty="0" smtClean="0"/>
              <a:t>18280299400</a:t>
            </a:r>
            <a:r>
              <a:rPr lang="zh-CN" altLang="en-US" dirty="0" smtClean="0"/>
              <a:t>，王筱翔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5713254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30</TotalTime>
  <Words>178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Tw Cen MT</vt:lpstr>
      <vt:lpstr>水滴</vt:lpstr>
      <vt:lpstr>课程考查要求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考查要求</dc:title>
  <dc:creator>Windows 用户</dc:creator>
  <cp:lastModifiedBy>Windows 用户</cp:lastModifiedBy>
  <cp:revision>8</cp:revision>
  <dcterms:created xsi:type="dcterms:W3CDTF">2019-12-11T03:04:13Z</dcterms:created>
  <dcterms:modified xsi:type="dcterms:W3CDTF">2019-12-11T03:37:17Z</dcterms:modified>
</cp:coreProperties>
</file>