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3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139AF-5534-4F4B-BB38-930FB340394B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F95F8-43F0-422B-9C45-754DA241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5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9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53FA-09FD-43CE-9E04-B5276DE8729D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D3D2D-6384-4D06-BB3A-B80D755B16A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75" y="54992"/>
            <a:ext cx="1213338" cy="997744"/>
          </a:xfrm>
          <a:prstGeom prst="rect">
            <a:avLst/>
          </a:prstGeom>
        </p:spPr>
      </p:pic>
      <p:pic>
        <p:nvPicPr>
          <p:cNvPr id="7" name="Picture 5" descr="F:\百度云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793" y="156552"/>
            <a:ext cx="2736219" cy="62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19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8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0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1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5AAF-77B2-4E28-ABB3-015C78E8F6EC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DA5FA-94F6-4DC9-8919-981A3CF4C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27" y="752013"/>
            <a:ext cx="8542338" cy="1060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5087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实验二 对象的序列化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07277" y="1812463"/>
            <a:ext cx="8154988" cy="441801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defTabSz="449263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dirty="0" smtClean="0">
              <a:latin typeface="宋体" panose="02010600030101010101" pitchFamily="2" charset="-122"/>
            </a:endParaRP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序列化：即将对象（所有的数据成员）变成一个字节序写入某个文件，或者将它传输到网络中的另一台计算机上实现通讯。</a:t>
            </a: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反序列化：即将字节序变成一个对象</a:t>
            </a:r>
          </a:p>
        </p:txBody>
      </p:sp>
    </p:spTree>
    <p:extLst>
      <p:ext uri="{BB962C8B-B14F-4D97-AF65-F5344CB8AC3E}">
        <p14:creationId xmlns:p14="http://schemas.microsoft.com/office/powerpoint/2010/main" val="12397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8733" y="694113"/>
            <a:ext cx="8540750" cy="785553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版本</a:t>
            </a:r>
            <a:r>
              <a:rPr lang="en-US" altLang="zh-CN" dirty="0" smtClean="0"/>
              <a:t>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25082" y="1479666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</a:t>
            </a:r>
            <a:r>
              <a:rPr lang="zh-CN" altLang="en-US" dirty="0" smtClean="0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zh-CN" altLang="en-US" dirty="0" smtClean="0"/>
              <a:t>把一个类的对象和一个用来区别类种类的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字段封装在一个结构体内。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67" y="2848813"/>
            <a:ext cx="3129828" cy="31298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08" y="3423127"/>
            <a:ext cx="3390900" cy="19812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715789" y="3640975"/>
            <a:ext cx="1138844" cy="59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715789" y="4555375"/>
            <a:ext cx="1737360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836" y="2945015"/>
            <a:ext cx="3121014" cy="3033626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4854633" y="3557847"/>
            <a:ext cx="3266902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453149" y="4717603"/>
            <a:ext cx="2713712" cy="3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3" y="1413163"/>
            <a:ext cx="3766763" cy="5303346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2435" y="245226"/>
            <a:ext cx="8540750" cy="785553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版本</a:t>
            </a:r>
            <a:r>
              <a:rPr lang="en-US" altLang="zh-CN" dirty="0" smtClean="0"/>
              <a:t>3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49" y="1838498"/>
            <a:ext cx="3448050" cy="121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82196" y="3258589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1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362" y="698269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97083" y="1841269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将三个不同类的多个对象序列化到文件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8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6552" y="719051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47207" y="1862051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提示：</a:t>
            </a:r>
          </a:p>
          <a:p>
            <a:r>
              <a:rPr lang="zh-CN" altLang="en-US" smtClean="0"/>
              <a:t>采用面向对象的方法，查找变化点，抽象出需要进行序列化的基类</a:t>
            </a:r>
          </a:p>
          <a:p>
            <a:r>
              <a:rPr lang="zh-CN" altLang="en-US" smtClean="0"/>
              <a:t>当又有新的类的对象，需要序列化到文件时，不能修改已有的代码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2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6552" y="719051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3902" y="1720735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</a:t>
            </a:r>
            <a:r>
              <a:rPr lang="zh-CN" altLang="en-US" dirty="0" smtClean="0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zh-CN" altLang="en-US" dirty="0" smtClean="0"/>
              <a:t>申明一个接口，每一个需要序列化的对象都是接口的实现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97" y="3042458"/>
            <a:ext cx="4307494" cy="343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297" y="635924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版本</a:t>
            </a:r>
            <a:r>
              <a:rPr lang="en-US" altLang="zh-CN" dirty="0" smtClean="0"/>
              <a:t>4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3" y="1868978"/>
            <a:ext cx="75914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177" y="768927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版本</a:t>
            </a:r>
            <a:r>
              <a:rPr lang="en-US" altLang="zh-CN" dirty="0" smtClean="0"/>
              <a:t>5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30088" y="191192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版本</a:t>
            </a:r>
            <a:r>
              <a:rPr lang="en-US" altLang="zh-CN" smtClean="0"/>
              <a:t>1</a:t>
            </a:r>
            <a:r>
              <a:rPr lang="zh-CN" altLang="en-US" smtClean="0"/>
              <a:t>到版本</a:t>
            </a:r>
            <a:r>
              <a:rPr lang="en-US" altLang="zh-CN" smtClean="0"/>
              <a:t>4</a:t>
            </a:r>
            <a:r>
              <a:rPr lang="zh-CN" altLang="en-US" smtClean="0"/>
              <a:t>，均是序列化到文件，现在要求可以序列化到不同的地方</a:t>
            </a:r>
          </a:p>
          <a:p>
            <a:r>
              <a:rPr lang="zh-CN" altLang="en-US" smtClean="0"/>
              <a:t>而这个是可以配置的</a:t>
            </a:r>
          </a:p>
          <a:p>
            <a:r>
              <a:rPr lang="zh-CN" altLang="en-US" smtClean="0"/>
              <a:t>序列器执行的序列化策略是可以配置的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5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 smtClean="0"/>
              <a:t>版本</a:t>
            </a:r>
            <a:r>
              <a:rPr lang="en-US" altLang="zh-CN" dirty="0" smtClean="0"/>
              <a:t>5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82" y="1554480"/>
            <a:ext cx="7134229" cy="4740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3084" y="1571105"/>
            <a:ext cx="286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读取配置文件写的序列化路径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2" y="3499657"/>
            <a:ext cx="3540825" cy="16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77621" y="868681"/>
            <a:ext cx="854075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38895" y="1907771"/>
            <a:ext cx="8154988" cy="4418013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10972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 indent="0" defTabSz="449263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dirty="0" smtClean="0">
              <a:latin typeface="宋体" panose="02010600030101010101" pitchFamily="2" charset="-122"/>
            </a:endParaRPr>
          </a:p>
          <a:p>
            <a:pPr marL="431800" indent="-323850" defTabSz="449263">
              <a:lnSpc>
                <a:spcPct val="98000"/>
              </a:lnSpc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将一个类的一个对象序列化到文件</a:t>
            </a:r>
          </a:p>
          <a:p>
            <a:pPr marL="107950" indent="0" defTabSz="449263">
              <a:lnSpc>
                <a:spcPct val="98000"/>
              </a:lnSpc>
              <a:buClr>
                <a:srgbClr val="0066CC"/>
              </a:buClr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0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64411" y="829850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8086" y="187577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提示：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class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bool Serialize(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 </a:t>
            </a:r>
            <a:r>
              <a:rPr lang="en-US" altLang="zh-CN" dirty="0" err="1" smtClean="0"/>
              <a:t>pFilePath</a:t>
            </a:r>
            <a:r>
              <a:rPr lang="en-US" altLang="zh-CN" dirty="0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bool </a:t>
            </a:r>
            <a:r>
              <a:rPr lang="en-US" altLang="zh-CN" dirty="0" err="1" smtClean="0"/>
              <a:t>Deserialize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char* </a:t>
            </a:r>
            <a:r>
              <a:rPr lang="en-US" altLang="zh-CN" dirty="0" err="1" smtClean="0"/>
              <a:t>pFilePath</a:t>
            </a:r>
            <a:r>
              <a:rPr lang="en-US" altLang="zh-CN" dirty="0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712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70736" y="793867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58086" y="187577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</a:t>
            </a:r>
            <a:r>
              <a:rPr lang="zh-CN" altLang="en-US" dirty="0" smtClean="0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序列化</a:t>
            </a:r>
            <a:r>
              <a:rPr lang="zh-CN" altLang="en-US" dirty="0"/>
              <a:t>：</a:t>
            </a:r>
            <a:r>
              <a:rPr lang="zh-CN" altLang="en-US" dirty="0" smtClean="0"/>
              <a:t>将类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的实例对象</a:t>
            </a:r>
            <a:r>
              <a:rPr lang="en-US" altLang="zh-CN" dirty="0" smtClean="0"/>
              <a:t>a</a:t>
            </a:r>
            <a:r>
              <a:rPr lang="zh-CN" altLang="en-US" dirty="0" smtClean="0"/>
              <a:t>写入硬盘。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反序列化：重新构造一个类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的实例对象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，读硬盘上的字节码文件，把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中相应的变量赋值成字节码文件中的值。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13" y="4284681"/>
            <a:ext cx="1790787" cy="22511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50" y="4601700"/>
            <a:ext cx="2762250" cy="136207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3133898" y="4713316"/>
            <a:ext cx="1695797" cy="56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935" y="4284682"/>
            <a:ext cx="1859362" cy="22511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57600" y="4713316"/>
            <a:ext cx="71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序列化</a:t>
            </a:r>
            <a:endParaRPr lang="zh-CN" altLang="en-US" sz="12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041111" y="4713316"/>
            <a:ext cx="1598285" cy="56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28773" y="4721027"/>
            <a:ext cx="82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反序列化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414398" y="5462551"/>
            <a:ext cx="9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内存中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57259" y="5394353"/>
            <a:ext cx="9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34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23" y="1022465"/>
            <a:ext cx="2809182" cy="5092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99" y="1162829"/>
            <a:ext cx="3590925" cy="2105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3207" y="6276109"/>
            <a:ext cx="1288473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3207" y="6276109"/>
            <a:ext cx="246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声明一个类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71395" y="3383994"/>
            <a:ext cx="8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174" y="3946813"/>
            <a:ext cx="5810250" cy="1790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07134" y="5931000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57886" y="15088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433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36305" y="536171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0829" y="1866207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将一个类的多个对象序列化到文件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提示：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SerializerForAs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bool Serialize(</a:t>
            </a:r>
            <a:r>
              <a:rPr lang="en-US" altLang="zh-CN" dirty="0" err="1" smtClean="0"/>
              <a:t>cosnt</a:t>
            </a:r>
            <a:r>
              <a:rPr lang="en-US" altLang="zh-CN" dirty="0" smtClean="0"/>
              <a:t> char* </a:t>
            </a:r>
            <a:r>
              <a:rPr lang="en-US" altLang="zh-CN" dirty="0" err="1" smtClean="0"/>
              <a:t>pFilePath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::vector&lt;A&gt;&amp; v);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bool </a:t>
            </a:r>
            <a:r>
              <a:rPr lang="en-US" altLang="zh-CN" dirty="0" err="1" smtClean="0"/>
              <a:t>Deserialize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*</a:t>
            </a:r>
            <a:r>
              <a:rPr lang="en-US" altLang="zh-CN" dirty="0" err="1" smtClean="0"/>
              <a:t>pFilePath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::vector&lt;A&gt;&amp; v);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37775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70736" y="793867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版本</a:t>
            </a:r>
            <a:r>
              <a:rPr lang="en-US" altLang="zh-CN" dirty="0"/>
              <a:t>2</a:t>
            </a:r>
            <a:endParaRPr lang="en-US" altLang="zh-CN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58086" y="1875773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</a:t>
            </a:r>
            <a:r>
              <a:rPr lang="zh-CN" altLang="en-US" dirty="0" smtClean="0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zh-CN" altLang="en-US" dirty="0" smtClean="0"/>
              <a:t>声明一个</a:t>
            </a:r>
            <a:r>
              <a:rPr lang="en-US" altLang="zh-CN" dirty="0"/>
              <a:t>vector</a:t>
            </a:r>
            <a:r>
              <a:rPr lang="zh-CN" altLang="en-US" dirty="0" smtClean="0"/>
              <a:t>，循环序列化和反序列化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08" y="2795673"/>
            <a:ext cx="2292461" cy="3081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888" y="2795673"/>
            <a:ext cx="2318733" cy="29484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063" y="3943649"/>
            <a:ext cx="3105150" cy="17240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95524" y="5868785"/>
            <a:ext cx="14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内存中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39644" y="5787444"/>
            <a:ext cx="14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内存中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50547" y="5547724"/>
            <a:ext cx="169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硬盘上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01884" y="3374967"/>
            <a:ext cx="1537854" cy="96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530198" y="4048298"/>
            <a:ext cx="2216369" cy="79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06240" y="3259896"/>
            <a:ext cx="3474720" cy="103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4818253" y="4004949"/>
            <a:ext cx="2699464" cy="80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2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0" y="1886990"/>
            <a:ext cx="3604674" cy="42747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65" y="1857895"/>
            <a:ext cx="3958601" cy="4303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747" y="2502390"/>
            <a:ext cx="3228975" cy="1171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86305" y="400980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4989" y="270163"/>
            <a:ext cx="85407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版本</a:t>
            </a:r>
            <a:r>
              <a:rPr lang="en-US" altLang="zh-CN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40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70297" y="694113"/>
            <a:ext cx="8540750" cy="785553"/>
          </a:xfrm>
        </p:spPr>
        <p:txBody>
          <a:bodyPr/>
          <a:lstStyle/>
          <a:p>
            <a:pPr algn="ctr" eaLnBrk="1" hangingPunct="1"/>
            <a:r>
              <a:rPr lang="zh-CN" altLang="en-US" dirty="0" smtClean="0"/>
              <a:t>版本</a:t>
            </a:r>
            <a:r>
              <a:rPr lang="en-US" altLang="zh-CN" dirty="0" smtClean="0"/>
              <a:t>3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48196" y="1625138"/>
            <a:ext cx="8153400" cy="4498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smtClean="0"/>
              <a:t>将两个不同类的多个对象序列化到文件</a:t>
            </a:r>
          </a:p>
          <a:p>
            <a:pPr>
              <a:lnSpc>
                <a:spcPct val="80000"/>
              </a:lnSpc>
            </a:pPr>
            <a:r>
              <a:rPr lang="zh-CN" altLang="en-US" sz="2000" smtClean="0"/>
              <a:t>提示：</a:t>
            </a:r>
          </a:p>
          <a:p>
            <a:pPr lvl="1">
              <a:lnSpc>
                <a:spcPct val="80000"/>
              </a:lnSpc>
            </a:pPr>
            <a:r>
              <a:rPr lang="zh-CN" altLang="en-US" sz="1800" smtClean="0"/>
              <a:t>对象变成的字节流中，要有能够识别对象类型的信息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struct Serialized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{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   int  nType; //0 for A; 1 for B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   void *pObj;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};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class Serializer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{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public: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  bool Serialize(const char *pFilePath, std::vector&lt;Serialized&gt;&amp; v);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  bool Deserialize(const char *pFilePath, std::vector&lt;Serialized&gt;&amp; v);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};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6616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372</Words>
  <Application>Microsoft Office PowerPoint</Application>
  <PresentationFormat>宽屏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Wingdings</vt:lpstr>
      <vt:lpstr>Office 主题​​</vt:lpstr>
      <vt:lpstr>实验二 对象的序列化</vt:lpstr>
      <vt:lpstr>版本1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版本3</vt:lpstr>
      <vt:lpstr>版本3</vt:lpstr>
      <vt:lpstr>版本3</vt:lpstr>
      <vt:lpstr>版本4</vt:lpstr>
      <vt:lpstr>版本4</vt:lpstr>
      <vt:lpstr>版本4</vt:lpstr>
      <vt:lpstr>版本4</vt:lpstr>
      <vt:lpstr>版本5</vt:lpstr>
      <vt:lpstr>版本5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筱翔</dc:creator>
  <cp:lastModifiedBy>Du Jie</cp:lastModifiedBy>
  <cp:revision>20</cp:revision>
  <dcterms:created xsi:type="dcterms:W3CDTF">2018-10-19T02:17:06Z</dcterms:created>
  <dcterms:modified xsi:type="dcterms:W3CDTF">2018-11-09T09:55:37Z</dcterms:modified>
</cp:coreProperties>
</file>