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64" r:id="rId4"/>
    <p:sldId id="260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141"/>
    <a:srgbClr val="B61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80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814B-D222-4682-ACAC-3CD81B6B5093}" type="datetimeFigureOut">
              <a:rPr lang="zh-CN" altLang="en-US" smtClean="0"/>
              <a:t>2019/11/11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33A49-30D6-43EB-9157-F234BFD4F7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组合 230"/>
          <p:cNvGrpSpPr/>
          <p:nvPr/>
        </p:nvGrpSpPr>
        <p:grpSpPr>
          <a:xfrm>
            <a:off x="9120851" y="0"/>
            <a:ext cx="4241860" cy="7063408"/>
            <a:chOff x="9120851" y="0"/>
            <a:chExt cx="4241860" cy="7063408"/>
          </a:xfrm>
        </p:grpSpPr>
        <p:sp>
          <p:nvSpPr>
            <p:cNvPr id="7" name="Freeform 5"/>
            <p:cNvSpPr/>
            <p:nvPr/>
          </p:nvSpPr>
          <p:spPr bwMode="auto">
            <a:xfrm>
              <a:off x="1210206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2009419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7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192008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827436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1738099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1645453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55611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1463470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7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1137413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11281486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7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1192149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6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11101158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11010166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1091917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10828183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1073719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10646200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7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10555209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10462563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0373226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10280580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10191243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9904041" y="679210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9913010" y="6630675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9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10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10143950" y="6622828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0 w 218"/>
                <a:gd name="T3" fmla="*/ 51 h 242"/>
                <a:gd name="T4" fmla="*/ 218 w 218"/>
                <a:gd name="T5" fmla="*/ 102 h 242"/>
                <a:gd name="T6" fmla="*/ 121 w 218"/>
                <a:gd name="T7" fmla="*/ 171 h 242"/>
                <a:gd name="T8" fmla="*/ 22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0" y="51"/>
                  </a:lnTo>
                  <a:lnTo>
                    <a:pt x="218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10152918" y="6461394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7 w 218"/>
                <a:gd name="T5" fmla="*/ 0 h 240"/>
                <a:gd name="T6" fmla="*/ 98 w 218"/>
                <a:gd name="T7" fmla="*/ 69 h 240"/>
                <a:gd name="T8" fmla="*/ 0 w 218"/>
                <a:gd name="T9" fmla="*/ 138 h 240"/>
                <a:gd name="T10" fmla="*/ 108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7" y="0"/>
                  </a:lnTo>
                  <a:lnTo>
                    <a:pt x="98" y="69"/>
                  </a:lnTo>
                  <a:lnTo>
                    <a:pt x="0" y="138"/>
                  </a:lnTo>
                  <a:lnTo>
                    <a:pt x="108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10382737" y="6453547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10391706" y="6289871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2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2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10621525" y="628426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3 w 219"/>
                <a:gd name="T9" fmla="*/ 242 h 242"/>
                <a:gd name="T10" fmla="*/ 12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3" y="242"/>
                  </a:lnTo>
                  <a:lnTo>
                    <a:pt x="1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10630493" y="6120590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209 w 219"/>
                <a:gd name="T3" fmla="*/ 121 h 242"/>
                <a:gd name="T4" fmla="*/ 198 w 219"/>
                <a:gd name="T5" fmla="*/ 0 h 242"/>
                <a:gd name="T6" fmla="*/ 99 w 219"/>
                <a:gd name="T7" fmla="*/ 71 h 242"/>
                <a:gd name="T8" fmla="*/ 0 w 219"/>
                <a:gd name="T9" fmla="*/ 140 h 242"/>
                <a:gd name="T10" fmla="*/ 110 w 219"/>
                <a:gd name="T11" fmla="*/ 192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2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10861433" y="6114984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10870402" y="5951308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7 w 218"/>
                <a:gd name="T5" fmla="*/ 0 h 242"/>
                <a:gd name="T6" fmla="*/ 99 w 218"/>
                <a:gd name="T7" fmla="*/ 71 h 242"/>
                <a:gd name="T8" fmla="*/ 0 w 218"/>
                <a:gd name="T9" fmla="*/ 140 h 242"/>
                <a:gd name="T10" fmla="*/ 110 w 218"/>
                <a:gd name="T11" fmla="*/ 19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7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11100222" y="5945703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11109190" y="5782027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12535189" y="4930016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2 w 220"/>
                <a:gd name="T3" fmla="*/ 121 h 242"/>
                <a:gd name="T4" fmla="*/ 23 w 220"/>
                <a:gd name="T5" fmla="*/ 242 h 242"/>
                <a:gd name="T6" fmla="*/ 121 w 220"/>
                <a:gd name="T7" fmla="*/ 172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2" y="121"/>
                  </a:lnTo>
                  <a:lnTo>
                    <a:pt x="23" y="242"/>
                  </a:lnTo>
                  <a:lnTo>
                    <a:pt x="121" y="172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12305370" y="4936742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12296401" y="5099296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 w 220"/>
                <a:gd name="T3" fmla="*/ 121 h 242"/>
                <a:gd name="T4" fmla="*/ 22 w 220"/>
                <a:gd name="T5" fmla="*/ 242 h 242"/>
                <a:gd name="T6" fmla="*/ 121 w 220"/>
                <a:gd name="T7" fmla="*/ 172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12066583" y="510602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0 h 242"/>
                <a:gd name="T4" fmla="*/ 0 w 219"/>
                <a:gd name="T5" fmla="*/ 140 h 242"/>
                <a:gd name="T6" fmla="*/ 98 w 219"/>
                <a:gd name="T7" fmla="*/ 70 h 242"/>
                <a:gd name="T8" fmla="*/ 197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0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12057614" y="5268578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1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11826674" y="527530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11817705" y="543785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2 w 219"/>
                <a:gd name="T5" fmla="*/ 242 h 242"/>
                <a:gd name="T6" fmla="*/ 121 w 219"/>
                <a:gd name="T7" fmla="*/ 171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11587886" y="5444586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7 w 220"/>
                <a:gd name="T9" fmla="*/ 0 h 242"/>
                <a:gd name="T10" fmla="*/ 208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11578918" y="5607141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 w 220"/>
                <a:gd name="T3" fmla="*/ 121 h 242"/>
                <a:gd name="T4" fmla="*/ 22 w 220"/>
                <a:gd name="T5" fmla="*/ 242 h 242"/>
                <a:gd name="T6" fmla="*/ 121 w 220"/>
                <a:gd name="T7" fmla="*/ 171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/>
            <p:nvPr/>
          </p:nvSpPr>
          <p:spPr bwMode="auto">
            <a:xfrm>
              <a:off x="11347977" y="5612745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110 w 219"/>
                <a:gd name="T3" fmla="*/ 191 h 243"/>
                <a:gd name="T4" fmla="*/ 0 w 219"/>
                <a:gd name="T5" fmla="*/ 141 h 243"/>
                <a:gd name="T6" fmla="*/ 99 w 219"/>
                <a:gd name="T7" fmla="*/ 71 h 243"/>
                <a:gd name="T8" fmla="*/ 198 w 219"/>
                <a:gd name="T9" fmla="*/ 0 h 243"/>
                <a:gd name="T10" fmla="*/ 209 w 219"/>
                <a:gd name="T11" fmla="*/ 122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110" y="191"/>
                  </a:lnTo>
                  <a:lnTo>
                    <a:pt x="0" y="141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2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11340130" y="5776422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19 w 218"/>
                <a:gd name="T7" fmla="*/ 171 h 242"/>
                <a:gd name="T8" fmla="*/ 218 w 218"/>
                <a:gd name="T9" fmla="*/ 102 h 242"/>
                <a:gd name="T10" fmla="*/ 108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19" y="171"/>
                  </a:lnTo>
                  <a:lnTo>
                    <a:pt x="218" y="102"/>
                  </a:lnTo>
                  <a:lnTo>
                    <a:pt x="10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497094" y="6020815"/>
              <a:ext cx="246635" cy="269056"/>
            </a:xfrm>
            <a:custGeom>
              <a:avLst/>
              <a:gdLst>
                <a:gd name="T0" fmla="*/ 220 w 220"/>
                <a:gd name="T1" fmla="*/ 240 h 240"/>
                <a:gd name="T2" fmla="*/ 209 w 220"/>
                <a:gd name="T3" fmla="*/ 119 h 240"/>
                <a:gd name="T4" fmla="*/ 198 w 220"/>
                <a:gd name="T5" fmla="*/ 0 h 240"/>
                <a:gd name="T6" fmla="*/ 99 w 220"/>
                <a:gd name="T7" fmla="*/ 69 h 240"/>
                <a:gd name="T8" fmla="*/ 0 w 220"/>
                <a:gd name="T9" fmla="*/ 138 h 240"/>
                <a:gd name="T10" fmla="*/ 110 w 220"/>
                <a:gd name="T11" fmla="*/ 190 h 240"/>
                <a:gd name="T12" fmla="*/ 220 w 2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220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20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26912" y="6012967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1 h 242"/>
                <a:gd name="T4" fmla="*/ 220 w 220"/>
                <a:gd name="T5" fmla="*/ 102 h 242"/>
                <a:gd name="T6" fmla="*/ 121 w 220"/>
                <a:gd name="T7" fmla="*/ 171 h 242"/>
                <a:gd name="T8" fmla="*/ 23 w 220"/>
                <a:gd name="T9" fmla="*/ 242 h 242"/>
                <a:gd name="T10" fmla="*/ 12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1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2"/>
                  </a:lnTo>
                  <a:lnTo>
                    <a:pt x="1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735881" y="5851534"/>
              <a:ext cx="246635" cy="269056"/>
            </a:xfrm>
            <a:custGeom>
              <a:avLst/>
              <a:gdLst>
                <a:gd name="T0" fmla="*/ 220 w 220"/>
                <a:gd name="T1" fmla="*/ 240 h 240"/>
                <a:gd name="T2" fmla="*/ 209 w 220"/>
                <a:gd name="T3" fmla="*/ 119 h 240"/>
                <a:gd name="T4" fmla="*/ 198 w 220"/>
                <a:gd name="T5" fmla="*/ 0 h 240"/>
                <a:gd name="T6" fmla="*/ 99 w 220"/>
                <a:gd name="T7" fmla="*/ 69 h 240"/>
                <a:gd name="T8" fmla="*/ 0 w 220"/>
                <a:gd name="T9" fmla="*/ 138 h 240"/>
                <a:gd name="T10" fmla="*/ 110 w 220"/>
                <a:gd name="T11" fmla="*/ 190 h 240"/>
                <a:gd name="T12" fmla="*/ 220 w 2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220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20" y="24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967942" y="584368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976911" y="5682252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6 w 218"/>
                <a:gd name="T5" fmla="*/ 0 h 240"/>
                <a:gd name="T6" fmla="*/ 99 w 218"/>
                <a:gd name="T7" fmla="*/ 69 h 240"/>
                <a:gd name="T8" fmla="*/ 0 w 218"/>
                <a:gd name="T9" fmla="*/ 138 h 240"/>
                <a:gd name="T10" fmla="*/ 109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6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10205609" y="5674405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10215698" y="5512971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8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09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10446638" y="5505123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08 w 218"/>
                <a:gd name="T3" fmla="*/ 52 h 242"/>
                <a:gd name="T4" fmla="*/ 218 w 218"/>
                <a:gd name="T5" fmla="*/ 102 h 242"/>
                <a:gd name="T6" fmla="*/ 120 w 218"/>
                <a:gd name="T7" fmla="*/ 171 h 242"/>
                <a:gd name="T8" fmla="*/ 21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08" y="52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10455607" y="5341447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08 w 218"/>
                <a:gd name="T11" fmla="*/ 192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08" y="192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10685426" y="5335842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10694395" y="5172166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209 w 219"/>
                <a:gd name="T3" fmla="*/ 121 h 243"/>
                <a:gd name="T4" fmla="*/ 196 w 219"/>
                <a:gd name="T5" fmla="*/ 0 h 243"/>
                <a:gd name="T6" fmla="*/ 99 w 219"/>
                <a:gd name="T7" fmla="*/ 71 h 243"/>
                <a:gd name="T8" fmla="*/ 0 w 219"/>
                <a:gd name="T9" fmla="*/ 141 h 243"/>
                <a:gd name="T10" fmla="*/ 110 w 219"/>
                <a:gd name="T11" fmla="*/ 191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209" y="121"/>
                  </a:lnTo>
                  <a:lnTo>
                    <a:pt x="196" y="0"/>
                  </a:lnTo>
                  <a:lnTo>
                    <a:pt x="99" y="71"/>
                  </a:lnTo>
                  <a:lnTo>
                    <a:pt x="0" y="141"/>
                  </a:lnTo>
                  <a:lnTo>
                    <a:pt x="110" y="191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/>
            <p:nvPr/>
          </p:nvSpPr>
          <p:spPr bwMode="auto">
            <a:xfrm>
              <a:off x="10923093" y="5166560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12129362" y="4157599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12120394" y="4320154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11890575" y="4326881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10 w 218"/>
                <a:gd name="T3" fmla="*/ 190 h 242"/>
                <a:gd name="T4" fmla="*/ 0 w 218"/>
                <a:gd name="T5" fmla="*/ 140 h 242"/>
                <a:gd name="T6" fmla="*/ 99 w 218"/>
                <a:gd name="T7" fmla="*/ 70 h 242"/>
                <a:gd name="T8" fmla="*/ 197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11881606" y="4489435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11650666" y="4496161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11641697" y="4658717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2 w 219"/>
                <a:gd name="T3" fmla="*/ 121 h 242"/>
                <a:gd name="T4" fmla="*/ 23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2" y="121"/>
                  </a:lnTo>
                  <a:lnTo>
                    <a:pt x="23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1411879" y="466544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11402910" y="482799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1 w 219"/>
                <a:gd name="T5" fmla="*/ 242 h 242"/>
                <a:gd name="T6" fmla="*/ 120 w 219"/>
                <a:gd name="T7" fmla="*/ 171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1" y="242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1173091" y="4834724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08 w 218"/>
                <a:gd name="T3" fmla="*/ 190 h 242"/>
                <a:gd name="T4" fmla="*/ 0 w 218"/>
                <a:gd name="T5" fmla="*/ 140 h 242"/>
                <a:gd name="T6" fmla="*/ 97 w 218"/>
                <a:gd name="T7" fmla="*/ 70 h 242"/>
                <a:gd name="T8" fmla="*/ 196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08" y="190"/>
                  </a:lnTo>
                  <a:lnTo>
                    <a:pt x="0" y="140"/>
                  </a:lnTo>
                  <a:lnTo>
                    <a:pt x="97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11164122" y="4997280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1 w 218"/>
                <a:gd name="T5" fmla="*/ 242 h 242"/>
                <a:gd name="T6" fmla="*/ 120 w 218"/>
                <a:gd name="T7" fmla="*/ 171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1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10933182" y="5002885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109 w 219"/>
                <a:gd name="T3" fmla="*/ 191 h 243"/>
                <a:gd name="T4" fmla="*/ 0 w 219"/>
                <a:gd name="T5" fmla="*/ 141 h 243"/>
                <a:gd name="T6" fmla="*/ 99 w 219"/>
                <a:gd name="T7" fmla="*/ 71 h 243"/>
                <a:gd name="T8" fmla="*/ 198 w 219"/>
                <a:gd name="T9" fmla="*/ 0 h 243"/>
                <a:gd name="T10" fmla="*/ 208 w 219"/>
                <a:gd name="T11" fmla="*/ 122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109" y="191"/>
                  </a:lnTo>
                  <a:lnTo>
                    <a:pt x="0" y="141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8" y="122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10179824" y="5993909"/>
              <a:ext cx="246635" cy="272420"/>
            </a:xfrm>
            <a:custGeom>
              <a:avLst/>
              <a:gdLst>
                <a:gd name="T0" fmla="*/ 0 w 220"/>
                <a:gd name="T1" fmla="*/ 0 h 243"/>
                <a:gd name="T2" fmla="*/ 110 w 220"/>
                <a:gd name="T3" fmla="*/ 51 h 243"/>
                <a:gd name="T4" fmla="*/ 220 w 220"/>
                <a:gd name="T5" fmla="*/ 102 h 243"/>
                <a:gd name="T6" fmla="*/ 121 w 220"/>
                <a:gd name="T7" fmla="*/ 172 h 243"/>
                <a:gd name="T8" fmla="*/ 22 w 220"/>
                <a:gd name="T9" fmla="*/ 243 h 243"/>
                <a:gd name="T10" fmla="*/ 11 w 220"/>
                <a:gd name="T11" fmla="*/ 121 h 243"/>
                <a:gd name="T12" fmla="*/ 0 w 220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3">
                  <a:moveTo>
                    <a:pt x="0" y="0"/>
                  </a:moveTo>
                  <a:lnTo>
                    <a:pt x="110" y="51"/>
                  </a:lnTo>
                  <a:lnTo>
                    <a:pt x="220" y="102"/>
                  </a:lnTo>
                  <a:lnTo>
                    <a:pt x="121" y="172"/>
                  </a:lnTo>
                  <a:lnTo>
                    <a:pt x="22" y="243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88792" y="583135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8 w 220"/>
                <a:gd name="T3" fmla="*/ 121 h 242"/>
                <a:gd name="T4" fmla="*/ 197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0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8" y="121"/>
                  </a:lnTo>
                  <a:lnTo>
                    <a:pt x="197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0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10418612" y="5825748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1 h 240"/>
                <a:gd name="T6" fmla="*/ 121 w 220"/>
                <a:gd name="T7" fmla="*/ 171 h 240"/>
                <a:gd name="T8" fmla="*/ 22 w 220"/>
                <a:gd name="T9" fmla="*/ 240 h 240"/>
                <a:gd name="T10" fmla="*/ 11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1"/>
                  </a:lnTo>
                  <a:lnTo>
                    <a:pt x="121" y="171"/>
                  </a:lnTo>
                  <a:lnTo>
                    <a:pt x="22" y="240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427580" y="5662072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0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0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10659641" y="5656467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09 w 218"/>
                <a:gd name="T3" fmla="*/ 50 h 240"/>
                <a:gd name="T4" fmla="*/ 218 w 218"/>
                <a:gd name="T5" fmla="*/ 102 h 240"/>
                <a:gd name="T6" fmla="*/ 120 w 218"/>
                <a:gd name="T7" fmla="*/ 171 h 240"/>
                <a:gd name="T8" fmla="*/ 21 w 218"/>
                <a:gd name="T9" fmla="*/ 240 h 240"/>
                <a:gd name="T10" fmla="*/ 10 w 218"/>
                <a:gd name="T11" fmla="*/ 121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09" y="50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0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10668610" y="5492792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08 w 218"/>
                <a:gd name="T11" fmla="*/ 190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08" y="190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10897308" y="5487186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2 h 240"/>
                <a:gd name="T6" fmla="*/ 121 w 220"/>
                <a:gd name="T7" fmla="*/ 171 h 240"/>
                <a:gd name="T8" fmla="*/ 22 w 220"/>
                <a:gd name="T9" fmla="*/ 240 h 240"/>
                <a:gd name="T10" fmla="*/ 11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0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10907398" y="5323510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208 w 219"/>
                <a:gd name="T3" fmla="*/ 121 h 242"/>
                <a:gd name="T4" fmla="*/ 198 w 219"/>
                <a:gd name="T5" fmla="*/ 0 h 242"/>
                <a:gd name="T6" fmla="*/ 99 w 219"/>
                <a:gd name="T7" fmla="*/ 71 h 242"/>
                <a:gd name="T8" fmla="*/ 0 w 219"/>
                <a:gd name="T9" fmla="*/ 140 h 242"/>
                <a:gd name="T10" fmla="*/ 109 w 219"/>
                <a:gd name="T11" fmla="*/ 190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208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09" y="190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11136096" y="5317905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2 h 240"/>
                <a:gd name="T6" fmla="*/ 121 w 220"/>
                <a:gd name="T7" fmla="*/ 171 h 240"/>
                <a:gd name="T8" fmla="*/ 23 w 220"/>
                <a:gd name="T9" fmla="*/ 240 h 240"/>
                <a:gd name="T10" fmla="*/ 13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0"/>
                  </a:lnTo>
                  <a:lnTo>
                    <a:pt x="13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11145065" y="5154229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11377125" y="5148623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09 w 218"/>
                <a:gd name="T3" fmla="*/ 50 h 240"/>
                <a:gd name="T4" fmla="*/ 218 w 218"/>
                <a:gd name="T5" fmla="*/ 102 h 240"/>
                <a:gd name="T6" fmla="*/ 120 w 218"/>
                <a:gd name="T7" fmla="*/ 171 h 240"/>
                <a:gd name="T8" fmla="*/ 21 w 218"/>
                <a:gd name="T9" fmla="*/ 240 h 240"/>
                <a:gd name="T10" fmla="*/ 10 w 218"/>
                <a:gd name="T11" fmla="*/ 121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09" y="50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0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11386094" y="4984947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10 w 218"/>
                <a:gd name="T11" fmla="*/ 19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12812093" y="4132935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1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10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1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12582274" y="4138541"/>
              <a:ext cx="244393" cy="270178"/>
            </a:xfrm>
            <a:custGeom>
              <a:avLst/>
              <a:gdLst>
                <a:gd name="T0" fmla="*/ 218 w 218"/>
                <a:gd name="T1" fmla="*/ 241 h 241"/>
                <a:gd name="T2" fmla="*/ 108 w 218"/>
                <a:gd name="T3" fmla="*/ 191 h 241"/>
                <a:gd name="T4" fmla="*/ 0 w 218"/>
                <a:gd name="T5" fmla="*/ 140 h 241"/>
                <a:gd name="T6" fmla="*/ 98 w 218"/>
                <a:gd name="T7" fmla="*/ 70 h 241"/>
                <a:gd name="T8" fmla="*/ 197 w 218"/>
                <a:gd name="T9" fmla="*/ 0 h 241"/>
                <a:gd name="T10" fmla="*/ 207 w 218"/>
                <a:gd name="T11" fmla="*/ 121 h 241"/>
                <a:gd name="T12" fmla="*/ 218 w 2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218" y="241"/>
                  </a:moveTo>
                  <a:lnTo>
                    <a:pt x="108" y="191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1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12573305" y="4302217"/>
              <a:ext cx="244393" cy="270178"/>
            </a:xfrm>
            <a:custGeom>
              <a:avLst/>
              <a:gdLst>
                <a:gd name="T0" fmla="*/ 0 w 218"/>
                <a:gd name="T1" fmla="*/ 0 h 241"/>
                <a:gd name="T2" fmla="*/ 11 w 218"/>
                <a:gd name="T3" fmla="*/ 121 h 241"/>
                <a:gd name="T4" fmla="*/ 21 w 218"/>
                <a:gd name="T5" fmla="*/ 241 h 241"/>
                <a:gd name="T6" fmla="*/ 120 w 218"/>
                <a:gd name="T7" fmla="*/ 171 h 241"/>
                <a:gd name="T8" fmla="*/ 218 w 218"/>
                <a:gd name="T9" fmla="*/ 102 h 241"/>
                <a:gd name="T10" fmla="*/ 110 w 218"/>
                <a:gd name="T11" fmla="*/ 50 h 241"/>
                <a:gd name="T12" fmla="*/ 0 w 218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0" y="0"/>
                  </a:moveTo>
                  <a:lnTo>
                    <a:pt x="11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8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12342365" y="4307822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1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12333397" y="4471498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0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09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0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19"/>
            <p:cNvSpPr/>
            <p:nvPr/>
          </p:nvSpPr>
          <p:spPr bwMode="auto">
            <a:xfrm>
              <a:off x="12103578" y="447710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1 h 242"/>
                <a:gd name="T4" fmla="*/ 0 w 219"/>
                <a:gd name="T5" fmla="*/ 140 h 242"/>
                <a:gd name="T6" fmla="*/ 99 w 219"/>
                <a:gd name="T7" fmla="*/ 70 h 242"/>
                <a:gd name="T8" fmla="*/ 196 w 219"/>
                <a:gd name="T9" fmla="*/ 0 h 242"/>
                <a:gd name="T10" fmla="*/ 207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0"/>
            <p:cNvSpPr/>
            <p:nvPr/>
          </p:nvSpPr>
          <p:spPr bwMode="auto">
            <a:xfrm>
              <a:off x="12094609" y="4640780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0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09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0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11862548" y="4646385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1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2"/>
            <p:cNvSpPr/>
            <p:nvPr/>
          </p:nvSpPr>
          <p:spPr bwMode="auto">
            <a:xfrm>
              <a:off x="11855822" y="4810061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1 w 218"/>
                <a:gd name="T3" fmla="*/ 121 h 240"/>
                <a:gd name="T4" fmla="*/ 21 w 218"/>
                <a:gd name="T5" fmla="*/ 240 h 240"/>
                <a:gd name="T6" fmla="*/ 119 w 218"/>
                <a:gd name="T7" fmla="*/ 171 h 240"/>
                <a:gd name="T8" fmla="*/ 218 w 218"/>
                <a:gd name="T9" fmla="*/ 102 h 240"/>
                <a:gd name="T10" fmla="*/ 108 w 218"/>
                <a:gd name="T11" fmla="*/ 50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1" y="121"/>
                  </a:lnTo>
                  <a:lnTo>
                    <a:pt x="21" y="240"/>
                  </a:lnTo>
                  <a:lnTo>
                    <a:pt x="119" y="171"/>
                  </a:lnTo>
                  <a:lnTo>
                    <a:pt x="218" y="102"/>
                  </a:lnTo>
                  <a:lnTo>
                    <a:pt x="10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3"/>
            <p:cNvSpPr/>
            <p:nvPr/>
          </p:nvSpPr>
          <p:spPr bwMode="auto">
            <a:xfrm>
              <a:off x="11624882" y="4815666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1 h 242"/>
                <a:gd name="T4" fmla="*/ 0 w 219"/>
                <a:gd name="T5" fmla="*/ 140 h 242"/>
                <a:gd name="T6" fmla="*/ 99 w 219"/>
                <a:gd name="T7" fmla="*/ 71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1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4"/>
            <p:cNvSpPr/>
            <p:nvPr/>
          </p:nvSpPr>
          <p:spPr bwMode="auto">
            <a:xfrm>
              <a:off x="11614792" y="4979342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 w 220"/>
                <a:gd name="T3" fmla="*/ 121 h 240"/>
                <a:gd name="T4" fmla="*/ 22 w 220"/>
                <a:gd name="T5" fmla="*/ 240 h 240"/>
                <a:gd name="T6" fmla="*/ 121 w 220"/>
                <a:gd name="T7" fmla="*/ 171 h 240"/>
                <a:gd name="T8" fmla="*/ 220 w 220"/>
                <a:gd name="T9" fmla="*/ 102 h 240"/>
                <a:gd name="T10" fmla="*/ 110 w 220"/>
                <a:gd name="T11" fmla="*/ 50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" y="121"/>
                  </a:lnTo>
                  <a:lnTo>
                    <a:pt x="22" y="240"/>
                  </a:lnTo>
                  <a:lnTo>
                    <a:pt x="121" y="171"/>
                  </a:lnTo>
                  <a:lnTo>
                    <a:pt x="220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5"/>
            <p:cNvSpPr/>
            <p:nvPr/>
          </p:nvSpPr>
          <p:spPr bwMode="auto">
            <a:xfrm>
              <a:off x="9960094" y="6296597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6 w 218"/>
                <a:gd name="T5" fmla="*/ 0 h 240"/>
                <a:gd name="T6" fmla="*/ 97 w 218"/>
                <a:gd name="T7" fmla="*/ 69 h 240"/>
                <a:gd name="T8" fmla="*/ 0 w 218"/>
                <a:gd name="T9" fmla="*/ 138 h 240"/>
                <a:gd name="T10" fmla="*/ 108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6" y="0"/>
                  </a:lnTo>
                  <a:lnTo>
                    <a:pt x="97" y="69"/>
                  </a:lnTo>
                  <a:lnTo>
                    <a:pt x="0" y="138"/>
                  </a:lnTo>
                  <a:lnTo>
                    <a:pt x="108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6"/>
            <p:cNvSpPr/>
            <p:nvPr/>
          </p:nvSpPr>
          <p:spPr bwMode="auto">
            <a:xfrm>
              <a:off x="10188792" y="6288750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7"/>
            <p:cNvSpPr/>
            <p:nvPr/>
          </p:nvSpPr>
          <p:spPr bwMode="auto">
            <a:xfrm>
              <a:off x="10198882" y="6127316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8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09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8"/>
            <p:cNvSpPr/>
            <p:nvPr/>
          </p:nvSpPr>
          <p:spPr bwMode="auto">
            <a:xfrm>
              <a:off x="10427580" y="6119468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3 w 220"/>
                <a:gd name="T9" fmla="*/ 242 h 242"/>
                <a:gd name="T10" fmla="*/ 13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2"/>
                  </a:lnTo>
                  <a:lnTo>
                    <a:pt x="13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29"/>
            <p:cNvSpPr/>
            <p:nvPr/>
          </p:nvSpPr>
          <p:spPr bwMode="auto">
            <a:xfrm>
              <a:off x="10437670" y="5958034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8 w 219"/>
                <a:gd name="T3" fmla="*/ 119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09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09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0"/>
            <p:cNvSpPr/>
            <p:nvPr/>
          </p:nvSpPr>
          <p:spPr bwMode="auto">
            <a:xfrm>
              <a:off x="10668610" y="595018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1"/>
            <p:cNvSpPr/>
            <p:nvPr/>
          </p:nvSpPr>
          <p:spPr bwMode="auto">
            <a:xfrm>
              <a:off x="10677578" y="5788754"/>
              <a:ext cx="244393" cy="270178"/>
            </a:xfrm>
            <a:custGeom>
              <a:avLst/>
              <a:gdLst>
                <a:gd name="T0" fmla="*/ 218 w 218"/>
                <a:gd name="T1" fmla="*/ 241 h 241"/>
                <a:gd name="T2" fmla="*/ 207 w 218"/>
                <a:gd name="T3" fmla="*/ 120 h 241"/>
                <a:gd name="T4" fmla="*/ 196 w 218"/>
                <a:gd name="T5" fmla="*/ 0 h 241"/>
                <a:gd name="T6" fmla="*/ 99 w 218"/>
                <a:gd name="T7" fmla="*/ 69 h 241"/>
                <a:gd name="T8" fmla="*/ 0 w 218"/>
                <a:gd name="T9" fmla="*/ 139 h 241"/>
                <a:gd name="T10" fmla="*/ 110 w 218"/>
                <a:gd name="T11" fmla="*/ 190 h 241"/>
                <a:gd name="T12" fmla="*/ 218 w 2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218" y="241"/>
                  </a:moveTo>
                  <a:lnTo>
                    <a:pt x="207" y="120"/>
                  </a:lnTo>
                  <a:lnTo>
                    <a:pt x="196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10" y="190"/>
                  </a:lnTo>
                  <a:lnTo>
                    <a:pt x="218" y="241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2"/>
            <p:cNvSpPr/>
            <p:nvPr/>
          </p:nvSpPr>
          <p:spPr bwMode="auto">
            <a:xfrm>
              <a:off x="10907398" y="578090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3"/>
            <p:cNvSpPr/>
            <p:nvPr/>
          </p:nvSpPr>
          <p:spPr bwMode="auto">
            <a:xfrm>
              <a:off x="10916367" y="5619472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9 w 219"/>
                <a:gd name="T3" fmla="*/ 120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10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9" y="120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10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4"/>
            <p:cNvSpPr/>
            <p:nvPr/>
          </p:nvSpPr>
          <p:spPr bwMode="auto">
            <a:xfrm>
              <a:off x="11147306" y="5611625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08 w 218"/>
                <a:gd name="T3" fmla="*/ 52 h 242"/>
                <a:gd name="T4" fmla="*/ 218 w 218"/>
                <a:gd name="T5" fmla="*/ 102 h 242"/>
                <a:gd name="T6" fmla="*/ 119 w 218"/>
                <a:gd name="T7" fmla="*/ 171 h 242"/>
                <a:gd name="T8" fmla="*/ 21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08" y="52"/>
                  </a:lnTo>
                  <a:lnTo>
                    <a:pt x="218" y="102"/>
                  </a:lnTo>
                  <a:lnTo>
                    <a:pt x="119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5"/>
            <p:cNvSpPr/>
            <p:nvPr/>
          </p:nvSpPr>
          <p:spPr bwMode="auto">
            <a:xfrm>
              <a:off x="11155153" y="5450191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8 w 219"/>
                <a:gd name="T3" fmla="*/ 120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09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8" y="120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09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11386094" y="5442343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2 h 242"/>
                <a:gd name="T4" fmla="*/ 219 w 219"/>
                <a:gd name="T5" fmla="*/ 102 h 242"/>
                <a:gd name="T6" fmla="*/ 120 w 219"/>
                <a:gd name="T7" fmla="*/ 172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2"/>
                  </a:lnTo>
                  <a:lnTo>
                    <a:pt x="219" y="102"/>
                  </a:lnTo>
                  <a:lnTo>
                    <a:pt x="120" y="172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12591243" y="4433382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10 w 218"/>
                <a:gd name="T3" fmla="*/ 190 h 242"/>
                <a:gd name="T4" fmla="*/ 0 w 218"/>
                <a:gd name="T5" fmla="*/ 140 h 242"/>
                <a:gd name="T6" fmla="*/ 98 w 218"/>
                <a:gd name="T7" fmla="*/ 71 h 242"/>
                <a:gd name="T8" fmla="*/ 197 w 218"/>
                <a:gd name="T9" fmla="*/ 0 h 242"/>
                <a:gd name="T10" fmla="*/ 208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8" y="71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8"/>
            <p:cNvSpPr/>
            <p:nvPr/>
          </p:nvSpPr>
          <p:spPr bwMode="auto">
            <a:xfrm>
              <a:off x="12582274" y="4595937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2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39"/>
            <p:cNvSpPr/>
            <p:nvPr/>
          </p:nvSpPr>
          <p:spPr bwMode="auto">
            <a:xfrm>
              <a:off x="12351334" y="460266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1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12342365" y="476521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3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3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1"/>
            <p:cNvSpPr/>
            <p:nvPr/>
          </p:nvSpPr>
          <p:spPr bwMode="auto">
            <a:xfrm>
              <a:off x="12112546" y="477194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1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2"/>
            <p:cNvSpPr/>
            <p:nvPr/>
          </p:nvSpPr>
          <p:spPr bwMode="auto">
            <a:xfrm>
              <a:off x="12103578" y="493449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3"/>
            <p:cNvSpPr/>
            <p:nvPr/>
          </p:nvSpPr>
          <p:spPr bwMode="auto">
            <a:xfrm>
              <a:off x="11873759" y="4941226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08 w 218"/>
                <a:gd name="T3" fmla="*/ 190 h 242"/>
                <a:gd name="T4" fmla="*/ 0 w 218"/>
                <a:gd name="T5" fmla="*/ 140 h 242"/>
                <a:gd name="T6" fmla="*/ 98 w 218"/>
                <a:gd name="T7" fmla="*/ 70 h 242"/>
                <a:gd name="T8" fmla="*/ 197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08" y="190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4"/>
            <p:cNvSpPr/>
            <p:nvPr/>
          </p:nvSpPr>
          <p:spPr bwMode="auto">
            <a:xfrm>
              <a:off x="11864790" y="5103780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2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5"/>
            <p:cNvSpPr/>
            <p:nvPr/>
          </p:nvSpPr>
          <p:spPr bwMode="auto">
            <a:xfrm>
              <a:off x="11633850" y="5110507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6"/>
            <p:cNvSpPr/>
            <p:nvPr/>
          </p:nvSpPr>
          <p:spPr bwMode="auto">
            <a:xfrm>
              <a:off x="11624882" y="5273062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7"/>
            <p:cNvSpPr/>
            <p:nvPr/>
          </p:nvSpPr>
          <p:spPr bwMode="auto">
            <a:xfrm>
              <a:off x="11395062" y="5279789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1 h 242"/>
                <a:gd name="T4" fmla="*/ 0 w 220"/>
                <a:gd name="T5" fmla="*/ 140 h 242"/>
                <a:gd name="T6" fmla="*/ 99 w 220"/>
                <a:gd name="T7" fmla="*/ 70 h 242"/>
                <a:gd name="T8" fmla="*/ 196 w 220"/>
                <a:gd name="T9" fmla="*/ 0 h 242"/>
                <a:gd name="T10" fmla="*/ 207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60"/>
            <p:cNvSpPr/>
            <p:nvPr/>
          </p:nvSpPr>
          <p:spPr bwMode="auto">
            <a:xfrm>
              <a:off x="12387208" y="3831368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 w 220"/>
                <a:gd name="T3" fmla="*/ 119 h 240"/>
                <a:gd name="T4" fmla="*/ 22 w 220"/>
                <a:gd name="T5" fmla="*/ 240 h 240"/>
                <a:gd name="T6" fmla="*/ 121 w 220"/>
                <a:gd name="T7" fmla="*/ 171 h 240"/>
                <a:gd name="T8" fmla="*/ 220 w 220"/>
                <a:gd name="T9" fmla="*/ 100 h 240"/>
                <a:gd name="T10" fmla="*/ 110 w 220"/>
                <a:gd name="T11" fmla="*/ 50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" y="119"/>
                  </a:lnTo>
                  <a:lnTo>
                    <a:pt x="22" y="240"/>
                  </a:lnTo>
                  <a:lnTo>
                    <a:pt x="121" y="171"/>
                  </a:lnTo>
                  <a:lnTo>
                    <a:pt x="220" y="100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1"/>
            <p:cNvSpPr/>
            <p:nvPr/>
          </p:nvSpPr>
          <p:spPr bwMode="auto">
            <a:xfrm>
              <a:off x="10621525" y="5801085"/>
              <a:ext cx="1321740" cy="962998"/>
            </a:xfrm>
            <a:custGeom>
              <a:avLst/>
              <a:gdLst>
                <a:gd name="T0" fmla="*/ 9 w 1179"/>
                <a:gd name="T1" fmla="*/ 859 h 859"/>
                <a:gd name="T2" fmla="*/ 0 w 1179"/>
                <a:gd name="T3" fmla="*/ 846 h 859"/>
                <a:gd name="T4" fmla="*/ 1179 w 1179"/>
                <a:gd name="T5" fmla="*/ 0 h 859"/>
                <a:gd name="T6" fmla="*/ 1179 w 1179"/>
                <a:gd name="T7" fmla="*/ 216 h 859"/>
                <a:gd name="T8" fmla="*/ 1163 w 1179"/>
                <a:gd name="T9" fmla="*/ 216 h 859"/>
                <a:gd name="T10" fmla="*/ 1163 w 1179"/>
                <a:gd name="T11" fmla="*/ 32 h 859"/>
                <a:gd name="T12" fmla="*/ 9 w 1179"/>
                <a:gd name="T13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9" h="859">
                  <a:moveTo>
                    <a:pt x="9" y="859"/>
                  </a:moveTo>
                  <a:lnTo>
                    <a:pt x="0" y="846"/>
                  </a:lnTo>
                  <a:lnTo>
                    <a:pt x="1179" y="0"/>
                  </a:lnTo>
                  <a:lnTo>
                    <a:pt x="1179" y="216"/>
                  </a:lnTo>
                  <a:lnTo>
                    <a:pt x="1163" y="216"/>
                  </a:lnTo>
                  <a:lnTo>
                    <a:pt x="1163" y="32"/>
                  </a:lnTo>
                  <a:lnTo>
                    <a:pt x="9" y="85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9284636" y="0"/>
              <a:ext cx="2918347" cy="3518892"/>
            </a:xfrm>
            <a:custGeom>
              <a:avLst/>
              <a:gdLst>
                <a:gd name="T0" fmla="*/ 0 w 1764"/>
                <a:gd name="T1" fmla="*/ 2127 h 2127"/>
                <a:gd name="T2" fmla="*/ 1764 w 1764"/>
                <a:gd name="T3" fmla="*/ 1079 h 2127"/>
                <a:gd name="T4" fmla="*/ 1764 w 1764"/>
                <a:gd name="T5" fmla="*/ 0 h 2127"/>
                <a:gd name="T6" fmla="*/ 0 w 1764"/>
                <a:gd name="T7" fmla="*/ 1044 h 2127"/>
                <a:gd name="T8" fmla="*/ 0 w 1764"/>
                <a:gd name="T9" fmla="*/ 2127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4" h="2127">
                  <a:moveTo>
                    <a:pt x="0" y="2127"/>
                  </a:moveTo>
                  <a:lnTo>
                    <a:pt x="1764" y="1079"/>
                  </a:lnTo>
                  <a:lnTo>
                    <a:pt x="1764" y="0"/>
                  </a:lnTo>
                  <a:lnTo>
                    <a:pt x="0" y="1044"/>
                  </a:lnTo>
                  <a:lnTo>
                    <a:pt x="0" y="2127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9284636" y="1727185"/>
              <a:ext cx="2918347" cy="3527163"/>
            </a:xfrm>
            <a:custGeom>
              <a:avLst/>
              <a:gdLst>
                <a:gd name="T0" fmla="*/ 1764 w 1764"/>
                <a:gd name="T1" fmla="*/ 2132 h 2132"/>
                <a:gd name="T2" fmla="*/ 0 w 1764"/>
                <a:gd name="T3" fmla="*/ 1084 h 2132"/>
                <a:gd name="T4" fmla="*/ 0 w 1764"/>
                <a:gd name="T5" fmla="*/ 0 h 2132"/>
                <a:gd name="T6" fmla="*/ 1764 w 1764"/>
                <a:gd name="T7" fmla="*/ 1049 h 2132"/>
                <a:gd name="T8" fmla="*/ 1764 w 1764"/>
                <a:gd name="T9" fmla="*/ 2132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4" h="2132">
                  <a:moveTo>
                    <a:pt x="1764" y="2132"/>
                  </a:moveTo>
                  <a:lnTo>
                    <a:pt x="0" y="1084"/>
                  </a:lnTo>
                  <a:lnTo>
                    <a:pt x="0" y="0"/>
                  </a:lnTo>
                  <a:lnTo>
                    <a:pt x="1764" y="1049"/>
                  </a:lnTo>
                  <a:lnTo>
                    <a:pt x="1764" y="2132"/>
                  </a:lnTo>
                  <a:close/>
                </a:path>
              </a:pathLst>
            </a:custGeom>
            <a:solidFill>
              <a:srgbClr val="07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9120851" y="150549"/>
              <a:ext cx="2536183" cy="2288024"/>
            </a:xfrm>
            <a:custGeom>
              <a:avLst/>
              <a:gdLst>
                <a:gd name="T0" fmla="*/ 16 w 1533"/>
                <a:gd name="T1" fmla="*/ 1383 h 1383"/>
                <a:gd name="T2" fmla="*/ 0 w 1533"/>
                <a:gd name="T3" fmla="*/ 1383 h 1383"/>
                <a:gd name="T4" fmla="*/ 0 w 1533"/>
                <a:gd name="T5" fmla="*/ 881 h 1383"/>
                <a:gd name="T6" fmla="*/ 4 w 1533"/>
                <a:gd name="T7" fmla="*/ 880 h 1383"/>
                <a:gd name="T8" fmla="*/ 1525 w 1533"/>
                <a:gd name="T9" fmla="*/ 0 h 1383"/>
                <a:gd name="T10" fmla="*/ 1533 w 1533"/>
                <a:gd name="T11" fmla="*/ 15 h 1383"/>
                <a:gd name="T12" fmla="*/ 16 w 1533"/>
                <a:gd name="T13" fmla="*/ 891 h 1383"/>
                <a:gd name="T14" fmla="*/ 16 w 1533"/>
                <a:gd name="T1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3" h="1383">
                  <a:moveTo>
                    <a:pt x="16" y="1383"/>
                  </a:moveTo>
                  <a:lnTo>
                    <a:pt x="0" y="1383"/>
                  </a:lnTo>
                  <a:lnTo>
                    <a:pt x="0" y="881"/>
                  </a:lnTo>
                  <a:lnTo>
                    <a:pt x="4" y="880"/>
                  </a:lnTo>
                  <a:lnTo>
                    <a:pt x="1525" y="0"/>
                  </a:lnTo>
                  <a:lnTo>
                    <a:pt x="1533" y="15"/>
                  </a:lnTo>
                  <a:lnTo>
                    <a:pt x="16" y="891"/>
                  </a:lnTo>
                  <a:lnTo>
                    <a:pt x="16" y="1383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-875182" y="5889892"/>
            <a:ext cx="2214564" cy="1433513"/>
            <a:chOff x="-817307" y="5727842"/>
            <a:chExt cx="2214564" cy="1433513"/>
          </a:xfrm>
        </p:grpSpPr>
        <p:sp>
          <p:nvSpPr>
            <p:cNvPr id="184" name="Freeform 175"/>
            <p:cNvSpPr/>
            <p:nvPr/>
          </p:nvSpPr>
          <p:spPr bwMode="auto">
            <a:xfrm>
              <a:off x="-817307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76"/>
            <p:cNvSpPr/>
            <p:nvPr/>
          </p:nvSpPr>
          <p:spPr bwMode="auto">
            <a:xfrm>
              <a:off x="-755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77"/>
            <p:cNvSpPr/>
            <p:nvPr/>
          </p:nvSpPr>
          <p:spPr bwMode="auto">
            <a:xfrm>
              <a:off x="-690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78"/>
            <p:cNvSpPr/>
            <p:nvPr/>
          </p:nvSpPr>
          <p:spPr bwMode="auto">
            <a:xfrm>
              <a:off x="-628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79"/>
            <p:cNvSpPr/>
            <p:nvPr/>
          </p:nvSpPr>
          <p:spPr bwMode="auto">
            <a:xfrm>
              <a:off x="-563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80"/>
            <p:cNvSpPr/>
            <p:nvPr/>
          </p:nvSpPr>
          <p:spPr bwMode="auto">
            <a:xfrm>
              <a:off x="-501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81"/>
            <p:cNvSpPr/>
            <p:nvPr/>
          </p:nvSpPr>
          <p:spPr bwMode="auto">
            <a:xfrm>
              <a:off x="-436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82"/>
            <p:cNvSpPr/>
            <p:nvPr/>
          </p:nvSpPr>
          <p:spPr bwMode="auto">
            <a:xfrm>
              <a:off x="-374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83"/>
            <p:cNvSpPr/>
            <p:nvPr/>
          </p:nvSpPr>
          <p:spPr bwMode="auto">
            <a:xfrm>
              <a:off x="-309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84"/>
            <p:cNvSpPr/>
            <p:nvPr/>
          </p:nvSpPr>
          <p:spPr bwMode="auto">
            <a:xfrm>
              <a:off x="-247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85"/>
            <p:cNvSpPr/>
            <p:nvPr/>
          </p:nvSpPr>
          <p:spPr bwMode="auto">
            <a:xfrm>
              <a:off x="-182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86"/>
            <p:cNvSpPr/>
            <p:nvPr/>
          </p:nvSpPr>
          <p:spPr bwMode="auto">
            <a:xfrm>
              <a:off x="-120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3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3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87"/>
            <p:cNvSpPr/>
            <p:nvPr/>
          </p:nvSpPr>
          <p:spPr bwMode="auto">
            <a:xfrm>
              <a:off x="-55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88"/>
            <p:cNvSpPr/>
            <p:nvPr/>
          </p:nvSpPr>
          <p:spPr bwMode="auto">
            <a:xfrm>
              <a:off x="6606" y="5727842"/>
              <a:ext cx="882650" cy="1433513"/>
            </a:xfrm>
            <a:custGeom>
              <a:avLst/>
              <a:gdLst>
                <a:gd name="T0" fmla="*/ 0 w 556"/>
                <a:gd name="T1" fmla="*/ 895 h 903"/>
                <a:gd name="T2" fmla="*/ 13 w 556"/>
                <a:gd name="T3" fmla="*/ 903 h 903"/>
                <a:gd name="T4" fmla="*/ 556 w 556"/>
                <a:gd name="T5" fmla="*/ 7 h 903"/>
                <a:gd name="T6" fmla="*/ 543 w 556"/>
                <a:gd name="T7" fmla="*/ 0 h 903"/>
                <a:gd name="T8" fmla="*/ 0 w 556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903">
                  <a:moveTo>
                    <a:pt x="0" y="895"/>
                  </a:moveTo>
                  <a:lnTo>
                    <a:pt x="13" y="903"/>
                  </a:lnTo>
                  <a:lnTo>
                    <a:pt x="556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89"/>
            <p:cNvSpPr/>
            <p:nvPr/>
          </p:nvSpPr>
          <p:spPr bwMode="auto">
            <a:xfrm>
              <a:off x="716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90"/>
            <p:cNvSpPr/>
            <p:nvPr/>
          </p:nvSpPr>
          <p:spPr bwMode="auto">
            <a:xfrm>
              <a:off x="135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2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2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91"/>
            <p:cNvSpPr/>
            <p:nvPr/>
          </p:nvSpPr>
          <p:spPr bwMode="auto">
            <a:xfrm>
              <a:off x="198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92"/>
            <p:cNvSpPr/>
            <p:nvPr/>
          </p:nvSpPr>
          <p:spPr bwMode="auto">
            <a:xfrm>
              <a:off x="262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2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2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93"/>
            <p:cNvSpPr/>
            <p:nvPr/>
          </p:nvSpPr>
          <p:spPr bwMode="auto">
            <a:xfrm>
              <a:off x="325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94"/>
            <p:cNvSpPr/>
            <p:nvPr/>
          </p:nvSpPr>
          <p:spPr bwMode="auto">
            <a:xfrm>
              <a:off x="389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95"/>
            <p:cNvSpPr/>
            <p:nvPr/>
          </p:nvSpPr>
          <p:spPr bwMode="auto">
            <a:xfrm>
              <a:off x="452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96"/>
            <p:cNvSpPr/>
            <p:nvPr/>
          </p:nvSpPr>
          <p:spPr bwMode="auto">
            <a:xfrm>
              <a:off x="516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6" name="Freeform 197"/>
          <p:cNvSpPr/>
          <p:nvPr/>
        </p:nvSpPr>
        <p:spPr bwMode="auto">
          <a:xfrm rot="21432096">
            <a:off x="262194" y="5890092"/>
            <a:ext cx="1541463" cy="1185863"/>
          </a:xfrm>
          <a:custGeom>
            <a:avLst/>
            <a:gdLst>
              <a:gd name="T0" fmla="*/ 8 w 971"/>
              <a:gd name="T1" fmla="*/ 747 h 747"/>
              <a:gd name="T2" fmla="*/ 0 w 971"/>
              <a:gd name="T3" fmla="*/ 732 h 747"/>
              <a:gd name="T4" fmla="*/ 937 w 971"/>
              <a:gd name="T5" fmla="*/ 181 h 747"/>
              <a:gd name="T6" fmla="*/ 631 w 971"/>
              <a:gd name="T7" fmla="*/ 15 h 747"/>
              <a:gd name="T8" fmla="*/ 639 w 971"/>
              <a:gd name="T9" fmla="*/ 0 h 747"/>
              <a:gd name="T10" fmla="*/ 971 w 971"/>
              <a:gd name="T11" fmla="*/ 181 h 747"/>
              <a:gd name="T12" fmla="*/ 8 w 971"/>
              <a:gd name="T13" fmla="*/ 747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1" h="747">
                <a:moveTo>
                  <a:pt x="8" y="747"/>
                </a:moveTo>
                <a:lnTo>
                  <a:pt x="0" y="732"/>
                </a:lnTo>
                <a:lnTo>
                  <a:pt x="937" y="181"/>
                </a:lnTo>
                <a:lnTo>
                  <a:pt x="631" y="15"/>
                </a:lnTo>
                <a:lnTo>
                  <a:pt x="639" y="0"/>
                </a:lnTo>
                <a:lnTo>
                  <a:pt x="971" y="181"/>
                </a:lnTo>
                <a:lnTo>
                  <a:pt x="8" y="747"/>
                </a:lnTo>
                <a:close/>
              </a:path>
            </a:pathLst>
          </a:custGeom>
          <a:solidFill>
            <a:srgbClr val="DB4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198"/>
          <p:cNvSpPr/>
          <p:nvPr/>
        </p:nvSpPr>
        <p:spPr bwMode="auto">
          <a:xfrm>
            <a:off x="-7681" y="4897580"/>
            <a:ext cx="1355725" cy="1927225"/>
          </a:xfrm>
          <a:custGeom>
            <a:avLst/>
            <a:gdLst>
              <a:gd name="T0" fmla="*/ 854 w 854"/>
              <a:gd name="T1" fmla="*/ 654 h 1214"/>
              <a:gd name="T2" fmla="*/ 0 w 854"/>
              <a:gd name="T3" fmla="*/ 1214 h 1214"/>
              <a:gd name="T4" fmla="*/ 0 w 854"/>
              <a:gd name="T5" fmla="*/ 560 h 1214"/>
              <a:gd name="T6" fmla="*/ 854 w 854"/>
              <a:gd name="T7" fmla="*/ 0 h 1214"/>
              <a:gd name="T8" fmla="*/ 854 w 854"/>
              <a:gd name="T9" fmla="*/ 654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4" h="1214">
                <a:moveTo>
                  <a:pt x="854" y="654"/>
                </a:moveTo>
                <a:lnTo>
                  <a:pt x="0" y="1214"/>
                </a:lnTo>
                <a:lnTo>
                  <a:pt x="0" y="560"/>
                </a:lnTo>
                <a:lnTo>
                  <a:pt x="854" y="0"/>
                </a:lnTo>
                <a:lnTo>
                  <a:pt x="854" y="654"/>
                </a:lnTo>
                <a:close/>
              </a:path>
            </a:pathLst>
          </a:custGeom>
          <a:solidFill>
            <a:srgbClr val="073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3" name="文本框 222"/>
          <p:cNvSpPr txBox="1"/>
          <p:nvPr/>
        </p:nvSpPr>
        <p:spPr>
          <a:xfrm>
            <a:off x="458319" y="903001"/>
            <a:ext cx="712181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400" spc="600" dirty="0" smtClean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小组汇报</a:t>
            </a:r>
            <a:endParaRPr lang="zh-CN" altLang="en-US" sz="4400" spc="600" dirty="0">
              <a:solidFill>
                <a:srgbClr val="073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428405" y="1783332"/>
            <a:ext cx="6357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b="1" dirty="0">
                <a:solidFill>
                  <a:srgbClr val="B61D2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Group </a:t>
            </a:r>
            <a:r>
              <a:rPr lang="en-US" altLang="zh-CN" sz="4400" b="1" dirty="0" smtClean="0">
                <a:solidFill>
                  <a:srgbClr val="B61D2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report</a:t>
            </a:r>
            <a:endParaRPr lang="zh-CN" altLang="en-US" sz="4400" b="1" dirty="0">
              <a:solidFill>
                <a:srgbClr val="B61D2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26" name="直接连接符 225"/>
          <p:cNvCxnSpPr/>
          <p:nvPr/>
        </p:nvCxnSpPr>
        <p:spPr>
          <a:xfrm>
            <a:off x="537958" y="2595763"/>
            <a:ext cx="1018848" cy="0"/>
          </a:xfrm>
          <a:prstGeom prst="line">
            <a:avLst/>
          </a:prstGeom>
          <a:ln w="38100">
            <a:solidFill>
              <a:srgbClr val="B61D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Freeform 5"/>
          <p:cNvSpPr>
            <a:spLocks noEditPoints="1"/>
          </p:cNvSpPr>
          <p:nvPr/>
        </p:nvSpPr>
        <p:spPr bwMode="auto">
          <a:xfrm flipH="1" flipV="1">
            <a:off x="520581" y="363109"/>
            <a:ext cx="504346" cy="424069"/>
          </a:xfrm>
          <a:custGeom>
            <a:avLst/>
            <a:gdLst>
              <a:gd name="T0" fmla="*/ 118 w 285"/>
              <a:gd name="T1" fmla="*/ 131 h 240"/>
              <a:gd name="T2" fmla="*/ 118 w 285"/>
              <a:gd name="T3" fmla="*/ 240 h 240"/>
              <a:gd name="T4" fmla="*/ 0 w 285"/>
              <a:gd name="T5" fmla="*/ 240 h 240"/>
              <a:gd name="T6" fmla="*/ 0 w 285"/>
              <a:gd name="T7" fmla="*/ 131 h 240"/>
              <a:gd name="T8" fmla="*/ 32 w 285"/>
              <a:gd name="T9" fmla="*/ 39 h 240"/>
              <a:gd name="T10" fmla="*/ 118 w 285"/>
              <a:gd name="T11" fmla="*/ 0 h 240"/>
              <a:gd name="T12" fmla="*/ 118 w 285"/>
              <a:gd name="T13" fmla="*/ 55 h 240"/>
              <a:gd name="T14" fmla="*/ 75 w 285"/>
              <a:gd name="T15" fmla="*/ 70 h 240"/>
              <a:gd name="T16" fmla="*/ 53 w 285"/>
              <a:gd name="T17" fmla="*/ 115 h 240"/>
              <a:gd name="T18" fmla="*/ 53 w 285"/>
              <a:gd name="T19" fmla="*/ 131 h 240"/>
              <a:gd name="T20" fmla="*/ 118 w 285"/>
              <a:gd name="T21" fmla="*/ 131 h 240"/>
              <a:gd name="T22" fmla="*/ 285 w 285"/>
              <a:gd name="T23" fmla="*/ 131 h 240"/>
              <a:gd name="T24" fmla="*/ 285 w 285"/>
              <a:gd name="T25" fmla="*/ 240 h 240"/>
              <a:gd name="T26" fmla="*/ 167 w 285"/>
              <a:gd name="T27" fmla="*/ 240 h 240"/>
              <a:gd name="T28" fmla="*/ 167 w 285"/>
              <a:gd name="T29" fmla="*/ 136 h 240"/>
              <a:gd name="T30" fmla="*/ 199 w 285"/>
              <a:gd name="T31" fmla="*/ 41 h 240"/>
              <a:gd name="T32" fmla="*/ 285 w 285"/>
              <a:gd name="T33" fmla="*/ 0 h 240"/>
              <a:gd name="T34" fmla="*/ 285 w 285"/>
              <a:gd name="T35" fmla="*/ 55 h 240"/>
              <a:gd name="T36" fmla="*/ 241 w 285"/>
              <a:gd name="T37" fmla="*/ 70 h 240"/>
              <a:gd name="T38" fmla="*/ 219 w 285"/>
              <a:gd name="T39" fmla="*/ 115 h 240"/>
              <a:gd name="T40" fmla="*/ 219 w 285"/>
              <a:gd name="T41" fmla="*/ 131 h 240"/>
              <a:gd name="T42" fmla="*/ 285 w 285"/>
              <a:gd name="T43" fmla="*/ 131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5" h="240">
                <a:moveTo>
                  <a:pt x="118" y="131"/>
                </a:moveTo>
                <a:cubicBezTo>
                  <a:pt x="118" y="240"/>
                  <a:pt x="118" y="240"/>
                  <a:pt x="118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95"/>
                  <a:pt x="11" y="64"/>
                  <a:pt x="32" y="39"/>
                </a:cubicBezTo>
                <a:cubicBezTo>
                  <a:pt x="51" y="17"/>
                  <a:pt x="80" y="4"/>
                  <a:pt x="118" y="0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101" y="55"/>
                  <a:pt x="87" y="60"/>
                  <a:pt x="75" y="70"/>
                </a:cubicBezTo>
                <a:cubicBezTo>
                  <a:pt x="60" y="80"/>
                  <a:pt x="53" y="95"/>
                  <a:pt x="53" y="115"/>
                </a:cubicBezTo>
                <a:cubicBezTo>
                  <a:pt x="53" y="120"/>
                  <a:pt x="53" y="125"/>
                  <a:pt x="53" y="131"/>
                </a:cubicBezTo>
                <a:lnTo>
                  <a:pt x="118" y="131"/>
                </a:lnTo>
                <a:close/>
                <a:moveTo>
                  <a:pt x="285" y="131"/>
                </a:moveTo>
                <a:cubicBezTo>
                  <a:pt x="285" y="240"/>
                  <a:pt x="285" y="240"/>
                  <a:pt x="285" y="240"/>
                </a:cubicBezTo>
                <a:cubicBezTo>
                  <a:pt x="167" y="240"/>
                  <a:pt x="167" y="240"/>
                  <a:pt x="167" y="240"/>
                </a:cubicBezTo>
                <a:cubicBezTo>
                  <a:pt x="167" y="136"/>
                  <a:pt x="167" y="136"/>
                  <a:pt x="167" y="136"/>
                </a:cubicBezTo>
                <a:cubicBezTo>
                  <a:pt x="167" y="98"/>
                  <a:pt x="178" y="66"/>
                  <a:pt x="199" y="41"/>
                </a:cubicBezTo>
                <a:cubicBezTo>
                  <a:pt x="218" y="18"/>
                  <a:pt x="247" y="4"/>
                  <a:pt x="285" y="0"/>
                </a:cubicBezTo>
                <a:cubicBezTo>
                  <a:pt x="285" y="55"/>
                  <a:pt x="285" y="55"/>
                  <a:pt x="285" y="55"/>
                </a:cubicBezTo>
                <a:cubicBezTo>
                  <a:pt x="269" y="55"/>
                  <a:pt x="254" y="60"/>
                  <a:pt x="241" y="70"/>
                </a:cubicBezTo>
                <a:cubicBezTo>
                  <a:pt x="227" y="80"/>
                  <a:pt x="219" y="95"/>
                  <a:pt x="219" y="115"/>
                </a:cubicBezTo>
                <a:cubicBezTo>
                  <a:pt x="219" y="120"/>
                  <a:pt x="219" y="125"/>
                  <a:pt x="219" y="131"/>
                </a:cubicBezTo>
                <a:lnTo>
                  <a:pt x="285" y="131"/>
                </a:lnTo>
                <a:close/>
              </a:path>
            </a:pathLst>
          </a:custGeom>
          <a:solidFill>
            <a:srgbClr val="073141">
              <a:alpha val="8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45A1BA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EEE11FA9-A980-4FD2-85B9-806A592F7B12}"/>
              </a:ext>
            </a:extLst>
          </p:cNvPr>
          <p:cNvSpPr txBox="1"/>
          <p:nvPr/>
        </p:nvSpPr>
        <p:spPr>
          <a:xfrm>
            <a:off x="416824" y="2789239"/>
            <a:ext cx="770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 smtClean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Theme</a:t>
            </a:r>
            <a:r>
              <a:rPr lang="zh-CN" altLang="en-US" sz="3200" dirty="0" smtClean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dirty="0" smtClean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Leakage</a:t>
            </a:r>
            <a:endParaRPr lang="zh-CN" altLang="en-US" sz="3200" dirty="0">
              <a:solidFill>
                <a:srgbClr val="073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428403" y="3799982"/>
            <a:ext cx="4589908" cy="1166503"/>
            <a:chOff x="5194827" y="4506066"/>
            <a:chExt cx="4121639" cy="1166503"/>
          </a:xfrm>
        </p:grpSpPr>
        <p:sp>
          <p:nvSpPr>
            <p:cNvPr id="160" name="文本框 6"/>
            <p:cNvSpPr txBox="1"/>
            <p:nvPr/>
          </p:nvSpPr>
          <p:spPr>
            <a:xfrm>
              <a:off x="5194827" y="5026238"/>
              <a:ext cx="4121639" cy="646331"/>
            </a:xfrm>
            <a:prstGeom prst="roundRect">
              <a:avLst>
                <a:gd name="adj" fmla="val 0"/>
              </a:avLst>
            </a:prstGeom>
            <a:solidFill>
              <a:srgbClr val="073141"/>
            </a:solidFill>
            <a:ln>
              <a:solidFill>
                <a:srgbClr val="07314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阳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隆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荣、张昊宇、王煜文（英文）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王冠桥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zh-CN" altLang="en-US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蒲杨懿、刘耀耀（中文）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文本框 7"/>
            <p:cNvSpPr txBox="1"/>
            <p:nvPr/>
          </p:nvSpPr>
          <p:spPr>
            <a:xfrm>
              <a:off x="5194827" y="4506066"/>
              <a:ext cx="4121639" cy="369332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rgbClr val="07314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 smtClean="0">
                  <a:solidFill>
                    <a:srgbClr val="073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小组序号</a:t>
              </a:r>
              <a:r>
                <a:rPr lang="zh-CN" altLang="en-US" dirty="0" smtClean="0">
                  <a:solidFill>
                    <a:srgbClr val="073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dirty="0" smtClean="0">
                  <a:solidFill>
                    <a:srgbClr val="073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B12-computer-2</a:t>
              </a:r>
              <a:endParaRPr lang="zh-CN" altLang="en-US" dirty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组合 230"/>
          <p:cNvGrpSpPr/>
          <p:nvPr/>
        </p:nvGrpSpPr>
        <p:grpSpPr>
          <a:xfrm>
            <a:off x="9120851" y="0"/>
            <a:ext cx="4241860" cy="7063408"/>
            <a:chOff x="9120851" y="0"/>
            <a:chExt cx="4241860" cy="7063408"/>
          </a:xfrm>
        </p:grpSpPr>
        <p:sp>
          <p:nvSpPr>
            <p:cNvPr id="7" name="Freeform 5"/>
            <p:cNvSpPr/>
            <p:nvPr/>
          </p:nvSpPr>
          <p:spPr bwMode="auto">
            <a:xfrm>
              <a:off x="1210206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2009419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7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192008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827436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1738099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1645453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55611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1463470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7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1137413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11281486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7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1192149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6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11101158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11010166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1091917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10828183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1073719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10646200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7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10555209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10462563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0373226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10280580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10191243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9904041" y="679210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9913010" y="6630675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9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10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10143950" y="6622828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0 w 218"/>
                <a:gd name="T3" fmla="*/ 51 h 242"/>
                <a:gd name="T4" fmla="*/ 218 w 218"/>
                <a:gd name="T5" fmla="*/ 102 h 242"/>
                <a:gd name="T6" fmla="*/ 121 w 218"/>
                <a:gd name="T7" fmla="*/ 171 h 242"/>
                <a:gd name="T8" fmla="*/ 22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0" y="51"/>
                  </a:lnTo>
                  <a:lnTo>
                    <a:pt x="218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10152918" y="6461394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7 w 218"/>
                <a:gd name="T5" fmla="*/ 0 h 240"/>
                <a:gd name="T6" fmla="*/ 98 w 218"/>
                <a:gd name="T7" fmla="*/ 69 h 240"/>
                <a:gd name="T8" fmla="*/ 0 w 218"/>
                <a:gd name="T9" fmla="*/ 138 h 240"/>
                <a:gd name="T10" fmla="*/ 108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7" y="0"/>
                  </a:lnTo>
                  <a:lnTo>
                    <a:pt x="98" y="69"/>
                  </a:lnTo>
                  <a:lnTo>
                    <a:pt x="0" y="138"/>
                  </a:lnTo>
                  <a:lnTo>
                    <a:pt x="108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10382737" y="6453547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10391706" y="6289871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2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2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10621525" y="628426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3 w 219"/>
                <a:gd name="T9" fmla="*/ 242 h 242"/>
                <a:gd name="T10" fmla="*/ 12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3" y="242"/>
                  </a:lnTo>
                  <a:lnTo>
                    <a:pt x="1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10630493" y="6120590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209 w 219"/>
                <a:gd name="T3" fmla="*/ 121 h 242"/>
                <a:gd name="T4" fmla="*/ 198 w 219"/>
                <a:gd name="T5" fmla="*/ 0 h 242"/>
                <a:gd name="T6" fmla="*/ 99 w 219"/>
                <a:gd name="T7" fmla="*/ 71 h 242"/>
                <a:gd name="T8" fmla="*/ 0 w 219"/>
                <a:gd name="T9" fmla="*/ 140 h 242"/>
                <a:gd name="T10" fmla="*/ 110 w 219"/>
                <a:gd name="T11" fmla="*/ 192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2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10861433" y="6114984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10870402" y="5951308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7 w 218"/>
                <a:gd name="T5" fmla="*/ 0 h 242"/>
                <a:gd name="T6" fmla="*/ 99 w 218"/>
                <a:gd name="T7" fmla="*/ 71 h 242"/>
                <a:gd name="T8" fmla="*/ 0 w 218"/>
                <a:gd name="T9" fmla="*/ 140 h 242"/>
                <a:gd name="T10" fmla="*/ 110 w 218"/>
                <a:gd name="T11" fmla="*/ 19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7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11100222" y="5945703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11109190" y="5782027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12535189" y="4930016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2 w 220"/>
                <a:gd name="T3" fmla="*/ 121 h 242"/>
                <a:gd name="T4" fmla="*/ 23 w 220"/>
                <a:gd name="T5" fmla="*/ 242 h 242"/>
                <a:gd name="T6" fmla="*/ 121 w 220"/>
                <a:gd name="T7" fmla="*/ 172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2" y="121"/>
                  </a:lnTo>
                  <a:lnTo>
                    <a:pt x="23" y="242"/>
                  </a:lnTo>
                  <a:lnTo>
                    <a:pt x="121" y="172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12305370" y="4936742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12296401" y="5099296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 w 220"/>
                <a:gd name="T3" fmla="*/ 121 h 242"/>
                <a:gd name="T4" fmla="*/ 22 w 220"/>
                <a:gd name="T5" fmla="*/ 242 h 242"/>
                <a:gd name="T6" fmla="*/ 121 w 220"/>
                <a:gd name="T7" fmla="*/ 172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12066583" y="510602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0 h 242"/>
                <a:gd name="T4" fmla="*/ 0 w 219"/>
                <a:gd name="T5" fmla="*/ 140 h 242"/>
                <a:gd name="T6" fmla="*/ 98 w 219"/>
                <a:gd name="T7" fmla="*/ 70 h 242"/>
                <a:gd name="T8" fmla="*/ 197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0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12057614" y="5268578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1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11826674" y="527530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11817705" y="543785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2 w 219"/>
                <a:gd name="T5" fmla="*/ 242 h 242"/>
                <a:gd name="T6" fmla="*/ 121 w 219"/>
                <a:gd name="T7" fmla="*/ 171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11587886" y="5444586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7 w 220"/>
                <a:gd name="T9" fmla="*/ 0 h 242"/>
                <a:gd name="T10" fmla="*/ 208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11578918" y="5607141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 w 220"/>
                <a:gd name="T3" fmla="*/ 121 h 242"/>
                <a:gd name="T4" fmla="*/ 22 w 220"/>
                <a:gd name="T5" fmla="*/ 242 h 242"/>
                <a:gd name="T6" fmla="*/ 121 w 220"/>
                <a:gd name="T7" fmla="*/ 171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/>
            <p:nvPr/>
          </p:nvSpPr>
          <p:spPr bwMode="auto">
            <a:xfrm>
              <a:off x="11347977" y="5612745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110 w 219"/>
                <a:gd name="T3" fmla="*/ 191 h 243"/>
                <a:gd name="T4" fmla="*/ 0 w 219"/>
                <a:gd name="T5" fmla="*/ 141 h 243"/>
                <a:gd name="T6" fmla="*/ 99 w 219"/>
                <a:gd name="T7" fmla="*/ 71 h 243"/>
                <a:gd name="T8" fmla="*/ 198 w 219"/>
                <a:gd name="T9" fmla="*/ 0 h 243"/>
                <a:gd name="T10" fmla="*/ 209 w 219"/>
                <a:gd name="T11" fmla="*/ 122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110" y="191"/>
                  </a:lnTo>
                  <a:lnTo>
                    <a:pt x="0" y="141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2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11340130" y="5776422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19 w 218"/>
                <a:gd name="T7" fmla="*/ 171 h 242"/>
                <a:gd name="T8" fmla="*/ 218 w 218"/>
                <a:gd name="T9" fmla="*/ 102 h 242"/>
                <a:gd name="T10" fmla="*/ 108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19" y="171"/>
                  </a:lnTo>
                  <a:lnTo>
                    <a:pt x="218" y="102"/>
                  </a:lnTo>
                  <a:lnTo>
                    <a:pt x="10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497094" y="6020815"/>
              <a:ext cx="246635" cy="269056"/>
            </a:xfrm>
            <a:custGeom>
              <a:avLst/>
              <a:gdLst>
                <a:gd name="T0" fmla="*/ 220 w 220"/>
                <a:gd name="T1" fmla="*/ 240 h 240"/>
                <a:gd name="T2" fmla="*/ 209 w 220"/>
                <a:gd name="T3" fmla="*/ 119 h 240"/>
                <a:gd name="T4" fmla="*/ 198 w 220"/>
                <a:gd name="T5" fmla="*/ 0 h 240"/>
                <a:gd name="T6" fmla="*/ 99 w 220"/>
                <a:gd name="T7" fmla="*/ 69 h 240"/>
                <a:gd name="T8" fmla="*/ 0 w 220"/>
                <a:gd name="T9" fmla="*/ 138 h 240"/>
                <a:gd name="T10" fmla="*/ 110 w 220"/>
                <a:gd name="T11" fmla="*/ 190 h 240"/>
                <a:gd name="T12" fmla="*/ 220 w 2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220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20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26912" y="6012967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1 h 242"/>
                <a:gd name="T4" fmla="*/ 220 w 220"/>
                <a:gd name="T5" fmla="*/ 102 h 242"/>
                <a:gd name="T6" fmla="*/ 121 w 220"/>
                <a:gd name="T7" fmla="*/ 171 h 242"/>
                <a:gd name="T8" fmla="*/ 23 w 220"/>
                <a:gd name="T9" fmla="*/ 242 h 242"/>
                <a:gd name="T10" fmla="*/ 12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1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2"/>
                  </a:lnTo>
                  <a:lnTo>
                    <a:pt x="1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735881" y="5851534"/>
              <a:ext cx="246635" cy="269056"/>
            </a:xfrm>
            <a:custGeom>
              <a:avLst/>
              <a:gdLst>
                <a:gd name="T0" fmla="*/ 220 w 220"/>
                <a:gd name="T1" fmla="*/ 240 h 240"/>
                <a:gd name="T2" fmla="*/ 209 w 220"/>
                <a:gd name="T3" fmla="*/ 119 h 240"/>
                <a:gd name="T4" fmla="*/ 198 w 220"/>
                <a:gd name="T5" fmla="*/ 0 h 240"/>
                <a:gd name="T6" fmla="*/ 99 w 220"/>
                <a:gd name="T7" fmla="*/ 69 h 240"/>
                <a:gd name="T8" fmla="*/ 0 w 220"/>
                <a:gd name="T9" fmla="*/ 138 h 240"/>
                <a:gd name="T10" fmla="*/ 110 w 220"/>
                <a:gd name="T11" fmla="*/ 190 h 240"/>
                <a:gd name="T12" fmla="*/ 220 w 2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220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20" y="24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967942" y="584368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976911" y="5682252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6 w 218"/>
                <a:gd name="T5" fmla="*/ 0 h 240"/>
                <a:gd name="T6" fmla="*/ 99 w 218"/>
                <a:gd name="T7" fmla="*/ 69 h 240"/>
                <a:gd name="T8" fmla="*/ 0 w 218"/>
                <a:gd name="T9" fmla="*/ 138 h 240"/>
                <a:gd name="T10" fmla="*/ 109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6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10205609" y="5674405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10215698" y="5512971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8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09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10446638" y="5505123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08 w 218"/>
                <a:gd name="T3" fmla="*/ 52 h 242"/>
                <a:gd name="T4" fmla="*/ 218 w 218"/>
                <a:gd name="T5" fmla="*/ 102 h 242"/>
                <a:gd name="T6" fmla="*/ 120 w 218"/>
                <a:gd name="T7" fmla="*/ 171 h 242"/>
                <a:gd name="T8" fmla="*/ 21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08" y="52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10455607" y="5341447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08 w 218"/>
                <a:gd name="T11" fmla="*/ 192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08" y="192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10685426" y="5335842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10694395" y="5172166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209 w 219"/>
                <a:gd name="T3" fmla="*/ 121 h 243"/>
                <a:gd name="T4" fmla="*/ 196 w 219"/>
                <a:gd name="T5" fmla="*/ 0 h 243"/>
                <a:gd name="T6" fmla="*/ 99 w 219"/>
                <a:gd name="T7" fmla="*/ 71 h 243"/>
                <a:gd name="T8" fmla="*/ 0 w 219"/>
                <a:gd name="T9" fmla="*/ 141 h 243"/>
                <a:gd name="T10" fmla="*/ 110 w 219"/>
                <a:gd name="T11" fmla="*/ 191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209" y="121"/>
                  </a:lnTo>
                  <a:lnTo>
                    <a:pt x="196" y="0"/>
                  </a:lnTo>
                  <a:lnTo>
                    <a:pt x="99" y="71"/>
                  </a:lnTo>
                  <a:lnTo>
                    <a:pt x="0" y="141"/>
                  </a:lnTo>
                  <a:lnTo>
                    <a:pt x="110" y="191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/>
            <p:nvPr/>
          </p:nvSpPr>
          <p:spPr bwMode="auto">
            <a:xfrm>
              <a:off x="10923093" y="5166560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12129362" y="4157599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12120394" y="4320154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11890575" y="4326881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10 w 218"/>
                <a:gd name="T3" fmla="*/ 190 h 242"/>
                <a:gd name="T4" fmla="*/ 0 w 218"/>
                <a:gd name="T5" fmla="*/ 140 h 242"/>
                <a:gd name="T6" fmla="*/ 99 w 218"/>
                <a:gd name="T7" fmla="*/ 70 h 242"/>
                <a:gd name="T8" fmla="*/ 197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11881606" y="4489435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11650666" y="4496161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11641697" y="4658717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2 w 219"/>
                <a:gd name="T3" fmla="*/ 121 h 242"/>
                <a:gd name="T4" fmla="*/ 23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2" y="121"/>
                  </a:lnTo>
                  <a:lnTo>
                    <a:pt x="23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1411879" y="466544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11402910" y="482799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1 w 219"/>
                <a:gd name="T5" fmla="*/ 242 h 242"/>
                <a:gd name="T6" fmla="*/ 120 w 219"/>
                <a:gd name="T7" fmla="*/ 171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1" y="242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1173091" y="4834724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08 w 218"/>
                <a:gd name="T3" fmla="*/ 190 h 242"/>
                <a:gd name="T4" fmla="*/ 0 w 218"/>
                <a:gd name="T5" fmla="*/ 140 h 242"/>
                <a:gd name="T6" fmla="*/ 97 w 218"/>
                <a:gd name="T7" fmla="*/ 70 h 242"/>
                <a:gd name="T8" fmla="*/ 196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08" y="190"/>
                  </a:lnTo>
                  <a:lnTo>
                    <a:pt x="0" y="140"/>
                  </a:lnTo>
                  <a:lnTo>
                    <a:pt x="97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11164122" y="4997280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1 w 218"/>
                <a:gd name="T5" fmla="*/ 242 h 242"/>
                <a:gd name="T6" fmla="*/ 120 w 218"/>
                <a:gd name="T7" fmla="*/ 171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1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10933182" y="5002885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109 w 219"/>
                <a:gd name="T3" fmla="*/ 191 h 243"/>
                <a:gd name="T4" fmla="*/ 0 w 219"/>
                <a:gd name="T5" fmla="*/ 141 h 243"/>
                <a:gd name="T6" fmla="*/ 99 w 219"/>
                <a:gd name="T7" fmla="*/ 71 h 243"/>
                <a:gd name="T8" fmla="*/ 198 w 219"/>
                <a:gd name="T9" fmla="*/ 0 h 243"/>
                <a:gd name="T10" fmla="*/ 208 w 219"/>
                <a:gd name="T11" fmla="*/ 122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109" y="191"/>
                  </a:lnTo>
                  <a:lnTo>
                    <a:pt x="0" y="141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8" y="122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10179824" y="5993909"/>
              <a:ext cx="246635" cy="272420"/>
            </a:xfrm>
            <a:custGeom>
              <a:avLst/>
              <a:gdLst>
                <a:gd name="T0" fmla="*/ 0 w 220"/>
                <a:gd name="T1" fmla="*/ 0 h 243"/>
                <a:gd name="T2" fmla="*/ 110 w 220"/>
                <a:gd name="T3" fmla="*/ 51 h 243"/>
                <a:gd name="T4" fmla="*/ 220 w 220"/>
                <a:gd name="T5" fmla="*/ 102 h 243"/>
                <a:gd name="T6" fmla="*/ 121 w 220"/>
                <a:gd name="T7" fmla="*/ 172 h 243"/>
                <a:gd name="T8" fmla="*/ 22 w 220"/>
                <a:gd name="T9" fmla="*/ 243 h 243"/>
                <a:gd name="T10" fmla="*/ 11 w 220"/>
                <a:gd name="T11" fmla="*/ 121 h 243"/>
                <a:gd name="T12" fmla="*/ 0 w 220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3">
                  <a:moveTo>
                    <a:pt x="0" y="0"/>
                  </a:moveTo>
                  <a:lnTo>
                    <a:pt x="110" y="51"/>
                  </a:lnTo>
                  <a:lnTo>
                    <a:pt x="220" y="102"/>
                  </a:lnTo>
                  <a:lnTo>
                    <a:pt x="121" y="172"/>
                  </a:lnTo>
                  <a:lnTo>
                    <a:pt x="22" y="243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88792" y="583135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8 w 220"/>
                <a:gd name="T3" fmla="*/ 121 h 242"/>
                <a:gd name="T4" fmla="*/ 197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0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8" y="121"/>
                  </a:lnTo>
                  <a:lnTo>
                    <a:pt x="197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0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10418612" y="5825748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1 h 240"/>
                <a:gd name="T6" fmla="*/ 121 w 220"/>
                <a:gd name="T7" fmla="*/ 171 h 240"/>
                <a:gd name="T8" fmla="*/ 22 w 220"/>
                <a:gd name="T9" fmla="*/ 240 h 240"/>
                <a:gd name="T10" fmla="*/ 11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1"/>
                  </a:lnTo>
                  <a:lnTo>
                    <a:pt x="121" y="171"/>
                  </a:lnTo>
                  <a:lnTo>
                    <a:pt x="22" y="240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427580" y="5662072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0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0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10659641" y="5656467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09 w 218"/>
                <a:gd name="T3" fmla="*/ 50 h 240"/>
                <a:gd name="T4" fmla="*/ 218 w 218"/>
                <a:gd name="T5" fmla="*/ 102 h 240"/>
                <a:gd name="T6" fmla="*/ 120 w 218"/>
                <a:gd name="T7" fmla="*/ 171 h 240"/>
                <a:gd name="T8" fmla="*/ 21 w 218"/>
                <a:gd name="T9" fmla="*/ 240 h 240"/>
                <a:gd name="T10" fmla="*/ 10 w 218"/>
                <a:gd name="T11" fmla="*/ 121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09" y="50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0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10668610" y="5492792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08 w 218"/>
                <a:gd name="T11" fmla="*/ 190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08" y="190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10897308" y="5487186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2 h 240"/>
                <a:gd name="T6" fmla="*/ 121 w 220"/>
                <a:gd name="T7" fmla="*/ 171 h 240"/>
                <a:gd name="T8" fmla="*/ 22 w 220"/>
                <a:gd name="T9" fmla="*/ 240 h 240"/>
                <a:gd name="T10" fmla="*/ 11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0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10907398" y="5323510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208 w 219"/>
                <a:gd name="T3" fmla="*/ 121 h 242"/>
                <a:gd name="T4" fmla="*/ 198 w 219"/>
                <a:gd name="T5" fmla="*/ 0 h 242"/>
                <a:gd name="T6" fmla="*/ 99 w 219"/>
                <a:gd name="T7" fmla="*/ 71 h 242"/>
                <a:gd name="T8" fmla="*/ 0 w 219"/>
                <a:gd name="T9" fmla="*/ 140 h 242"/>
                <a:gd name="T10" fmla="*/ 109 w 219"/>
                <a:gd name="T11" fmla="*/ 190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208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09" y="190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11136096" y="5317905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2 h 240"/>
                <a:gd name="T6" fmla="*/ 121 w 220"/>
                <a:gd name="T7" fmla="*/ 171 h 240"/>
                <a:gd name="T8" fmla="*/ 23 w 220"/>
                <a:gd name="T9" fmla="*/ 240 h 240"/>
                <a:gd name="T10" fmla="*/ 13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0"/>
                  </a:lnTo>
                  <a:lnTo>
                    <a:pt x="13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11145065" y="5154229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11377125" y="5148623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09 w 218"/>
                <a:gd name="T3" fmla="*/ 50 h 240"/>
                <a:gd name="T4" fmla="*/ 218 w 218"/>
                <a:gd name="T5" fmla="*/ 102 h 240"/>
                <a:gd name="T6" fmla="*/ 120 w 218"/>
                <a:gd name="T7" fmla="*/ 171 h 240"/>
                <a:gd name="T8" fmla="*/ 21 w 218"/>
                <a:gd name="T9" fmla="*/ 240 h 240"/>
                <a:gd name="T10" fmla="*/ 10 w 218"/>
                <a:gd name="T11" fmla="*/ 121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09" y="50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0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11386094" y="4984947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10 w 218"/>
                <a:gd name="T11" fmla="*/ 19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12812093" y="4132935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1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10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1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12582274" y="4138541"/>
              <a:ext cx="244393" cy="270178"/>
            </a:xfrm>
            <a:custGeom>
              <a:avLst/>
              <a:gdLst>
                <a:gd name="T0" fmla="*/ 218 w 218"/>
                <a:gd name="T1" fmla="*/ 241 h 241"/>
                <a:gd name="T2" fmla="*/ 108 w 218"/>
                <a:gd name="T3" fmla="*/ 191 h 241"/>
                <a:gd name="T4" fmla="*/ 0 w 218"/>
                <a:gd name="T5" fmla="*/ 140 h 241"/>
                <a:gd name="T6" fmla="*/ 98 w 218"/>
                <a:gd name="T7" fmla="*/ 70 h 241"/>
                <a:gd name="T8" fmla="*/ 197 w 218"/>
                <a:gd name="T9" fmla="*/ 0 h 241"/>
                <a:gd name="T10" fmla="*/ 207 w 218"/>
                <a:gd name="T11" fmla="*/ 121 h 241"/>
                <a:gd name="T12" fmla="*/ 218 w 2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218" y="241"/>
                  </a:moveTo>
                  <a:lnTo>
                    <a:pt x="108" y="191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1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12573305" y="4302217"/>
              <a:ext cx="244393" cy="270178"/>
            </a:xfrm>
            <a:custGeom>
              <a:avLst/>
              <a:gdLst>
                <a:gd name="T0" fmla="*/ 0 w 218"/>
                <a:gd name="T1" fmla="*/ 0 h 241"/>
                <a:gd name="T2" fmla="*/ 11 w 218"/>
                <a:gd name="T3" fmla="*/ 121 h 241"/>
                <a:gd name="T4" fmla="*/ 21 w 218"/>
                <a:gd name="T5" fmla="*/ 241 h 241"/>
                <a:gd name="T6" fmla="*/ 120 w 218"/>
                <a:gd name="T7" fmla="*/ 171 h 241"/>
                <a:gd name="T8" fmla="*/ 218 w 218"/>
                <a:gd name="T9" fmla="*/ 102 h 241"/>
                <a:gd name="T10" fmla="*/ 110 w 218"/>
                <a:gd name="T11" fmla="*/ 50 h 241"/>
                <a:gd name="T12" fmla="*/ 0 w 218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0" y="0"/>
                  </a:moveTo>
                  <a:lnTo>
                    <a:pt x="11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8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12342365" y="4307822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1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12333397" y="4471498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0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09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0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19"/>
            <p:cNvSpPr/>
            <p:nvPr/>
          </p:nvSpPr>
          <p:spPr bwMode="auto">
            <a:xfrm>
              <a:off x="12103578" y="447710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1 h 242"/>
                <a:gd name="T4" fmla="*/ 0 w 219"/>
                <a:gd name="T5" fmla="*/ 140 h 242"/>
                <a:gd name="T6" fmla="*/ 99 w 219"/>
                <a:gd name="T7" fmla="*/ 70 h 242"/>
                <a:gd name="T8" fmla="*/ 196 w 219"/>
                <a:gd name="T9" fmla="*/ 0 h 242"/>
                <a:gd name="T10" fmla="*/ 207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0"/>
            <p:cNvSpPr/>
            <p:nvPr/>
          </p:nvSpPr>
          <p:spPr bwMode="auto">
            <a:xfrm>
              <a:off x="12094609" y="4640780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0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09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0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11862548" y="4646385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1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2"/>
            <p:cNvSpPr/>
            <p:nvPr/>
          </p:nvSpPr>
          <p:spPr bwMode="auto">
            <a:xfrm>
              <a:off x="11855822" y="4810061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1 w 218"/>
                <a:gd name="T3" fmla="*/ 121 h 240"/>
                <a:gd name="T4" fmla="*/ 21 w 218"/>
                <a:gd name="T5" fmla="*/ 240 h 240"/>
                <a:gd name="T6" fmla="*/ 119 w 218"/>
                <a:gd name="T7" fmla="*/ 171 h 240"/>
                <a:gd name="T8" fmla="*/ 218 w 218"/>
                <a:gd name="T9" fmla="*/ 102 h 240"/>
                <a:gd name="T10" fmla="*/ 108 w 218"/>
                <a:gd name="T11" fmla="*/ 50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1" y="121"/>
                  </a:lnTo>
                  <a:lnTo>
                    <a:pt x="21" y="240"/>
                  </a:lnTo>
                  <a:lnTo>
                    <a:pt x="119" y="171"/>
                  </a:lnTo>
                  <a:lnTo>
                    <a:pt x="218" y="102"/>
                  </a:lnTo>
                  <a:lnTo>
                    <a:pt x="10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3"/>
            <p:cNvSpPr/>
            <p:nvPr/>
          </p:nvSpPr>
          <p:spPr bwMode="auto">
            <a:xfrm>
              <a:off x="11624882" y="4815666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1 h 242"/>
                <a:gd name="T4" fmla="*/ 0 w 219"/>
                <a:gd name="T5" fmla="*/ 140 h 242"/>
                <a:gd name="T6" fmla="*/ 99 w 219"/>
                <a:gd name="T7" fmla="*/ 71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1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4"/>
            <p:cNvSpPr/>
            <p:nvPr/>
          </p:nvSpPr>
          <p:spPr bwMode="auto">
            <a:xfrm>
              <a:off x="11614792" y="4979342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 w 220"/>
                <a:gd name="T3" fmla="*/ 121 h 240"/>
                <a:gd name="T4" fmla="*/ 22 w 220"/>
                <a:gd name="T5" fmla="*/ 240 h 240"/>
                <a:gd name="T6" fmla="*/ 121 w 220"/>
                <a:gd name="T7" fmla="*/ 171 h 240"/>
                <a:gd name="T8" fmla="*/ 220 w 220"/>
                <a:gd name="T9" fmla="*/ 102 h 240"/>
                <a:gd name="T10" fmla="*/ 110 w 220"/>
                <a:gd name="T11" fmla="*/ 50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" y="121"/>
                  </a:lnTo>
                  <a:lnTo>
                    <a:pt x="22" y="240"/>
                  </a:lnTo>
                  <a:lnTo>
                    <a:pt x="121" y="171"/>
                  </a:lnTo>
                  <a:lnTo>
                    <a:pt x="220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5"/>
            <p:cNvSpPr/>
            <p:nvPr/>
          </p:nvSpPr>
          <p:spPr bwMode="auto">
            <a:xfrm>
              <a:off x="9960094" y="6296597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6 w 218"/>
                <a:gd name="T5" fmla="*/ 0 h 240"/>
                <a:gd name="T6" fmla="*/ 97 w 218"/>
                <a:gd name="T7" fmla="*/ 69 h 240"/>
                <a:gd name="T8" fmla="*/ 0 w 218"/>
                <a:gd name="T9" fmla="*/ 138 h 240"/>
                <a:gd name="T10" fmla="*/ 108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6" y="0"/>
                  </a:lnTo>
                  <a:lnTo>
                    <a:pt x="97" y="69"/>
                  </a:lnTo>
                  <a:lnTo>
                    <a:pt x="0" y="138"/>
                  </a:lnTo>
                  <a:lnTo>
                    <a:pt x="108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6"/>
            <p:cNvSpPr/>
            <p:nvPr/>
          </p:nvSpPr>
          <p:spPr bwMode="auto">
            <a:xfrm>
              <a:off x="10188792" y="6288750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7"/>
            <p:cNvSpPr/>
            <p:nvPr/>
          </p:nvSpPr>
          <p:spPr bwMode="auto">
            <a:xfrm>
              <a:off x="10198882" y="6127316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8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09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8"/>
            <p:cNvSpPr/>
            <p:nvPr/>
          </p:nvSpPr>
          <p:spPr bwMode="auto">
            <a:xfrm>
              <a:off x="10427580" y="6119468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3 w 220"/>
                <a:gd name="T9" fmla="*/ 242 h 242"/>
                <a:gd name="T10" fmla="*/ 13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2"/>
                  </a:lnTo>
                  <a:lnTo>
                    <a:pt x="13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29"/>
            <p:cNvSpPr/>
            <p:nvPr/>
          </p:nvSpPr>
          <p:spPr bwMode="auto">
            <a:xfrm>
              <a:off x="10437670" y="5958034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8 w 219"/>
                <a:gd name="T3" fmla="*/ 119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09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09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0"/>
            <p:cNvSpPr/>
            <p:nvPr/>
          </p:nvSpPr>
          <p:spPr bwMode="auto">
            <a:xfrm>
              <a:off x="10668610" y="595018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1"/>
            <p:cNvSpPr/>
            <p:nvPr/>
          </p:nvSpPr>
          <p:spPr bwMode="auto">
            <a:xfrm>
              <a:off x="10677578" y="5788754"/>
              <a:ext cx="244393" cy="270178"/>
            </a:xfrm>
            <a:custGeom>
              <a:avLst/>
              <a:gdLst>
                <a:gd name="T0" fmla="*/ 218 w 218"/>
                <a:gd name="T1" fmla="*/ 241 h 241"/>
                <a:gd name="T2" fmla="*/ 207 w 218"/>
                <a:gd name="T3" fmla="*/ 120 h 241"/>
                <a:gd name="T4" fmla="*/ 196 w 218"/>
                <a:gd name="T5" fmla="*/ 0 h 241"/>
                <a:gd name="T6" fmla="*/ 99 w 218"/>
                <a:gd name="T7" fmla="*/ 69 h 241"/>
                <a:gd name="T8" fmla="*/ 0 w 218"/>
                <a:gd name="T9" fmla="*/ 139 h 241"/>
                <a:gd name="T10" fmla="*/ 110 w 218"/>
                <a:gd name="T11" fmla="*/ 190 h 241"/>
                <a:gd name="T12" fmla="*/ 218 w 2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218" y="241"/>
                  </a:moveTo>
                  <a:lnTo>
                    <a:pt x="207" y="120"/>
                  </a:lnTo>
                  <a:lnTo>
                    <a:pt x="196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10" y="190"/>
                  </a:lnTo>
                  <a:lnTo>
                    <a:pt x="218" y="241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2"/>
            <p:cNvSpPr/>
            <p:nvPr/>
          </p:nvSpPr>
          <p:spPr bwMode="auto">
            <a:xfrm>
              <a:off x="10907398" y="578090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3"/>
            <p:cNvSpPr/>
            <p:nvPr/>
          </p:nvSpPr>
          <p:spPr bwMode="auto">
            <a:xfrm>
              <a:off x="10916367" y="5619472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9 w 219"/>
                <a:gd name="T3" fmla="*/ 120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10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9" y="120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10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4"/>
            <p:cNvSpPr/>
            <p:nvPr/>
          </p:nvSpPr>
          <p:spPr bwMode="auto">
            <a:xfrm>
              <a:off x="11147306" y="5611625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08 w 218"/>
                <a:gd name="T3" fmla="*/ 52 h 242"/>
                <a:gd name="T4" fmla="*/ 218 w 218"/>
                <a:gd name="T5" fmla="*/ 102 h 242"/>
                <a:gd name="T6" fmla="*/ 119 w 218"/>
                <a:gd name="T7" fmla="*/ 171 h 242"/>
                <a:gd name="T8" fmla="*/ 21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08" y="52"/>
                  </a:lnTo>
                  <a:lnTo>
                    <a:pt x="218" y="102"/>
                  </a:lnTo>
                  <a:lnTo>
                    <a:pt x="119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5"/>
            <p:cNvSpPr/>
            <p:nvPr/>
          </p:nvSpPr>
          <p:spPr bwMode="auto">
            <a:xfrm>
              <a:off x="11155153" y="5450191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8 w 219"/>
                <a:gd name="T3" fmla="*/ 120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09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8" y="120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09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11386094" y="5442343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2 h 242"/>
                <a:gd name="T4" fmla="*/ 219 w 219"/>
                <a:gd name="T5" fmla="*/ 102 h 242"/>
                <a:gd name="T6" fmla="*/ 120 w 219"/>
                <a:gd name="T7" fmla="*/ 172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2"/>
                  </a:lnTo>
                  <a:lnTo>
                    <a:pt x="219" y="102"/>
                  </a:lnTo>
                  <a:lnTo>
                    <a:pt x="120" y="172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12591243" y="4433382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10 w 218"/>
                <a:gd name="T3" fmla="*/ 190 h 242"/>
                <a:gd name="T4" fmla="*/ 0 w 218"/>
                <a:gd name="T5" fmla="*/ 140 h 242"/>
                <a:gd name="T6" fmla="*/ 98 w 218"/>
                <a:gd name="T7" fmla="*/ 71 h 242"/>
                <a:gd name="T8" fmla="*/ 197 w 218"/>
                <a:gd name="T9" fmla="*/ 0 h 242"/>
                <a:gd name="T10" fmla="*/ 208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8" y="71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8"/>
            <p:cNvSpPr/>
            <p:nvPr/>
          </p:nvSpPr>
          <p:spPr bwMode="auto">
            <a:xfrm>
              <a:off x="12582274" y="4595937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2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39"/>
            <p:cNvSpPr/>
            <p:nvPr/>
          </p:nvSpPr>
          <p:spPr bwMode="auto">
            <a:xfrm>
              <a:off x="12351334" y="460266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1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12342365" y="476521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3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3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1"/>
            <p:cNvSpPr/>
            <p:nvPr/>
          </p:nvSpPr>
          <p:spPr bwMode="auto">
            <a:xfrm>
              <a:off x="12112546" y="477194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1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2"/>
            <p:cNvSpPr/>
            <p:nvPr/>
          </p:nvSpPr>
          <p:spPr bwMode="auto">
            <a:xfrm>
              <a:off x="12103578" y="493449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3"/>
            <p:cNvSpPr/>
            <p:nvPr/>
          </p:nvSpPr>
          <p:spPr bwMode="auto">
            <a:xfrm>
              <a:off x="11873759" y="4941226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08 w 218"/>
                <a:gd name="T3" fmla="*/ 190 h 242"/>
                <a:gd name="T4" fmla="*/ 0 w 218"/>
                <a:gd name="T5" fmla="*/ 140 h 242"/>
                <a:gd name="T6" fmla="*/ 98 w 218"/>
                <a:gd name="T7" fmla="*/ 70 h 242"/>
                <a:gd name="T8" fmla="*/ 197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08" y="190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4"/>
            <p:cNvSpPr/>
            <p:nvPr/>
          </p:nvSpPr>
          <p:spPr bwMode="auto">
            <a:xfrm>
              <a:off x="11864790" y="5103780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2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5"/>
            <p:cNvSpPr/>
            <p:nvPr/>
          </p:nvSpPr>
          <p:spPr bwMode="auto">
            <a:xfrm>
              <a:off x="11633850" y="5110507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6"/>
            <p:cNvSpPr/>
            <p:nvPr/>
          </p:nvSpPr>
          <p:spPr bwMode="auto">
            <a:xfrm>
              <a:off x="11624882" y="5273062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7"/>
            <p:cNvSpPr/>
            <p:nvPr/>
          </p:nvSpPr>
          <p:spPr bwMode="auto">
            <a:xfrm>
              <a:off x="11395062" y="5279789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1 h 242"/>
                <a:gd name="T4" fmla="*/ 0 w 220"/>
                <a:gd name="T5" fmla="*/ 140 h 242"/>
                <a:gd name="T6" fmla="*/ 99 w 220"/>
                <a:gd name="T7" fmla="*/ 70 h 242"/>
                <a:gd name="T8" fmla="*/ 196 w 220"/>
                <a:gd name="T9" fmla="*/ 0 h 242"/>
                <a:gd name="T10" fmla="*/ 207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60"/>
            <p:cNvSpPr/>
            <p:nvPr/>
          </p:nvSpPr>
          <p:spPr bwMode="auto">
            <a:xfrm>
              <a:off x="12387208" y="3831368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 w 220"/>
                <a:gd name="T3" fmla="*/ 119 h 240"/>
                <a:gd name="T4" fmla="*/ 22 w 220"/>
                <a:gd name="T5" fmla="*/ 240 h 240"/>
                <a:gd name="T6" fmla="*/ 121 w 220"/>
                <a:gd name="T7" fmla="*/ 171 h 240"/>
                <a:gd name="T8" fmla="*/ 220 w 220"/>
                <a:gd name="T9" fmla="*/ 100 h 240"/>
                <a:gd name="T10" fmla="*/ 110 w 220"/>
                <a:gd name="T11" fmla="*/ 50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" y="119"/>
                  </a:lnTo>
                  <a:lnTo>
                    <a:pt x="22" y="240"/>
                  </a:lnTo>
                  <a:lnTo>
                    <a:pt x="121" y="171"/>
                  </a:lnTo>
                  <a:lnTo>
                    <a:pt x="220" y="100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1"/>
            <p:cNvSpPr/>
            <p:nvPr/>
          </p:nvSpPr>
          <p:spPr bwMode="auto">
            <a:xfrm>
              <a:off x="10621525" y="5801085"/>
              <a:ext cx="1321740" cy="962998"/>
            </a:xfrm>
            <a:custGeom>
              <a:avLst/>
              <a:gdLst>
                <a:gd name="T0" fmla="*/ 9 w 1179"/>
                <a:gd name="T1" fmla="*/ 859 h 859"/>
                <a:gd name="T2" fmla="*/ 0 w 1179"/>
                <a:gd name="T3" fmla="*/ 846 h 859"/>
                <a:gd name="T4" fmla="*/ 1179 w 1179"/>
                <a:gd name="T5" fmla="*/ 0 h 859"/>
                <a:gd name="T6" fmla="*/ 1179 w 1179"/>
                <a:gd name="T7" fmla="*/ 216 h 859"/>
                <a:gd name="T8" fmla="*/ 1163 w 1179"/>
                <a:gd name="T9" fmla="*/ 216 h 859"/>
                <a:gd name="T10" fmla="*/ 1163 w 1179"/>
                <a:gd name="T11" fmla="*/ 32 h 859"/>
                <a:gd name="T12" fmla="*/ 9 w 1179"/>
                <a:gd name="T13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9" h="859">
                  <a:moveTo>
                    <a:pt x="9" y="859"/>
                  </a:moveTo>
                  <a:lnTo>
                    <a:pt x="0" y="846"/>
                  </a:lnTo>
                  <a:lnTo>
                    <a:pt x="1179" y="0"/>
                  </a:lnTo>
                  <a:lnTo>
                    <a:pt x="1179" y="216"/>
                  </a:lnTo>
                  <a:lnTo>
                    <a:pt x="1163" y="216"/>
                  </a:lnTo>
                  <a:lnTo>
                    <a:pt x="1163" y="32"/>
                  </a:lnTo>
                  <a:lnTo>
                    <a:pt x="9" y="85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9284636" y="0"/>
              <a:ext cx="2918347" cy="3518892"/>
            </a:xfrm>
            <a:custGeom>
              <a:avLst/>
              <a:gdLst>
                <a:gd name="T0" fmla="*/ 0 w 1764"/>
                <a:gd name="T1" fmla="*/ 2127 h 2127"/>
                <a:gd name="T2" fmla="*/ 1764 w 1764"/>
                <a:gd name="T3" fmla="*/ 1079 h 2127"/>
                <a:gd name="T4" fmla="*/ 1764 w 1764"/>
                <a:gd name="T5" fmla="*/ 0 h 2127"/>
                <a:gd name="T6" fmla="*/ 0 w 1764"/>
                <a:gd name="T7" fmla="*/ 1044 h 2127"/>
                <a:gd name="T8" fmla="*/ 0 w 1764"/>
                <a:gd name="T9" fmla="*/ 2127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4" h="2127">
                  <a:moveTo>
                    <a:pt x="0" y="2127"/>
                  </a:moveTo>
                  <a:lnTo>
                    <a:pt x="1764" y="1079"/>
                  </a:lnTo>
                  <a:lnTo>
                    <a:pt x="1764" y="0"/>
                  </a:lnTo>
                  <a:lnTo>
                    <a:pt x="0" y="1044"/>
                  </a:lnTo>
                  <a:lnTo>
                    <a:pt x="0" y="2127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9284636" y="1727185"/>
              <a:ext cx="2918347" cy="3527163"/>
            </a:xfrm>
            <a:custGeom>
              <a:avLst/>
              <a:gdLst>
                <a:gd name="T0" fmla="*/ 1764 w 1764"/>
                <a:gd name="T1" fmla="*/ 2132 h 2132"/>
                <a:gd name="T2" fmla="*/ 0 w 1764"/>
                <a:gd name="T3" fmla="*/ 1084 h 2132"/>
                <a:gd name="T4" fmla="*/ 0 w 1764"/>
                <a:gd name="T5" fmla="*/ 0 h 2132"/>
                <a:gd name="T6" fmla="*/ 1764 w 1764"/>
                <a:gd name="T7" fmla="*/ 1049 h 2132"/>
                <a:gd name="T8" fmla="*/ 1764 w 1764"/>
                <a:gd name="T9" fmla="*/ 2132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4" h="2132">
                  <a:moveTo>
                    <a:pt x="1764" y="2132"/>
                  </a:moveTo>
                  <a:lnTo>
                    <a:pt x="0" y="1084"/>
                  </a:lnTo>
                  <a:lnTo>
                    <a:pt x="0" y="0"/>
                  </a:lnTo>
                  <a:lnTo>
                    <a:pt x="1764" y="1049"/>
                  </a:lnTo>
                  <a:lnTo>
                    <a:pt x="1764" y="2132"/>
                  </a:lnTo>
                  <a:close/>
                </a:path>
              </a:pathLst>
            </a:custGeom>
            <a:solidFill>
              <a:srgbClr val="07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9120851" y="150549"/>
              <a:ext cx="2536183" cy="2288024"/>
            </a:xfrm>
            <a:custGeom>
              <a:avLst/>
              <a:gdLst>
                <a:gd name="T0" fmla="*/ 16 w 1533"/>
                <a:gd name="T1" fmla="*/ 1383 h 1383"/>
                <a:gd name="T2" fmla="*/ 0 w 1533"/>
                <a:gd name="T3" fmla="*/ 1383 h 1383"/>
                <a:gd name="T4" fmla="*/ 0 w 1533"/>
                <a:gd name="T5" fmla="*/ 881 h 1383"/>
                <a:gd name="T6" fmla="*/ 4 w 1533"/>
                <a:gd name="T7" fmla="*/ 880 h 1383"/>
                <a:gd name="T8" fmla="*/ 1525 w 1533"/>
                <a:gd name="T9" fmla="*/ 0 h 1383"/>
                <a:gd name="T10" fmla="*/ 1533 w 1533"/>
                <a:gd name="T11" fmla="*/ 15 h 1383"/>
                <a:gd name="T12" fmla="*/ 16 w 1533"/>
                <a:gd name="T13" fmla="*/ 891 h 1383"/>
                <a:gd name="T14" fmla="*/ 16 w 1533"/>
                <a:gd name="T1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3" h="1383">
                  <a:moveTo>
                    <a:pt x="16" y="1383"/>
                  </a:moveTo>
                  <a:lnTo>
                    <a:pt x="0" y="1383"/>
                  </a:lnTo>
                  <a:lnTo>
                    <a:pt x="0" y="881"/>
                  </a:lnTo>
                  <a:lnTo>
                    <a:pt x="4" y="880"/>
                  </a:lnTo>
                  <a:lnTo>
                    <a:pt x="1525" y="0"/>
                  </a:lnTo>
                  <a:lnTo>
                    <a:pt x="1533" y="15"/>
                  </a:lnTo>
                  <a:lnTo>
                    <a:pt x="16" y="891"/>
                  </a:lnTo>
                  <a:lnTo>
                    <a:pt x="16" y="1383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-875182" y="5889892"/>
            <a:ext cx="2214564" cy="1433513"/>
            <a:chOff x="-817307" y="5727842"/>
            <a:chExt cx="2214564" cy="1433513"/>
          </a:xfrm>
        </p:grpSpPr>
        <p:sp>
          <p:nvSpPr>
            <p:cNvPr id="184" name="Freeform 175"/>
            <p:cNvSpPr/>
            <p:nvPr/>
          </p:nvSpPr>
          <p:spPr bwMode="auto">
            <a:xfrm>
              <a:off x="-817307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76"/>
            <p:cNvSpPr/>
            <p:nvPr/>
          </p:nvSpPr>
          <p:spPr bwMode="auto">
            <a:xfrm>
              <a:off x="-755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77"/>
            <p:cNvSpPr/>
            <p:nvPr/>
          </p:nvSpPr>
          <p:spPr bwMode="auto">
            <a:xfrm>
              <a:off x="-690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78"/>
            <p:cNvSpPr/>
            <p:nvPr/>
          </p:nvSpPr>
          <p:spPr bwMode="auto">
            <a:xfrm>
              <a:off x="-628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79"/>
            <p:cNvSpPr/>
            <p:nvPr/>
          </p:nvSpPr>
          <p:spPr bwMode="auto">
            <a:xfrm>
              <a:off x="-563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80"/>
            <p:cNvSpPr/>
            <p:nvPr/>
          </p:nvSpPr>
          <p:spPr bwMode="auto">
            <a:xfrm>
              <a:off x="-501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81"/>
            <p:cNvSpPr/>
            <p:nvPr/>
          </p:nvSpPr>
          <p:spPr bwMode="auto">
            <a:xfrm>
              <a:off x="-436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82"/>
            <p:cNvSpPr/>
            <p:nvPr/>
          </p:nvSpPr>
          <p:spPr bwMode="auto">
            <a:xfrm>
              <a:off x="-374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83"/>
            <p:cNvSpPr/>
            <p:nvPr/>
          </p:nvSpPr>
          <p:spPr bwMode="auto">
            <a:xfrm>
              <a:off x="-309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84"/>
            <p:cNvSpPr/>
            <p:nvPr/>
          </p:nvSpPr>
          <p:spPr bwMode="auto">
            <a:xfrm>
              <a:off x="-247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85"/>
            <p:cNvSpPr/>
            <p:nvPr/>
          </p:nvSpPr>
          <p:spPr bwMode="auto">
            <a:xfrm>
              <a:off x="-182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86"/>
            <p:cNvSpPr/>
            <p:nvPr/>
          </p:nvSpPr>
          <p:spPr bwMode="auto">
            <a:xfrm>
              <a:off x="-120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3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3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87"/>
            <p:cNvSpPr/>
            <p:nvPr/>
          </p:nvSpPr>
          <p:spPr bwMode="auto">
            <a:xfrm>
              <a:off x="-55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88"/>
            <p:cNvSpPr/>
            <p:nvPr/>
          </p:nvSpPr>
          <p:spPr bwMode="auto">
            <a:xfrm>
              <a:off x="6606" y="5727842"/>
              <a:ext cx="882650" cy="1433513"/>
            </a:xfrm>
            <a:custGeom>
              <a:avLst/>
              <a:gdLst>
                <a:gd name="T0" fmla="*/ 0 w 556"/>
                <a:gd name="T1" fmla="*/ 895 h 903"/>
                <a:gd name="T2" fmla="*/ 13 w 556"/>
                <a:gd name="T3" fmla="*/ 903 h 903"/>
                <a:gd name="T4" fmla="*/ 556 w 556"/>
                <a:gd name="T5" fmla="*/ 7 h 903"/>
                <a:gd name="T6" fmla="*/ 543 w 556"/>
                <a:gd name="T7" fmla="*/ 0 h 903"/>
                <a:gd name="T8" fmla="*/ 0 w 556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903">
                  <a:moveTo>
                    <a:pt x="0" y="895"/>
                  </a:moveTo>
                  <a:lnTo>
                    <a:pt x="13" y="903"/>
                  </a:lnTo>
                  <a:lnTo>
                    <a:pt x="556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89"/>
            <p:cNvSpPr/>
            <p:nvPr/>
          </p:nvSpPr>
          <p:spPr bwMode="auto">
            <a:xfrm>
              <a:off x="716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90"/>
            <p:cNvSpPr/>
            <p:nvPr/>
          </p:nvSpPr>
          <p:spPr bwMode="auto">
            <a:xfrm>
              <a:off x="135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2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2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91"/>
            <p:cNvSpPr/>
            <p:nvPr/>
          </p:nvSpPr>
          <p:spPr bwMode="auto">
            <a:xfrm>
              <a:off x="198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92"/>
            <p:cNvSpPr/>
            <p:nvPr/>
          </p:nvSpPr>
          <p:spPr bwMode="auto">
            <a:xfrm>
              <a:off x="262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2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2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93"/>
            <p:cNvSpPr/>
            <p:nvPr/>
          </p:nvSpPr>
          <p:spPr bwMode="auto">
            <a:xfrm>
              <a:off x="325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94"/>
            <p:cNvSpPr/>
            <p:nvPr/>
          </p:nvSpPr>
          <p:spPr bwMode="auto">
            <a:xfrm>
              <a:off x="389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95"/>
            <p:cNvSpPr/>
            <p:nvPr/>
          </p:nvSpPr>
          <p:spPr bwMode="auto">
            <a:xfrm>
              <a:off x="452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96"/>
            <p:cNvSpPr/>
            <p:nvPr/>
          </p:nvSpPr>
          <p:spPr bwMode="auto">
            <a:xfrm>
              <a:off x="516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6" name="Freeform 197"/>
          <p:cNvSpPr/>
          <p:nvPr/>
        </p:nvSpPr>
        <p:spPr bwMode="auto">
          <a:xfrm rot="21432096">
            <a:off x="262194" y="5890092"/>
            <a:ext cx="1541463" cy="1185863"/>
          </a:xfrm>
          <a:custGeom>
            <a:avLst/>
            <a:gdLst>
              <a:gd name="T0" fmla="*/ 8 w 971"/>
              <a:gd name="T1" fmla="*/ 747 h 747"/>
              <a:gd name="T2" fmla="*/ 0 w 971"/>
              <a:gd name="T3" fmla="*/ 732 h 747"/>
              <a:gd name="T4" fmla="*/ 937 w 971"/>
              <a:gd name="T5" fmla="*/ 181 h 747"/>
              <a:gd name="T6" fmla="*/ 631 w 971"/>
              <a:gd name="T7" fmla="*/ 15 h 747"/>
              <a:gd name="T8" fmla="*/ 639 w 971"/>
              <a:gd name="T9" fmla="*/ 0 h 747"/>
              <a:gd name="T10" fmla="*/ 971 w 971"/>
              <a:gd name="T11" fmla="*/ 181 h 747"/>
              <a:gd name="T12" fmla="*/ 8 w 971"/>
              <a:gd name="T13" fmla="*/ 747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1" h="747">
                <a:moveTo>
                  <a:pt x="8" y="747"/>
                </a:moveTo>
                <a:lnTo>
                  <a:pt x="0" y="732"/>
                </a:lnTo>
                <a:lnTo>
                  <a:pt x="937" y="181"/>
                </a:lnTo>
                <a:lnTo>
                  <a:pt x="631" y="15"/>
                </a:lnTo>
                <a:lnTo>
                  <a:pt x="639" y="0"/>
                </a:lnTo>
                <a:lnTo>
                  <a:pt x="971" y="181"/>
                </a:lnTo>
                <a:lnTo>
                  <a:pt x="8" y="747"/>
                </a:lnTo>
                <a:close/>
              </a:path>
            </a:pathLst>
          </a:custGeom>
          <a:solidFill>
            <a:srgbClr val="DB4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198"/>
          <p:cNvSpPr/>
          <p:nvPr/>
        </p:nvSpPr>
        <p:spPr bwMode="auto">
          <a:xfrm>
            <a:off x="-7681" y="4897580"/>
            <a:ext cx="1355725" cy="1927225"/>
          </a:xfrm>
          <a:custGeom>
            <a:avLst/>
            <a:gdLst>
              <a:gd name="T0" fmla="*/ 854 w 854"/>
              <a:gd name="T1" fmla="*/ 654 h 1214"/>
              <a:gd name="T2" fmla="*/ 0 w 854"/>
              <a:gd name="T3" fmla="*/ 1214 h 1214"/>
              <a:gd name="T4" fmla="*/ 0 w 854"/>
              <a:gd name="T5" fmla="*/ 560 h 1214"/>
              <a:gd name="T6" fmla="*/ 854 w 854"/>
              <a:gd name="T7" fmla="*/ 0 h 1214"/>
              <a:gd name="T8" fmla="*/ 854 w 854"/>
              <a:gd name="T9" fmla="*/ 654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4" h="1214">
                <a:moveTo>
                  <a:pt x="854" y="654"/>
                </a:moveTo>
                <a:lnTo>
                  <a:pt x="0" y="1214"/>
                </a:lnTo>
                <a:lnTo>
                  <a:pt x="0" y="560"/>
                </a:lnTo>
                <a:lnTo>
                  <a:pt x="854" y="0"/>
                </a:lnTo>
                <a:lnTo>
                  <a:pt x="854" y="654"/>
                </a:lnTo>
                <a:close/>
              </a:path>
            </a:pathLst>
          </a:custGeom>
          <a:solidFill>
            <a:srgbClr val="073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3400330" y="2764526"/>
            <a:ext cx="588049" cy="523220"/>
          </a:xfrm>
          <a:prstGeom prst="rect">
            <a:avLst/>
          </a:prstGeom>
          <a:solidFill>
            <a:srgbClr val="073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6" name="文本框 155"/>
          <p:cNvSpPr txBox="1"/>
          <p:nvPr/>
        </p:nvSpPr>
        <p:spPr>
          <a:xfrm>
            <a:off x="3330176" y="2733748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147949" y="2764526"/>
            <a:ext cx="2318165" cy="523220"/>
          </a:xfrm>
          <a:prstGeom prst="rect">
            <a:avLst/>
          </a:prstGeom>
          <a:solidFill>
            <a:srgbClr val="073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4332174" y="2765776"/>
            <a:ext cx="477453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英文文献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400330" y="3603602"/>
            <a:ext cx="588049" cy="523220"/>
          </a:xfrm>
          <a:prstGeom prst="rect">
            <a:avLst/>
          </a:prstGeom>
          <a:solidFill>
            <a:srgbClr val="B6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0" name="文本框 159"/>
          <p:cNvSpPr txBox="1"/>
          <p:nvPr/>
        </p:nvSpPr>
        <p:spPr>
          <a:xfrm>
            <a:off x="3330176" y="3572824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147949" y="3603602"/>
            <a:ext cx="2318165" cy="523220"/>
          </a:xfrm>
          <a:prstGeom prst="rect">
            <a:avLst/>
          </a:prstGeom>
          <a:solidFill>
            <a:srgbClr val="B61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4332174" y="3604852"/>
            <a:ext cx="477453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-7681" y="406207"/>
            <a:ext cx="2019301" cy="528864"/>
          </a:xfrm>
          <a:prstGeom prst="rect">
            <a:avLst/>
          </a:prstGeom>
          <a:solidFill>
            <a:srgbClr val="0731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-39898" y="437089"/>
            <a:ext cx="207056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组合 230"/>
          <p:cNvGrpSpPr/>
          <p:nvPr/>
        </p:nvGrpSpPr>
        <p:grpSpPr>
          <a:xfrm>
            <a:off x="9120851" y="0"/>
            <a:ext cx="4241860" cy="7063408"/>
            <a:chOff x="9120851" y="0"/>
            <a:chExt cx="4241860" cy="7063408"/>
          </a:xfrm>
        </p:grpSpPr>
        <p:sp>
          <p:nvSpPr>
            <p:cNvPr id="7" name="Freeform 5"/>
            <p:cNvSpPr/>
            <p:nvPr/>
          </p:nvSpPr>
          <p:spPr bwMode="auto">
            <a:xfrm>
              <a:off x="1210206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2009419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7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192008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827436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1738099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1645453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55611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1463470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7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1137413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11281486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7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1192149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6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11101158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11010166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1091917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10828183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1073719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10646200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7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10555209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10462563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0373226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10280580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10191243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9904041" y="679210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9913010" y="6630675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9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10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10143950" y="6622828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0 w 218"/>
                <a:gd name="T3" fmla="*/ 51 h 242"/>
                <a:gd name="T4" fmla="*/ 218 w 218"/>
                <a:gd name="T5" fmla="*/ 102 h 242"/>
                <a:gd name="T6" fmla="*/ 121 w 218"/>
                <a:gd name="T7" fmla="*/ 171 h 242"/>
                <a:gd name="T8" fmla="*/ 22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0" y="51"/>
                  </a:lnTo>
                  <a:lnTo>
                    <a:pt x="218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10152918" y="6461394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7 w 218"/>
                <a:gd name="T5" fmla="*/ 0 h 240"/>
                <a:gd name="T6" fmla="*/ 98 w 218"/>
                <a:gd name="T7" fmla="*/ 69 h 240"/>
                <a:gd name="T8" fmla="*/ 0 w 218"/>
                <a:gd name="T9" fmla="*/ 138 h 240"/>
                <a:gd name="T10" fmla="*/ 108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7" y="0"/>
                  </a:lnTo>
                  <a:lnTo>
                    <a:pt x="98" y="69"/>
                  </a:lnTo>
                  <a:lnTo>
                    <a:pt x="0" y="138"/>
                  </a:lnTo>
                  <a:lnTo>
                    <a:pt x="108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10382737" y="6453547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10391706" y="6289871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2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2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10621525" y="628426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3 w 219"/>
                <a:gd name="T9" fmla="*/ 242 h 242"/>
                <a:gd name="T10" fmla="*/ 12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3" y="242"/>
                  </a:lnTo>
                  <a:lnTo>
                    <a:pt x="1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10630493" y="6120590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209 w 219"/>
                <a:gd name="T3" fmla="*/ 121 h 242"/>
                <a:gd name="T4" fmla="*/ 198 w 219"/>
                <a:gd name="T5" fmla="*/ 0 h 242"/>
                <a:gd name="T6" fmla="*/ 99 w 219"/>
                <a:gd name="T7" fmla="*/ 71 h 242"/>
                <a:gd name="T8" fmla="*/ 0 w 219"/>
                <a:gd name="T9" fmla="*/ 140 h 242"/>
                <a:gd name="T10" fmla="*/ 110 w 219"/>
                <a:gd name="T11" fmla="*/ 192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2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10861433" y="6114984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10870402" y="5951308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7 w 218"/>
                <a:gd name="T5" fmla="*/ 0 h 242"/>
                <a:gd name="T6" fmla="*/ 99 w 218"/>
                <a:gd name="T7" fmla="*/ 71 h 242"/>
                <a:gd name="T8" fmla="*/ 0 w 218"/>
                <a:gd name="T9" fmla="*/ 140 h 242"/>
                <a:gd name="T10" fmla="*/ 110 w 218"/>
                <a:gd name="T11" fmla="*/ 19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7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11100222" y="5945703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11109190" y="5782027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12535189" y="4930016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2 w 220"/>
                <a:gd name="T3" fmla="*/ 121 h 242"/>
                <a:gd name="T4" fmla="*/ 23 w 220"/>
                <a:gd name="T5" fmla="*/ 242 h 242"/>
                <a:gd name="T6" fmla="*/ 121 w 220"/>
                <a:gd name="T7" fmla="*/ 172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2" y="121"/>
                  </a:lnTo>
                  <a:lnTo>
                    <a:pt x="23" y="242"/>
                  </a:lnTo>
                  <a:lnTo>
                    <a:pt x="121" y="172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12305370" y="4936742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12296401" y="5099296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 w 220"/>
                <a:gd name="T3" fmla="*/ 121 h 242"/>
                <a:gd name="T4" fmla="*/ 22 w 220"/>
                <a:gd name="T5" fmla="*/ 242 h 242"/>
                <a:gd name="T6" fmla="*/ 121 w 220"/>
                <a:gd name="T7" fmla="*/ 172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12066583" y="510602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0 h 242"/>
                <a:gd name="T4" fmla="*/ 0 w 219"/>
                <a:gd name="T5" fmla="*/ 140 h 242"/>
                <a:gd name="T6" fmla="*/ 98 w 219"/>
                <a:gd name="T7" fmla="*/ 70 h 242"/>
                <a:gd name="T8" fmla="*/ 197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0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12057614" y="5268578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1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11826674" y="527530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11817705" y="543785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2 w 219"/>
                <a:gd name="T5" fmla="*/ 242 h 242"/>
                <a:gd name="T6" fmla="*/ 121 w 219"/>
                <a:gd name="T7" fmla="*/ 171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11587886" y="5444586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7 w 220"/>
                <a:gd name="T9" fmla="*/ 0 h 242"/>
                <a:gd name="T10" fmla="*/ 208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11578918" y="5607141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 w 220"/>
                <a:gd name="T3" fmla="*/ 121 h 242"/>
                <a:gd name="T4" fmla="*/ 22 w 220"/>
                <a:gd name="T5" fmla="*/ 242 h 242"/>
                <a:gd name="T6" fmla="*/ 121 w 220"/>
                <a:gd name="T7" fmla="*/ 171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/>
            <p:nvPr/>
          </p:nvSpPr>
          <p:spPr bwMode="auto">
            <a:xfrm>
              <a:off x="11347977" y="5612745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110 w 219"/>
                <a:gd name="T3" fmla="*/ 191 h 243"/>
                <a:gd name="T4" fmla="*/ 0 w 219"/>
                <a:gd name="T5" fmla="*/ 141 h 243"/>
                <a:gd name="T6" fmla="*/ 99 w 219"/>
                <a:gd name="T7" fmla="*/ 71 h 243"/>
                <a:gd name="T8" fmla="*/ 198 w 219"/>
                <a:gd name="T9" fmla="*/ 0 h 243"/>
                <a:gd name="T10" fmla="*/ 209 w 219"/>
                <a:gd name="T11" fmla="*/ 122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110" y="191"/>
                  </a:lnTo>
                  <a:lnTo>
                    <a:pt x="0" y="141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2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11340130" y="5776422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19 w 218"/>
                <a:gd name="T7" fmla="*/ 171 h 242"/>
                <a:gd name="T8" fmla="*/ 218 w 218"/>
                <a:gd name="T9" fmla="*/ 102 h 242"/>
                <a:gd name="T10" fmla="*/ 108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19" y="171"/>
                  </a:lnTo>
                  <a:lnTo>
                    <a:pt x="218" y="102"/>
                  </a:lnTo>
                  <a:lnTo>
                    <a:pt x="10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497094" y="6020815"/>
              <a:ext cx="246635" cy="269056"/>
            </a:xfrm>
            <a:custGeom>
              <a:avLst/>
              <a:gdLst>
                <a:gd name="T0" fmla="*/ 220 w 220"/>
                <a:gd name="T1" fmla="*/ 240 h 240"/>
                <a:gd name="T2" fmla="*/ 209 w 220"/>
                <a:gd name="T3" fmla="*/ 119 h 240"/>
                <a:gd name="T4" fmla="*/ 198 w 220"/>
                <a:gd name="T5" fmla="*/ 0 h 240"/>
                <a:gd name="T6" fmla="*/ 99 w 220"/>
                <a:gd name="T7" fmla="*/ 69 h 240"/>
                <a:gd name="T8" fmla="*/ 0 w 220"/>
                <a:gd name="T9" fmla="*/ 138 h 240"/>
                <a:gd name="T10" fmla="*/ 110 w 220"/>
                <a:gd name="T11" fmla="*/ 190 h 240"/>
                <a:gd name="T12" fmla="*/ 220 w 2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220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20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26912" y="6012967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1 h 242"/>
                <a:gd name="T4" fmla="*/ 220 w 220"/>
                <a:gd name="T5" fmla="*/ 102 h 242"/>
                <a:gd name="T6" fmla="*/ 121 w 220"/>
                <a:gd name="T7" fmla="*/ 171 h 242"/>
                <a:gd name="T8" fmla="*/ 23 w 220"/>
                <a:gd name="T9" fmla="*/ 242 h 242"/>
                <a:gd name="T10" fmla="*/ 12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1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2"/>
                  </a:lnTo>
                  <a:lnTo>
                    <a:pt x="1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735881" y="5851534"/>
              <a:ext cx="246635" cy="269056"/>
            </a:xfrm>
            <a:custGeom>
              <a:avLst/>
              <a:gdLst>
                <a:gd name="T0" fmla="*/ 220 w 220"/>
                <a:gd name="T1" fmla="*/ 240 h 240"/>
                <a:gd name="T2" fmla="*/ 209 w 220"/>
                <a:gd name="T3" fmla="*/ 119 h 240"/>
                <a:gd name="T4" fmla="*/ 198 w 220"/>
                <a:gd name="T5" fmla="*/ 0 h 240"/>
                <a:gd name="T6" fmla="*/ 99 w 220"/>
                <a:gd name="T7" fmla="*/ 69 h 240"/>
                <a:gd name="T8" fmla="*/ 0 w 220"/>
                <a:gd name="T9" fmla="*/ 138 h 240"/>
                <a:gd name="T10" fmla="*/ 110 w 220"/>
                <a:gd name="T11" fmla="*/ 190 h 240"/>
                <a:gd name="T12" fmla="*/ 220 w 2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220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20" y="24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967942" y="584368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976911" y="5682252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6 w 218"/>
                <a:gd name="T5" fmla="*/ 0 h 240"/>
                <a:gd name="T6" fmla="*/ 99 w 218"/>
                <a:gd name="T7" fmla="*/ 69 h 240"/>
                <a:gd name="T8" fmla="*/ 0 w 218"/>
                <a:gd name="T9" fmla="*/ 138 h 240"/>
                <a:gd name="T10" fmla="*/ 109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6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10205609" y="5674405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10215698" y="5512971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8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09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10446638" y="5505123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08 w 218"/>
                <a:gd name="T3" fmla="*/ 52 h 242"/>
                <a:gd name="T4" fmla="*/ 218 w 218"/>
                <a:gd name="T5" fmla="*/ 102 h 242"/>
                <a:gd name="T6" fmla="*/ 120 w 218"/>
                <a:gd name="T7" fmla="*/ 171 h 242"/>
                <a:gd name="T8" fmla="*/ 21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08" y="52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10455607" y="5341447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08 w 218"/>
                <a:gd name="T11" fmla="*/ 192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08" y="192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10685426" y="5335842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10694395" y="5172166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209 w 219"/>
                <a:gd name="T3" fmla="*/ 121 h 243"/>
                <a:gd name="T4" fmla="*/ 196 w 219"/>
                <a:gd name="T5" fmla="*/ 0 h 243"/>
                <a:gd name="T6" fmla="*/ 99 w 219"/>
                <a:gd name="T7" fmla="*/ 71 h 243"/>
                <a:gd name="T8" fmla="*/ 0 w 219"/>
                <a:gd name="T9" fmla="*/ 141 h 243"/>
                <a:gd name="T10" fmla="*/ 110 w 219"/>
                <a:gd name="T11" fmla="*/ 191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209" y="121"/>
                  </a:lnTo>
                  <a:lnTo>
                    <a:pt x="196" y="0"/>
                  </a:lnTo>
                  <a:lnTo>
                    <a:pt x="99" y="71"/>
                  </a:lnTo>
                  <a:lnTo>
                    <a:pt x="0" y="141"/>
                  </a:lnTo>
                  <a:lnTo>
                    <a:pt x="110" y="191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/>
            <p:nvPr/>
          </p:nvSpPr>
          <p:spPr bwMode="auto">
            <a:xfrm>
              <a:off x="10923093" y="5166560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12129362" y="4157599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12120394" y="4320154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11890575" y="4326881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10 w 218"/>
                <a:gd name="T3" fmla="*/ 190 h 242"/>
                <a:gd name="T4" fmla="*/ 0 w 218"/>
                <a:gd name="T5" fmla="*/ 140 h 242"/>
                <a:gd name="T6" fmla="*/ 99 w 218"/>
                <a:gd name="T7" fmla="*/ 70 h 242"/>
                <a:gd name="T8" fmla="*/ 197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11881606" y="4489435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11650666" y="4496161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11641697" y="4658717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2 w 219"/>
                <a:gd name="T3" fmla="*/ 121 h 242"/>
                <a:gd name="T4" fmla="*/ 23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2" y="121"/>
                  </a:lnTo>
                  <a:lnTo>
                    <a:pt x="23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1411879" y="466544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11402910" y="482799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1 w 219"/>
                <a:gd name="T5" fmla="*/ 242 h 242"/>
                <a:gd name="T6" fmla="*/ 120 w 219"/>
                <a:gd name="T7" fmla="*/ 171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1" y="242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1173091" y="4834724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08 w 218"/>
                <a:gd name="T3" fmla="*/ 190 h 242"/>
                <a:gd name="T4" fmla="*/ 0 w 218"/>
                <a:gd name="T5" fmla="*/ 140 h 242"/>
                <a:gd name="T6" fmla="*/ 97 w 218"/>
                <a:gd name="T7" fmla="*/ 70 h 242"/>
                <a:gd name="T8" fmla="*/ 196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08" y="190"/>
                  </a:lnTo>
                  <a:lnTo>
                    <a:pt x="0" y="140"/>
                  </a:lnTo>
                  <a:lnTo>
                    <a:pt x="97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11164122" y="4997280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1 w 218"/>
                <a:gd name="T5" fmla="*/ 242 h 242"/>
                <a:gd name="T6" fmla="*/ 120 w 218"/>
                <a:gd name="T7" fmla="*/ 171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1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10933182" y="5002885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109 w 219"/>
                <a:gd name="T3" fmla="*/ 191 h 243"/>
                <a:gd name="T4" fmla="*/ 0 w 219"/>
                <a:gd name="T5" fmla="*/ 141 h 243"/>
                <a:gd name="T6" fmla="*/ 99 w 219"/>
                <a:gd name="T7" fmla="*/ 71 h 243"/>
                <a:gd name="T8" fmla="*/ 198 w 219"/>
                <a:gd name="T9" fmla="*/ 0 h 243"/>
                <a:gd name="T10" fmla="*/ 208 w 219"/>
                <a:gd name="T11" fmla="*/ 122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109" y="191"/>
                  </a:lnTo>
                  <a:lnTo>
                    <a:pt x="0" y="141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8" y="122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10179824" y="5993909"/>
              <a:ext cx="246635" cy="272420"/>
            </a:xfrm>
            <a:custGeom>
              <a:avLst/>
              <a:gdLst>
                <a:gd name="T0" fmla="*/ 0 w 220"/>
                <a:gd name="T1" fmla="*/ 0 h 243"/>
                <a:gd name="T2" fmla="*/ 110 w 220"/>
                <a:gd name="T3" fmla="*/ 51 h 243"/>
                <a:gd name="T4" fmla="*/ 220 w 220"/>
                <a:gd name="T5" fmla="*/ 102 h 243"/>
                <a:gd name="T6" fmla="*/ 121 w 220"/>
                <a:gd name="T7" fmla="*/ 172 h 243"/>
                <a:gd name="T8" fmla="*/ 22 w 220"/>
                <a:gd name="T9" fmla="*/ 243 h 243"/>
                <a:gd name="T10" fmla="*/ 11 w 220"/>
                <a:gd name="T11" fmla="*/ 121 h 243"/>
                <a:gd name="T12" fmla="*/ 0 w 220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3">
                  <a:moveTo>
                    <a:pt x="0" y="0"/>
                  </a:moveTo>
                  <a:lnTo>
                    <a:pt x="110" y="51"/>
                  </a:lnTo>
                  <a:lnTo>
                    <a:pt x="220" y="102"/>
                  </a:lnTo>
                  <a:lnTo>
                    <a:pt x="121" y="172"/>
                  </a:lnTo>
                  <a:lnTo>
                    <a:pt x="22" y="243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88792" y="583135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8 w 220"/>
                <a:gd name="T3" fmla="*/ 121 h 242"/>
                <a:gd name="T4" fmla="*/ 197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0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8" y="121"/>
                  </a:lnTo>
                  <a:lnTo>
                    <a:pt x="197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0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10418612" y="5825748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1 h 240"/>
                <a:gd name="T6" fmla="*/ 121 w 220"/>
                <a:gd name="T7" fmla="*/ 171 h 240"/>
                <a:gd name="T8" fmla="*/ 22 w 220"/>
                <a:gd name="T9" fmla="*/ 240 h 240"/>
                <a:gd name="T10" fmla="*/ 11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1"/>
                  </a:lnTo>
                  <a:lnTo>
                    <a:pt x="121" y="171"/>
                  </a:lnTo>
                  <a:lnTo>
                    <a:pt x="22" y="240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427580" y="5662072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0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0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10659641" y="5656467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09 w 218"/>
                <a:gd name="T3" fmla="*/ 50 h 240"/>
                <a:gd name="T4" fmla="*/ 218 w 218"/>
                <a:gd name="T5" fmla="*/ 102 h 240"/>
                <a:gd name="T6" fmla="*/ 120 w 218"/>
                <a:gd name="T7" fmla="*/ 171 h 240"/>
                <a:gd name="T8" fmla="*/ 21 w 218"/>
                <a:gd name="T9" fmla="*/ 240 h 240"/>
                <a:gd name="T10" fmla="*/ 10 w 218"/>
                <a:gd name="T11" fmla="*/ 121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09" y="50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0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10668610" y="5492792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08 w 218"/>
                <a:gd name="T11" fmla="*/ 190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08" y="190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10897308" y="5487186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2 h 240"/>
                <a:gd name="T6" fmla="*/ 121 w 220"/>
                <a:gd name="T7" fmla="*/ 171 h 240"/>
                <a:gd name="T8" fmla="*/ 22 w 220"/>
                <a:gd name="T9" fmla="*/ 240 h 240"/>
                <a:gd name="T10" fmla="*/ 11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0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10907398" y="5323510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208 w 219"/>
                <a:gd name="T3" fmla="*/ 121 h 242"/>
                <a:gd name="T4" fmla="*/ 198 w 219"/>
                <a:gd name="T5" fmla="*/ 0 h 242"/>
                <a:gd name="T6" fmla="*/ 99 w 219"/>
                <a:gd name="T7" fmla="*/ 71 h 242"/>
                <a:gd name="T8" fmla="*/ 0 w 219"/>
                <a:gd name="T9" fmla="*/ 140 h 242"/>
                <a:gd name="T10" fmla="*/ 109 w 219"/>
                <a:gd name="T11" fmla="*/ 190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208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09" y="190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11136096" y="5317905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2 h 240"/>
                <a:gd name="T6" fmla="*/ 121 w 220"/>
                <a:gd name="T7" fmla="*/ 171 h 240"/>
                <a:gd name="T8" fmla="*/ 23 w 220"/>
                <a:gd name="T9" fmla="*/ 240 h 240"/>
                <a:gd name="T10" fmla="*/ 13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0"/>
                  </a:lnTo>
                  <a:lnTo>
                    <a:pt x="13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11145065" y="5154229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11377125" y="5148623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09 w 218"/>
                <a:gd name="T3" fmla="*/ 50 h 240"/>
                <a:gd name="T4" fmla="*/ 218 w 218"/>
                <a:gd name="T5" fmla="*/ 102 h 240"/>
                <a:gd name="T6" fmla="*/ 120 w 218"/>
                <a:gd name="T7" fmla="*/ 171 h 240"/>
                <a:gd name="T8" fmla="*/ 21 w 218"/>
                <a:gd name="T9" fmla="*/ 240 h 240"/>
                <a:gd name="T10" fmla="*/ 10 w 218"/>
                <a:gd name="T11" fmla="*/ 121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09" y="50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0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11386094" y="4984947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10 w 218"/>
                <a:gd name="T11" fmla="*/ 19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12812093" y="4132935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1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10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1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12582274" y="4138541"/>
              <a:ext cx="244393" cy="270178"/>
            </a:xfrm>
            <a:custGeom>
              <a:avLst/>
              <a:gdLst>
                <a:gd name="T0" fmla="*/ 218 w 218"/>
                <a:gd name="T1" fmla="*/ 241 h 241"/>
                <a:gd name="T2" fmla="*/ 108 w 218"/>
                <a:gd name="T3" fmla="*/ 191 h 241"/>
                <a:gd name="T4" fmla="*/ 0 w 218"/>
                <a:gd name="T5" fmla="*/ 140 h 241"/>
                <a:gd name="T6" fmla="*/ 98 w 218"/>
                <a:gd name="T7" fmla="*/ 70 h 241"/>
                <a:gd name="T8" fmla="*/ 197 w 218"/>
                <a:gd name="T9" fmla="*/ 0 h 241"/>
                <a:gd name="T10" fmla="*/ 207 w 218"/>
                <a:gd name="T11" fmla="*/ 121 h 241"/>
                <a:gd name="T12" fmla="*/ 218 w 2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218" y="241"/>
                  </a:moveTo>
                  <a:lnTo>
                    <a:pt x="108" y="191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1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12573305" y="4302217"/>
              <a:ext cx="244393" cy="270178"/>
            </a:xfrm>
            <a:custGeom>
              <a:avLst/>
              <a:gdLst>
                <a:gd name="T0" fmla="*/ 0 w 218"/>
                <a:gd name="T1" fmla="*/ 0 h 241"/>
                <a:gd name="T2" fmla="*/ 11 w 218"/>
                <a:gd name="T3" fmla="*/ 121 h 241"/>
                <a:gd name="T4" fmla="*/ 21 w 218"/>
                <a:gd name="T5" fmla="*/ 241 h 241"/>
                <a:gd name="T6" fmla="*/ 120 w 218"/>
                <a:gd name="T7" fmla="*/ 171 h 241"/>
                <a:gd name="T8" fmla="*/ 218 w 218"/>
                <a:gd name="T9" fmla="*/ 102 h 241"/>
                <a:gd name="T10" fmla="*/ 110 w 218"/>
                <a:gd name="T11" fmla="*/ 50 h 241"/>
                <a:gd name="T12" fmla="*/ 0 w 218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0" y="0"/>
                  </a:moveTo>
                  <a:lnTo>
                    <a:pt x="11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8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12342365" y="4307822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1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12333397" y="4471498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0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09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0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19"/>
            <p:cNvSpPr/>
            <p:nvPr/>
          </p:nvSpPr>
          <p:spPr bwMode="auto">
            <a:xfrm>
              <a:off x="12103578" y="447710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1 h 242"/>
                <a:gd name="T4" fmla="*/ 0 w 219"/>
                <a:gd name="T5" fmla="*/ 140 h 242"/>
                <a:gd name="T6" fmla="*/ 99 w 219"/>
                <a:gd name="T7" fmla="*/ 70 h 242"/>
                <a:gd name="T8" fmla="*/ 196 w 219"/>
                <a:gd name="T9" fmla="*/ 0 h 242"/>
                <a:gd name="T10" fmla="*/ 207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0"/>
            <p:cNvSpPr/>
            <p:nvPr/>
          </p:nvSpPr>
          <p:spPr bwMode="auto">
            <a:xfrm>
              <a:off x="12094609" y="4640780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0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09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0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11862548" y="4646385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1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2"/>
            <p:cNvSpPr/>
            <p:nvPr/>
          </p:nvSpPr>
          <p:spPr bwMode="auto">
            <a:xfrm>
              <a:off x="11855822" y="4810061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1 w 218"/>
                <a:gd name="T3" fmla="*/ 121 h 240"/>
                <a:gd name="T4" fmla="*/ 21 w 218"/>
                <a:gd name="T5" fmla="*/ 240 h 240"/>
                <a:gd name="T6" fmla="*/ 119 w 218"/>
                <a:gd name="T7" fmla="*/ 171 h 240"/>
                <a:gd name="T8" fmla="*/ 218 w 218"/>
                <a:gd name="T9" fmla="*/ 102 h 240"/>
                <a:gd name="T10" fmla="*/ 108 w 218"/>
                <a:gd name="T11" fmla="*/ 50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1" y="121"/>
                  </a:lnTo>
                  <a:lnTo>
                    <a:pt x="21" y="240"/>
                  </a:lnTo>
                  <a:lnTo>
                    <a:pt x="119" y="171"/>
                  </a:lnTo>
                  <a:lnTo>
                    <a:pt x="218" y="102"/>
                  </a:lnTo>
                  <a:lnTo>
                    <a:pt x="10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3"/>
            <p:cNvSpPr/>
            <p:nvPr/>
          </p:nvSpPr>
          <p:spPr bwMode="auto">
            <a:xfrm>
              <a:off x="11624882" y="4815666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1 h 242"/>
                <a:gd name="T4" fmla="*/ 0 w 219"/>
                <a:gd name="T5" fmla="*/ 140 h 242"/>
                <a:gd name="T6" fmla="*/ 99 w 219"/>
                <a:gd name="T7" fmla="*/ 71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1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4"/>
            <p:cNvSpPr/>
            <p:nvPr/>
          </p:nvSpPr>
          <p:spPr bwMode="auto">
            <a:xfrm>
              <a:off x="11614792" y="4979342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 w 220"/>
                <a:gd name="T3" fmla="*/ 121 h 240"/>
                <a:gd name="T4" fmla="*/ 22 w 220"/>
                <a:gd name="T5" fmla="*/ 240 h 240"/>
                <a:gd name="T6" fmla="*/ 121 w 220"/>
                <a:gd name="T7" fmla="*/ 171 h 240"/>
                <a:gd name="T8" fmla="*/ 220 w 220"/>
                <a:gd name="T9" fmla="*/ 102 h 240"/>
                <a:gd name="T10" fmla="*/ 110 w 220"/>
                <a:gd name="T11" fmla="*/ 50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" y="121"/>
                  </a:lnTo>
                  <a:lnTo>
                    <a:pt x="22" y="240"/>
                  </a:lnTo>
                  <a:lnTo>
                    <a:pt x="121" y="171"/>
                  </a:lnTo>
                  <a:lnTo>
                    <a:pt x="220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5"/>
            <p:cNvSpPr/>
            <p:nvPr/>
          </p:nvSpPr>
          <p:spPr bwMode="auto">
            <a:xfrm>
              <a:off x="9960094" y="6296597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6 w 218"/>
                <a:gd name="T5" fmla="*/ 0 h 240"/>
                <a:gd name="T6" fmla="*/ 97 w 218"/>
                <a:gd name="T7" fmla="*/ 69 h 240"/>
                <a:gd name="T8" fmla="*/ 0 w 218"/>
                <a:gd name="T9" fmla="*/ 138 h 240"/>
                <a:gd name="T10" fmla="*/ 108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6" y="0"/>
                  </a:lnTo>
                  <a:lnTo>
                    <a:pt x="97" y="69"/>
                  </a:lnTo>
                  <a:lnTo>
                    <a:pt x="0" y="138"/>
                  </a:lnTo>
                  <a:lnTo>
                    <a:pt x="108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6"/>
            <p:cNvSpPr/>
            <p:nvPr/>
          </p:nvSpPr>
          <p:spPr bwMode="auto">
            <a:xfrm>
              <a:off x="10188792" y="6288750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7"/>
            <p:cNvSpPr/>
            <p:nvPr/>
          </p:nvSpPr>
          <p:spPr bwMode="auto">
            <a:xfrm>
              <a:off x="10198882" y="6127316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8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09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8"/>
            <p:cNvSpPr/>
            <p:nvPr/>
          </p:nvSpPr>
          <p:spPr bwMode="auto">
            <a:xfrm>
              <a:off x="10427580" y="6119468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3 w 220"/>
                <a:gd name="T9" fmla="*/ 242 h 242"/>
                <a:gd name="T10" fmla="*/ 13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2"/>
                  </a:lnTo>
                  <a:lnTo>
                    <a:pt x="13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29"/>
            <p:cNvSpPr/>
            <p:nvPr/>
          </p:nvSpPr>
          <p:spPr bwMode="auto">
            <a:xfrm>
              <a:off x="10437670" y="5958034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8 w 219"/>
                <a:gd name="T3" fmla="*/ 119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09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09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0"/>
            <p:cNvSpPr/>
            <p:nvPr/>
          </p:nvSpPr>
          <p:spPr bwMode="auto">
            <a:xfrm>
              <a:off x="10668610" y="595018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1"/>
            <p:cNvSpPr/>
            <p:nvPr/>
          </p:nvSpPr>
          <p:spPr bwMode="auto">
            <a:xfrm>
              <a:off x="10677578" y="5788754"/>
              <a:ext cx="244393" cy="270178"/>
            </a:xfrm>
            <a:custGeom>
              <a:avLst/>
              <a:gdLst>
                <a:gd name="T0" fmla="*/ 218 w 218"/>
                <a:gd name="T1" fmla="*/ 241 h 241"/>
                <a:gd name="T2" fmla="*/ 207 w 218"/>
                <a:gd name="T3" fmla="*/ 120 h 241"/>
                <a:gd name="T4" fmla="*/ 196 w 218"/>
                <a:gd name="T5" fmla="*/ 0 h 241"/>
                <a:gd name="T6" fmla="*/ 99 w 218"/>
                <a:gd name="T7" fmla="*/ 69 h 241"/>
                <a:gd name="T8" fmla="*/ 0 w 218"/>
                <a:gd name="T9" fmla="*/ 139 h 241"/>
                <a:gd name="T10" fmla="*/ 110 w 218"/>
                <a:gd name="T11" fmla="*/ 190 h 241"/>
                <a:gd name="T12" fmla="*/ 218 w 2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218" y="241"/>
                  </a:moveTo>
                  <a:lnTo>
                    <a:pt x="207" y="120"/>
                  </a:lnTo>
                  <a:lnTo>
                    <a:pt x="196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10" y="190"/>
                  </a:lnTo>
                  <a:lnTo>
                    <a:pt x="218" y="241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2"/>
            <p:cNvSpPr/>
            <p:nvPr/>
          </p:nvSpPr>
          <p:spPr bwMode="auto">
            <a:xfrm>
              <a:off x="10907398" y="578090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3"/>
            <p:cNvSpPr/>
            <p:nvPr/>
          </p:nvSpPr>
          <p:spPr bwMode="auto">
            <a:xfrm>
              <a:off x="10916367" y="5619472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9 w 219"/>
                <a:gd name="T3" fmla="*/ 120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10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9" y="120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10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4"/>
            <p:cNvSpPr/>
            <p:nvPr/>
          </p:nvSpPr>
          <p:spPr bwMode="auto">
            <a:xfrm>
              <a:off x="11147306" y="5611625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08 w 218"/>
                <a:gd name="T3" fmla="*/ 52 h 242"/>
                <a:gd name="T4" fmla="*/ 218 w 218"/>
                <a:gd name="T5" fmla="*/ 102 h 242"/>
                <a:gd name="T6" fmla="*/ 119 w 218"/>
                <a:gd name="T7" fmla="*/ 171 h 242"/>
                <a:gd name="T8" fmla="*/ 21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08" y="52"/>
                  </a:lnTo>
                  <a:lnTo>
                    <a:pt x="218" y="102"/>
                  </a:lnTo>
                  <a:lnTo>
                    <a:pt x="119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5"/>
            <p:cNvSpPr/>
            <p:nvPr/>
          </p:nvSpPr>
          <p:spPr bwMode="auto">
            <a:xfrm>
              <a:off x="11155153" y="5450191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8 w 219"/>
                <a:gd name="T3" fmla="*/ 120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09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8" y="120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09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11386094" y="5442343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2 h 242"/>
                <a:gd name="T4" fmla="*/ 219 w 219"/>
                <a:gd name="T5" fmla="*/ 102 h 242"/>
                <a:gd name="T6" fmla="*/ 120 w 219"/>
                <a:gd name="T7" fmla="*/ 172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2"/>
                  </a:lnTo>
                  <a:lnTo>
                    <a:pt x="219" y="102"/>
                  </a:lnTo>
                  <a:lnTo>
                    <a:pt x="120" y="172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12591243" y="4433382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10 w 218"/>
                <a:gd name="T3" fmla="*/ 190 h 242"/>
                <a:gd name="T4" fmla="*/ 0 w 218"/>
                <a:gd name="T5" fmla="*/ 140 h 242"/>
                <a:gd name="T6" fmla="*/ 98 w 218"/>
                <a:gd name="T7" fmla="*/ 71 h 242"/>
                <a:gd name="T8" fmla="*/ 197 w 218"/>
                <a:gd name="T9" fmla="*/ 0 h 242"/>
                <a:gd name="T10" fmla="*/ 208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8" y="71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8"/>
            <p:cNvSpPr/>
            <p:nvPr/>
          </p:nvSpPr>
          <p:spPr bwMode="auto">
            <a:xfrm>
              <a:off x="12582274" y="4595937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2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39"/>
            <p:cNvSpPr/>
            <p:nvPr/>
          </p:nvSpPr>
          <p:spPr bwMode="auto">
            <a:xfrm>
              <a:off x="12351334" y="460266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1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12342365" y="476521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3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3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1"/>
            <p:cNvSpPr/>
            <p:nvPr/>
          </p:nvSpPr>
          <p:spPr bwMode="auto">
            <a:xfrm>
              <a:off x="12112546" y="477194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1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2"/>
            <p:cNvSpPr/>
            <p:nvPr/>
          </p:nvSpPr>
          <p:spPr bwMode="auto">
            <a:xfrm>
              <a:off x="12103578" y="493449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3"/>
            <p:cNvSpPr/>
            <p:nvPr/>
          </p:nvSpPr>
          <p:spPr bwMode="auto">
            <a:xfrm>
              <a:off x="11873759" y="4941226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08 w 218"/>
                <a:gd name="T3" fmla="*/ 190 h 242"/>
                <a:gd name="T4" fmla="*/ 0 w 218"/>
                <a:gd name="T5" fmla="*/ 140 h 242"/>
                <a:gd name="T6" fmla="*/ 98 w 218"/>
                <a:gd name="T7" fmla="*/ 70 h 242"/>
                <a:gd name="T8" fmla="*/ 197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08" y="190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4"/>
            <p:cNvSpPr/>
            <p:nvPr/>
          </p:nvSpPr>
          <p:spPr bwMode="auto">
            <a:xfrm>
              <a:off x="11864790" y="5103780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2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5"/>
            <p:cNvSpPr/>
            <p:nvPr/>
          </p:nvSpPr>
          <p:spPr bwMode="auto">
            <a:xfrm>
              <a:off x="11633850" y="5110507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6"/>
            <p:cNvSpPr/>
            <p:nvPr/>
          </p:nvSpPr>
          <p:spPr bwMode="auto">
            <a:xfrm>
              <a:off x="11624882" y="5273062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7"/>
            <p:cNvSpPr/>
            <p:nvPr/>
          </p:nvSpPr>
          <p:spPr bwMode="auto">
            <a:xfrm>
              <a:off x="11395062" y="5279789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1 h 242"/>
                <a:gd name="T4" fmla="*/ 0 w 220"/>
                <a:gd name="T5" fmla="*/ 140 h 242"/>
                <a:gd name="T6" fmla="*/ 99 w 220"/>
                <a:gd name="T7" fmla="*/ 70 h 242"/>
                <a:gd name="T8" fmla="*/ 196 w 220"/>
                <a:gd name="T9" fmla="*/ 0 h 242"/>
                <a:gd name="T10" fmla="*/ 207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60"/>
            <p:cNvSpPr/>
            <p:nvPr/>
          </p:nvSpPr>
          <p:spPr bwMode="auto">
            <a:xfrm>
              <a:off x="12387208" y="3831368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 w 220"/>
                <a:gd name="T3" fmla="*/ 119 h 240"/>
                <a:gd name="T4" fmla="*/ 22 w 220"/>
                <a:gd name="T5" fmla="*/ 240 h 240"/>
                <a:gd name="T6" fmla="*/ 121 w 220"/>
                <a:gd name="T7" fmla="*/ 171 h 240"/>
                <a:gd name="T8" fmla="*/ 220 w 220"/>
                <a:gd name="T9" fmla="*/ 100 h 240"/>
                <a:gd name="T10" fmla="*/ 110 w 220"/>
                <a:gd name="T11" fmla="*/ 50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" y="119"/>
                  </a:lnTo>
                  <a:lnTo>
                    <a:pt x="22" y="240"/>
                  </a:lnTo>
                  <a:lnTo>
                    <a:pt x="121" y="171"/>
                  </a:lnTo>
                  <a:lnTo>
                    <a:pt x="220" y="100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1"/>
            <p:cNvSpPr/>
            <p:nvPr/>
          </p:nvSpPr>
          <p:spPr bwMode="auto">
            <a:xfrm>
              <a:off x="10621525" y="5801085"/>
              <a:ext cx="1321740" cy="962998"/>
            </a:xfrm>
            <a:custGeom>
              <a:avLst/>
              <a:gdLst>
                <a:gd name="T0" fmla="*/ 9 w 1179"/>
                <a:gd name="T1" fmla="*/ 859 h 859"/>
                <a:gd name="T2" fmla="*/ 0 w 1179"/>
                <a:gd name="T3" fmla="*/ 846 h 859"/>
                <a:gd name="T4" fmla="*/ 1179 w 1179"/>
                <a:gd name="T5" fmla="*/ 0 h 859"/>
                <a:gd name="T6" fmla="*/ 1179 w 1179"/>
                <a:gd name="T7" fmla="*/ 216 h 859"/>
                <a:gd name="T8" fmla="*/ 1163 w 1179"/>
                <a:gd name="T9" fmla="*/ 216 h 859"/>
                <a:gd name="T10" fmla="*/ 1163 w 1179"/>
                <a:gd name="T11" fmla="*/ 32 h 859"/>
                <a:gd name="T12" fmla="*/ 9 w 1179"/>
                <a:gd name="T13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9" h="859">
                  <a:moveTo>
                    <a:pt x="9" y="859"/>
                  </a:moveTo>
                  <a:lnTo>
                    <a:pt x="0" y="846"/>
                  </a:lnTo>
                  <a:lnTo>
                    <a:pt x="1179" y="0"/>
                  </a:lnTo>
                  <a:lnTo>
                    <a:pt x="1179" y="216"/>
                  </a:lnTo>
                  <a:lnTo>
                    <a:pt x="1163" y="216"/>
                  </a:lnTo>
                  <a:lnTo>
                    <a:pt x="1163" y="32"/>
                  </a:lnTo>
                  <a:lnTo>
                    <a:pt x="9" y="85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9284636" y="0"/>
              <a:ext cx="2918347" cy="3518892"/>
            </a:xfrm>
            <a:custGeom>
              <a:avLst/>
              <a:gdLst>
                <a:gd name="T0" fmla="*/ 0 w 1764"/>
                <a:gd name="T1" fmla="*/ 2127 h 2127"/>
                <a:gd name="T2" fmla="*/ 1764 w 1764"/>
                <a:gd name="T3" fmla="*/ 1079 h 2127"/>
                <a:gd name="T4" fmla="*/ 1764 w 1764"/>
                <a:gd name="T5" fmla="*/ 0 h 2127"/>
                <a:gd name="T6" fmla="*/ 0 w 1764"/>
                <a:gd name="T7" fmla="*/ 1044 h 2127"/>
                <a:gd name="T8" fmla="*/ 0 w 1764"/>
                <a:gd name="T9" fmla="*/ 2127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4" h="2127">
                  <a:moveTo>
                    <a:pt x="0" y="2127"/>
                  </a:moveTo>
                  <a:lnTo>
                    <a:pt x="1764" y="1079"/>
                  </a:lnTo>
                  <a:lnTo>
                    <a:pt x="1764" y="0"/>
                  </a:lnTo>
                  <a:lnTo>
                    <a:pt x="0" y="1044"/>
                  </a:lnTo>
                  <a:lnTo>
                    <a:pt x="0" y="2127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9284636" y="1727185"/>
              <a:ext cx="2918347" cy="3527163"/>
            </a:xfrm>
            <a:custGeom>
              <a:avLst/>
              <a:gdLst>
                <a:gd name="T0" fmla="*/ 1764 w 1764"/>
                <a:gd name="T1" fmla="*/ 2132 h 2132"/>
                <a:gd name="T2" fmla="*/ 0 w 1764"/>
                <a:gd name="T3" fmla="*/ 1084 h 2132"/>
                <a:gd name="T4" fmla="*/ 0 w 1764"/>
                <a:gd name="T5" fmla="*/ 0 h 2132"/>
                <a:gd name="T6" fmla="*/ 1764 w 1764"/>
                <a:gd name="T7" fmla="*/ 1049 h 2132"/>
                <a:gd name="T8" fmla="*/ 1764 w 1764"/>
                <a:gd name="T9" fmla="*/ 2132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4" h="2132">
                  <a:moveTo>
                    <a:pt x="1764" y="2132"/>
                  </a:moveTo>
                  <a:lnTo>
                    <a:pt x="0" y="1084"/>
                  </a:lnTo>
                  <a:lnTo>
                    <a:pt x="0" y="0"/>
                  </a:lnTo>
                  <a:lnTo>
                    <a:pt x="1764" y="1049"/>
                  </a:lnTo>
                  <a:lnTo>
                    <a:pt x="1764" y="2132"/>
                  </a:lnTo>
                  <a:close/>
                </a:path>
              </a:pathLst>
            </a:custGeom>
            <a:solidFill>
              <a:srgbClr val="07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9120851" y="150549"/>
              <a:ext cx="2536183" cy="2288024"/>
            </a:xfrm>
            <a:custGeom>
              <a:avLst/>
              <a:gdLst>
                <a:gd name="T0" fmla="*/ 16 w 1533"/>
                <a:gd name="T1" fmla="*/ 1383 h 1383"/>
                <a:gd name="T2" fmla="*/ 0 w 1533"/>
                <a:gd name="T3" fmla="*/ 1383 h 1383"/>
                <a:gd name="T4" fmla="*/ 0 w 1533"/>
                <a:gd name="T5" fmla="*/ 881 h 1383"/>
                <a:gd name="T6" fmla="*/ 4 w 1533"/>
                <a:gd name="T7" fmla="*/ 880 h 1383"/>
                <a:gd name="T8" fmla="*/ 1525 w 1533"/>
                <a:gd name="T9" fmla="*/ 0 h 1383"/>
                <a:gd name="T10" fmla="*/ 1533 w 1533"/>
                <a:gd name="T11" fmla="*/ 15 h 1383"/>
                <a:gd name="T12" fmla="*/ 16 w 1533"/>
                <a:gd name="T13" fmla="*/ 891 h 1383"/>
                <a:gd name="T14" fmla="*/ 16 w 1533"/>
                <a:gd name="T1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3" h="1383">
                  <a:moveTo>
                    <a:pt x="16" y="1383"/>
                  </a:moveTo>
                  <a:lnTo>
                    <a:pt x="0" y="1383"/>
                  </a:lnTo>
                  <a:lnTo>
                    <a:pt x="0" y="881"/>
                  </a:lnTo>
                  <a:lnTo>
                    <a:pt x="4" y="880"/>
                  </a:lnTo>
                  <a:lnTo>
                    <a:pt x="1525" y="0"/>
                  </a:lnTo>
                  <a:lnTo>
                    <a:pt x="1533" y="15"/>
                  </a:lnTo>
                  <a:lnTo>
                    <a:pt x="16" y="891"/>
                  </a:lnTo>
                  <a:lnTo>
                    <a:pt x="16" y="1383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-875182" y="5889892"/>
            <a:ext cx="2214564" cy="1433513"/>
            <a:chOff x="-817307" y="5727842"/>
            <a:chExt cx="2214564" cy="1433513"/>
          </a:xfrm>
        </p:grpSpPr>
        <p:sp>
          <p:nvSpPr>
            <p:cNvPr id="184" name="Freeform 175"/>
            <p:cNvSpPr/>
            <p:nvPr/>
          </p:nvSpPr>
          <p:spPr bwMode="auto">
            <a:xfrm>
              <a:off x="-817307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76"/>
            <p:cNvSpPr/>
            <p:nvPr/>
          </p:nvSpPr>
          <p:spPr bwMode="auto">
            <a:xfrm>
              <a:off x="-755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77"/>
            <p:cNvSpPr/>
            <p:nvPr/>
          </p:nvSpPr>
          <p:spPr bwMode="auto">
            <a:xfrm>
              <a:off x="-690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78"/>
            <p:cNvSpPr/>
            <p:nvPr/>
          </p:nvSpPr>
          <p:spPr bwMode="auto">
            <a:xfrm>
              <a:off x="-628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79"/>
            <p:cNvSpPr/>
            <p:nvPr/>
          </p:nvSpPr>
          <p:spPr bwMode="auto">
            <a:xfrm>
              <a:off x="-563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80"/>
            <p:cNvSpPr/>
            <p:nvPr/>
          </p:nvSpPr>
          <p:spPr bwMode="auto">
            <a:xfrm>
              <a:off x="-501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81"/>
            <p:cNvSpPr/>
            <p:nvPr/>
          </p:nvSpPr>
          <p:spPr bwMode="auto">
            <a:xfrm>
              <a:off x="-436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82"/>
            <p:cNvSpPr/>
            <p:nvPr/>
          </p:nvSpPr>
          <p:spPr bwMode="auto">
            <a:xfrm>
              <a:off x="-374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83"/>
            <p:cNvSpPr/>
            <p:nvPr/>
          </p:nvSpPr>
          <p:spPr bwMode="auto">
            <a:xfrm>
              <a:off x="-309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84"/>
            <p:cNvSpPr/>
            <p:nvPr/>
          </p:nvSpPr>
          <p:spPr bwMode="auto">
            <a:xfrm>
              <a:off x="-247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85"/>
            <p:cNvSpPr/>
            <p:nvPr/>
          </p:nvSpPr>
          <p:spPr bwMode="auto">
            <a:xfrm>
              <a:off x="-182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86"/>
            <p:cNvSpPr/>
            <p:nvPr/>
          </p:nvSpPr>
          <p:spPr bwMode="auto">
            <a:xfrm>
              <a:off x="-120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3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3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87"/>
            <p:cNvSpPr/>
            <p:nvPr/>
          </p:nvSpPr>
          <p:spPr bwMode="auto">
            <a:xfrm>
              <a:off x="-55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88"/>
            <p:cNvSpPr/>
            <p:nvPr/>
          </p:nvSpPr>
          <p:spPr bwMode="auto">
            <a:xfrm>
              <a:off x="6606" y="5727842"/>
              <a:ext cx="882650" cy="1433513"/>
            </a:xfrm>
            <a:custGeom>
              <a:avLst/>
              <a:gdLst>
                <a:gd name="T0" fmla="*/ 0 w 556"/>
                <a:gd name="T1" fmla="*/ 895 h 903"/>
                <a:gd name="T2" fmla="*/ 13 w 556"/>
                <a:gd name="T3" fmla="*/ 903 h 903"/>
                <a:gd name="T4" fmla="*/ 556 w 556"/>
                <a:gd name="T5" fmla="*/ 7 h 903"/>
                <a:gd name="T6" fmla="*/ 543 w 556"/>
                <a:gd name="T7" fmla="*/ 0 h 903"/>
                <a:gd name="T8" fmla="*/ 0 w 556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903">
                  <a:moveTo>
                    <a:pt x="0" y="895"/>
                  </a:moveTo>
                  <a:lnTo>
                    <a:pt x="13" y="903"/>
                  </a:lnTo>
                  <a:lnTo>
                    <a:pt x="556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89"/>
            <p:cNvSpPr/>
            <p:nvPr/>
          </p:nvSpPr>
          <p:spPr bwMode="auto">
            <a:xfrm>
              <a:off x="716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90"/>
            <p:cNvSpPr/>
            <p:nvPr/>
          </p:nvSpPr>
          <p:spPr bwMode="auto">
            <a:xfrm>
              <a:off x="135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2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2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91"/>
            <p:cNvSpPr/>
            <p:nvPr/>
          </p:nvSpPr>
          <p:spPr bwMode="auto">
            <a:xfrm>
              <a:off x="198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92"/>
            <p:cNvSpPr/>
            <p:nvPr/>
          </p:nvSpPr>
          <p:spPr bwMode="auto">
            <a:xfrm>
              <a:off x="262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2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2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93"/>
            <p:cNvSpPr/>
            <p:nvPr/>
          </p:nvSpPr>
          <p:spPr bwMode="auto">
            <a:xfrm>
              <a:off x="325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94"/>
            <p:cNvSpPr/>
            <p:nvPr/>
          </p:nvSpPr>
          <p:spPr bwMode="auto">
            <a:xfrm>
              <a:off x="389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95"/>
            <p:cNvSpPr/>
            <p:nvPr/>
          </p:nvSpPr>
          <p:spPr bwMode="auto">
            <a:xfrm>
              <a:off x="452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96"/>
            <p:cNvSpPr/>
            <p:nvPr/>
          </p:nvSpPr>
          <p:spPr bwMode="auto">
            <a:xfrm>
              <a:off x="516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6" name="Freeform 197"/>
          <p:cNvSpPr/>
          <p:nvPr/>
        </p:nvSpPr>
        <p:spPr bwMode="auto">
          <a:xfrm rot="21432096">
            <a:off x="262194" y="5890092"/>
            <a:ext cx="1541463" cy="1185863"/>
          </a:xfrm>
          <a:custGeom>
            <a:avLst/>
            <a:gdLst>
              <a:gd name="T0" fmla="*/ 8 w 971"/>
              <a:gd name="T1" fmla="*/ 747 h 747"/>
              <a:gd name="T2" fmla="*/ 0 w 971"/>
              <a:gd name="T3" fmla="*/ 732 h 747"/>
              <a:gd name="T4" fmla="*/ 937 w 971"/>
              <a:gd name="T5" fmla="*/ 181 h 747"/>
              <a:gd name="T6" fmla="*/ 631 w 971"/>
              <a:gd name="T7" fmla="*/ 15 h 747"/>
              <a:gd name="T8" fmla="*/ 639 w 971"/>
              <a:gd name="T9" fmla="*/ 0 h 747"/>
              <a:gd name="T10" fmla="*/ 971 w 971"/>
              <a:gd name="T11" fmla="*/ 181 h 747"/>
              <a:gd name="T12" fmla="*/ 8 w 971"/>
              <a:gd name="T13" fmla="*/ 747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1" h="747">
                <a:moveTo>
                  <a:pt x="8" y="747"/>
                </a:moveTo>
                <a:lnTo>
                  <a:pt x="0" y="732"/>
                </a:lnTo>
                <a:lnTo>
                  <a:pt x="937" y="181"/>
                </a:lnTo>
                <a:lnTo>
                  <a:pt x="631" y="15"/>
                </a:lnTo>
                <a:lnTo>
                  <a:pt x="639" y="0"/>
                </a:lnTo>
                <a:lnTo>
                  <a:pt x="971" y="181"/>
                </a:lnTo>
                <a:lnTo>
                  <a:pt x="8" y="747"/>
                </a:lnTo>
                <a:close/>
              </a:path>
            </a:pathLst>
          </a:custGeom>
          <a:solidFill>
            <a:srgbClr val="DB4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198"/>
          <p:cNvSpPr/>
          <p:nvPr/>
        </p:nvSpPr>
        <p:spPr bwMode="auto">
          <a:xfrm>
            <a:off x="-7681" y="4897580"/>
            <a:ext cx="1355725" cy="1927225"/>
          </a:xfrm>
          <a:custGeom>
            <a:avLst/>
            <a:gdLst>
              <a:gd name="T0" fmla="*/ 854 w 854"/>
              <a:gd name="T1" fmla="*/ 654 h 1214"/>
              <a:gd name="T2" fmla="*/ 0 w 854"/>
              <a:gd name="T3" fmla="*/ 1214 h 1214"/>
              <a:gd name="T4" fmla="*/ 0 w 854"/>
              <a:gd name="T5" fmla="*/ 560 h 1214"/>
              <a:gd name="T6" fmla="*/ 854 w 854"/>
              <a:gd name="T7" fmla="*/ 0 h 1214"/>
              <a:gd name="T8" fmla="*/ 854 w 854"/>
              <a:gd name="T9" fmla="*/ 654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4" h="1214">
                <a:moveTo>
                  <a:pt x="854" y="654"/>
                </a:moveTo>
                <a:lnTo>
                  <a:pt x="0" y="1214"/>
                </a:lnTo>
                <a:lnTo>
                  <a:pt x="0" y="560"/>
                </a:lnTo>
                <a:lnTo>
                  <a:pt x="854" y="0"/>
                </a:lnTo>
                <a:lnTo>
                  <a:pt x="854" y="654"/>
                </a:lnTo>
                <a:close/>
              </a:path>
            </a:pathLst>
          </a:custGeom>
          <a:solidFill>
            <a:srgbClr val="073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Freeform 5"/>
          <p:cNvSpPr>
            <a:spLocks noEditPoints="1"/>
          </p:cNvSpPr>
          <p:nvPr/>
        </p:nvSpPr>
        <p:spPr bwMode="auto">
          <a:xfrm flipH="1" flipV="1">
            <a:off x="520581" y="363109"/>
            <a:ext cx="504346" cy="424069"/>
          </a:xfrm>
          <a:custGeom>
            <a:avLst/>
            <a:gdLst>
              <a:gd name="T0" fmla="*/ 118 w 285"/>
              <a:gd name="T1" fmla="*/ 131 h 240"/>
              <a:gd name="T2" fmla="*/ 118 w 285"/>
              <a:gd name="T3" fmla="*/ 240 h 240"/>
              <a:gd name="T4" fmla="*/ 0 w 285"/>
              <a:gd name="T5" fmla="*/ 240 h 240"/>
              <a:gd name="T6" fmla="*/ 0 w 285"/>
              <a:gd name="T7" fmla="*/ 131 h 240"/>
              <a:gd name="T8" fmla="*/ 32 w 285"/>
              <a:gd name="T9" fmla="*/ 39 h 240"/>
              <a:gd name="T10" fmla="*/ 118 w 285"/>
              <a:gd name="T11" fmla="*/ 0 h 240"/>
              <a:gd name="T12" fmla="*/ 118 w 285"/>
              <a:gd name="T13" fmla="*/ 55 h 240"/>
              <a:gd name="T14" fmla="*/ 75 w 285"/>
              <a:gd name="T15" fmla="*/ 70 h 240"/>
              <a:gd name="T16" fmla="*/ 53 w 285"/>
              <a:gd name="T17" fmla="*/ 115 h 240"/>
              <a:gd name="T18" fmla="*/ 53 w 285"/>
              <a:gd name="T19" fmla="*/ 131 h 240"/>
              <a:gd name="T20" fmla="*/ 118 w 285"/>
              <a:gd name="T21" fmla="*/ 131 h 240"/>
              <a:gd name="T22" fmla="*/ 285 w 285"/>
              <a:gd name="T23" fmla="*/ 131 h 240"/>
              <a:gd name="T24" fmla="*/ 285 w 285"/>
              <a:gd name="T25" fmla="*/ 240 h 240"/>
              <a:gd name="T26" fmla="*/ 167 w 285"/>
              <a:gd name="T27" fmla="*/ 240 h 240"/>
              <a:gd name="T28" fmla="*/ 167 w 285"/>
              <a:gd name="T29" fmla="*/ 136 h 240"/>
              <a:gd name="T30" fmla="*/ 199 w 285"/>
              <a:gd name="T31" fmla="*/ 41 h 240"/>
              <a:gd name="T32" fmla="*/ 285 w 285"/>
              <a:gd name="T33" fmla="*/ 0 h 240"/>
              <a:gd name="T34" fmla="*/ 285 w 285"/>
              <a:gd name="T35" fmla="*/ 55 h 240"/>
              <a:gd name="T36" fmla="*/ 241 w 285"/>
              <a:gd name="T37" fmla="*/ 70 h 240"/>
              <a:gd name="T38" fmla="*/ 219 w 285"/>
              <a:gd name="T39" fmla="*/ 115 h 240"/>
              <a:gd name="T40" fmla="*/ 219 w 285"/>
              <a:gd name="T41" fmla="*/ 131 h 240"/>
              <a:gd name="T42" fmla="*/ 285 w 285"/>
              <a:gd name="T43" fmla="*/ 131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5" h="240">
                <a:moveTo>
                  <a:pt x="118" y="131"/>
                </a:moveTo>
                <a:cubicBezTo>
                  <a:pt x="118" y="240"/>
                  <a:pt x="118" y="240"/>
                  <a:pt x="118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95"/>
                  <a:pt x="11" y="64"/>
                  <a:pt x="32" y="39"/>
                </a:cubicBezTo>
                <a:cubicBezTo>
                  <a:pt x="51" y="17"/>
                  <a:pt x="80" y="4"/>
                  <a:pt x="118" y="0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101" y="55"/>
                  <a:pt x="87" y="60"/>
                  <a:pt x="75" y="70"/>
                </a:cubicBezTo>
                <a:cubicBezTo>
                  <a:pt x="60" y="80"/>
                  <a:pt x="53" y="95"/>
                  <a:pt x="53" y="115"/>
                </a:cubicBezTo>
                <a:cubicBezTo>
                  <a:pt x="53" y="120"/>
                  <a:pt x="53" y="125"/>
                  <a:pt x="53" y="131"/>
                </a:cubicBezTo>
                <a:lnTo>
                  <a:pt x="118" y="131"/>
                </a:lnTo>
                <a:close/>
                <a:moveTo>
                  <a:pt x="285" y="131"/>
                </a:moveTo>
                <a:cubicBezTo>
                  <a:pt x="285" y="240"/>
                  <a:pt x="285" y="240"/>
                  <a:pt x="285" y="240"/>
                </a:cubicBezTo>
                <a:cubicBezTo>
                  <a:pt x="167" y="240"/>
                  <a:pt x="167" y="240"/>
                  <a:pt x="167" y="240"/>
                </a:cubicBezTo>
                <a:cubicBezTo>
                  <a:pt x="167" y="136"/>
                  <a:pt x="167" y="136"/>
                  <a:pt x="167" y="136"/>
                </a:cubicBezTo>
                <a:cubicBezTo>
                  <a:pt x="167" y="98"/>
                  <a:pt x="178" y="66"/>
                  <a:pt x="199" y="41"/>
                </a:cubicBezTo>
                <a:cubicBezTo>
                  <a:pt x="218" y="18"/>
                  <a:pt x="247" y="4"/>
                  <a:pt x="285" y="0"/>
                </a:cubicBezTo>
                <a:cubicBezTo>
                  <a:pt x="285" y="55"/>
                  <a:pt x="285" y="55"/>
                  <a:pt x="285" y="55"/>
                </a:cubicBezTo>
                <a:cubicBezTo>
                  <a:pt x="269" y="55"/>
                  <a:pt x="254" y="60"/>
                  <a:pt x="241" y="70"/>
                </a:cubicBezTo>
                <a:cubicBezTo>
                  <a:pt x="227" y="80"/>
                  <a:pt x="219" y="95"/>
                  <a:pt x="219" y="115"/>
                </a:cubicBezTo>
                <a:cubicBezTo>
                  <a:pt x="219" y="120"/>
                  <a:pt x="219" y="125"/>
                  <a:pt x="219" y="131"/>
                </a:cubicBezTo>
                <a:lnTo>
                  <a:pt x="285" y="131"/>
                </a:lnTo>
                <a:close/>
              </a:path>
            </a:pathLst>
          </a:custGeom>
          <a:solidFill>
            <a:srgbClr val="073141">
              <a:alpha val="8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45A1BA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-415549" y="2043063"/>
            <a:ext cx="3722352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dirty="0">
              <a:solidFill>
                <a:srgbClr val="073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522153" y="2112419"/>
            <a:ext cx="2031325" cy="9292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3600" dirty="0" smtClean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英文文献</a:t>
            </a:r>
            <a:endParaRPr lang="zh-CN" altLang="en-US" sz="3600" dirty="0">
              <a:solidFill>
                <a:srgbClr val="073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直接连接符 157"/>
          <p:cNvCxnSpPr/>
          <p:nvPr/>
        </p:nvCxnSpPr>
        <p:spPr>
          <a:xfrm>
            <a:off x="2647383" y="2272458"/>
            <a:ext cx="355600" cy="0"/>
          </a:xfrm>
          <a:prstGeom prst="line">
            <a:avLst/>
          </a:prstGeom>
          <a:ln w="38100">
            <a:solidFill>
              <a:srgbClr val="073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2522153" y="2967335"/>
            <a:ext cx="62084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2400" b="0" dirty="0">
                <a:solidFill>
                  <a:srgbClr val="073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 essay</a:t>
            </a:r>
            <a:endParaRPr lang="en-US" altLang="zh-CN" sz="2400" b="0" dirty="0">
              <a:solidFill>
                <a:srgbClr val="07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 154"/>
          <p:cNvSpPr txBox="1"/>
          <p:nvPr/>
        </p:nvSpPr>
        <p:spPr>
          <a:xfrm>
            <a:off x="-415549" y="2043063"/>
            <a:ext cx="3722352" cy="24929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9600" dirty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dirty="0">
              <a:solidFill>
                <a:srgbClr val="073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1" name="组合 230"/>
          <p:cNvGrpSpPr/>
          <p:nvPr/>
        </p:nvGrpSpPr>
        <p:grpSpPr>
          <a:xfrm>
            <a:off x="9120851" y="0"/>
            <a:ext cx="4241860" cy="7063408"/>
            <a:chOff x="9120851" y="0"/>
            <a:chExt cx="4241860" cy="7063408"/>
          </a:xfrm>
        </p:grpSpPr>
        <p:sp>
          <p:nvSpPr>
            <p:cNvPr id="7" name="Freeform 5"/>
            <p:cNvSpPr/>
            <p:nvPr/>
          </p:nvSpPr>
          <p:spPr bwMode="auto">
            <a:xfrm>
              <a:off x="1210206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2009419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7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192008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827436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1738099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1645453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55611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1463470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7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1137413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11281486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7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1192149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6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11101158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11010166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1091917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10828183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1073719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10646200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7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10555209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10462563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0373226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10280580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10191243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9904041" y="679210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9913010" y="6630675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9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10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10143950" y="6622828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0 w 218"/>
                <a:gd name="T3" fmla="*/ 51 h 242"/>
                <a:gd name="T4" fmla="*/ 218 w 218"/>
                <a:gd name="T5" fmla="*/ 102 h 242"/>
                <a:gd name="T6" fmla="*/ 121 w 218"/>
                <a:gd name="T7" fmla="*/ 171 h 242"/>
                <a:gd name="T8" fmla="*/ 22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0" y="51"/>
                  </a:lnTo>
                  <a:lnTo>
                    <a:pt x="218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10152918" y="6461394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7 w 218"/>
                <a:gd name="T5" fmla="*/ 0 h 240"/>
                <a:gd name="T6" fmla="*/ 98 w 218"/>
                <a:gd name="T7" fmla="*/ 69 h 240"/>
                <a:gd name="T8" fmla="*/ 0 w 218"/>
                <a:gd name="T9" fmla="*/ 138 h 240"/>
                <a:gd name="T10" fmla="*/ 108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7" y="0"/>
                  </a:lnTo>
                  <a:lnTo>
                    <a:pt x="98" y="69"/>
                  </a:lnTo>
                  <a:lnTo>
                    <a:pt x="0" y="138"/>
                  </a:lnTo>
                  <a:lnTo>
                    <a:pt x="108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10382737" y="6453547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10391706" y="6289871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2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2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10621525" y="628426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3 w 219"/>
                <a:gd name="T9" fmla="*/ 242 h 242"/>
                <a:gd name="T10" fmla="*/ 12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3" y="242"/>
                  </a:lnTo>
                  <a:lnTo>
                    <a:pt x="1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10630493" y="6120590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209 w 219"/>
                <a:gd name="T3" fmla="*/ 121 h 242"/>
                <a:gd name="T4" fmla="*/ 198 w 219"/>
                <a:gd name="T5" fmla="*/ 0 h 242"/>
                <a:gd name="T6" fmla="*/ 99 w 219"/>
                <a:gd name="T7" fmla="*/ 71 h 242"/>
                <a:gd name="T8" fmla="*/ 0 w 219"/>
                <a:gd name="T9" fmla="*/ 140 h 242"/>
                <a:gd name="T10" fmla="*/ 110 w 219"/>
                <a:gd name="T11" fmla="*/ 192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2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10861433" y="6114984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10870402" y="5951308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7 w 218"/>
                <a:gd name="T5" fmla="*/ 0 h 242"/>
                <a:gd name="T6" fmla="*/ 99 w 218"/>
                <a:gd name="T7" fmla="*/ 71 h 242"/>
                <a:gd name="T8" fmla="*/ 0 w 218"/>
                <a:gd name="T9" fmla="*/ 140 h 242"/>
                <a:gd name="T10" fmla="*/ 110 w 218"/>
                <a:gd name="T11" fmla="*/ 19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7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11100222" y="5945703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11109190" y="5782027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12535189" y="4930016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2 w 220"/>
                <a:gd name="T3" fmla="*/ 121 h 242"/>
                <a:gd name="T4" fmla="*/ 23 w 220"/>
                <a:gd name="T5" fmla="*/ 242 h 242"/>
                <a:gd name="T6" fmla="*/ 121 w 220"/>
                <a:gd name="T7" fmla="*/ 172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2" y="121"/>
                  </a:lnTo>
                  <a:lnTo>
                    <a:pt x="23" y="242"/>
                  </a:lnTo>
                  <a:lnTo>
                    <a:pt x="121" y="172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12305370" y="4936742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12296401" y="5099296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 w 220"/>
                <a:gd name="T3" fmla="*/ 121 h 242"/>
                <a:gd name="T4" fmla="*/ 22 w 220"/>
                <a:gd name="T5" fmla="*/ 242 h 242"/>
                <a:gd name="T6" fmla="*/ 121 w 220"/>
                <a:gd name="T7" fmla="*/ 172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12066583" y="510602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0 h 242"/>
                <a:gd name="T4" fmla="*/ 0 w 219"/>
                <a:gd name="T5" fmla="*/ 140 h 242"/>
                <a:gd name="T6" fmla="*/ 98 w 219"/>
                <a:gd name="T7" fmla="*/ 70 h 242"/>
                <a:gd name="T8" fmla="*/ 197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0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12057614" y="5268578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1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11826674" y="527530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11817705" y="543785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2 w 219"/>
                <a:gd name="T5" fmla="*/ 242 h 242"/>
                <a:gd name="T6" fmla="*/ 121 w 219"/>
                <a:gd name="T7" fmla="*/ 171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11587886" y="5444586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7 w 220"/>
                <a:gd name="T9" fmla="*/ 0 h 242"/>
                <a:gd name="T10" fmla="*/ 208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11578918" y="5607141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 w 220"/>
                <a:gd name="T3" fmla="*/ 121 h 242"/>
                <a:gd name="T4" fmla="*/ 22 w 220"/>
                <a:gd name="T5" fmla="*/ 242 h 242"/>
                <a:gd name="T6" fmla="*/ 121 w 220"/>
                <a:gd name="T7" fmla="*/ 171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/>
            <p:nvPr/>
          </p:nvSpPr>
          <p:spPr bwMode="auto">
            <a:xfrm>
              <a:off x="11347977" y="5612745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110 w 219"/>
                <a:gd name="T3" fmla="*/ 191 h 243"/>
                <a:gd name="T4" fmla="*/ 0 w 219"/>
                <a:gd name="T5" fmla="*/ 141 h 243"/>
                <a:gd name="T6" fmla="*/ 99 w 219"/>
                <a:gd name="T7" fmla="*/ 71 h 243"/>
                <a:gd name="T8" fmla="*/ 198 w 219"/>
                <a:gd name="T9" fmla="*/ 0 h 243"/>
                <a:gd name="T10" fmla="*/ 209 w 219"/>
                <a:gd name="T11" fmla="*/ 122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110" y="191"/>
                  </a:lnTo>
                  <a:lnTo>
                    <a:pt x="0" y="141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2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11340130" y="5776422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19 w 218"/>
                <a:gd name="T7" fmla="*/ 171 h 242"/>
                <a:gd name="T8" fmla="*/ 218 w 218"/>
                <a:gd name="T9" fmla="*/ 102 h 242"/>
                <a:gd name="T10" fmla="*/ 108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19" y="171"/>
                  </a:lnTo>
                  <a:lnTo>
                    <a:pt x="218" y="102"/>
                  </a:lnTo>
                  <a:lnTo>
                    <a:pt x="10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497094" y="6020815"/>
              <a:ext cx="246635" cy="269056"/>
            </a:xfrm>
            <a:custGeom>
              <a:avLst/>
              <a:gdLst>
                <a:gd name="T0" fmla="*/ 220 w 220"/>
                <a:gd name="T1" fmla="*/ 240 h 240"/>
                <a:gd name="T2" fmla="*/ 209 w 220"/>
                <a:gd name="T3" fmla="*/ 119 h 240"/>
                <a:gd name="T4" fmla="*/ 198 w 220"/>
                <a:gd name="T5" fmla="*/ 0 h 240"/>
                <a:gd name="T6" fmla="*/ 99 w 220"/>
                <a:gd name="T7" fmla="*/ 69 h 240"/>
                <a:gd name="T8" fmla="*/ 0 w 220"/>
                <a:gd name="T9" fmla="*/ 138 h 240"/>
                <a:gd name="T10" fmla="*/ 110 w 220"/>
                <a:gd name="T11" fmla="*/ 190 h 240"/>
                <a:gd name="T12" fmla="*/ 220 w 2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220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20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26912" y="6012967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1 h 242"/>
                <a:gd name="T4" fmla="*/ 220 w 220"/>
                <a:gd name="T5" fmla="*/ 102 h 242"/>
                <a:gd name="T6" fmla="*/ 121 w 220"/>
                <a:gd name="T7" fmla="*/ 171 h 242"/>
                <a:gd name="T8" fmla="*/ 23 w 220"/>
                <a:gd name="T9" fmla="*/ 242 h 242"/>
                <a:gd name="T10" fmla="*/ 12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1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2"/>
                  </a:lnTo>
                  <a:lnTo>
                    <a:pt x="1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735881" y="5851534"/>
              <a:ext cx="246635" cy="269056"/>
            </a:xfrm>
            <a:custGeom>
              <a:avLst/>
              <a:gdLst>
                <a:gd name="T0" fmla="*/ 220 w 220"/>
                <a:gd name="T1" fmla="*/ 240 h 240"/>
                <a:gd name="T2" fmla="*/ 209 w 220"/>
                <a:gd name="T3" fmla="*/ 119 h 240"/>
                <a:gd name="T4" fmla="*/ 198 w 220"/>
                <a:gd name="T5" fmla="*/ 0 h 240"/>
                <a:gd name="T6" fmla="*/ 99 w 220"/>
                <a:gd name="T7" fmla="*/ 69 h 240"/>
                <a:gd name="T8" fmla="*/ 0 w 220"/>
                <a:gd name="T9" fmla="*/ 138 h 240"/>
                <a:gd name="T10" fmla="*/ 110 w 220"/>
                <a:gd name="T11" fmla="*/ 190 h 240"/>
                <a:gd name="T12" fmla="*/ 220 w 2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220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20" y="24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967942" y="584368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976911" y="5682252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6 w 218"/>
                <a:gd name="T5" fmla="*/ 0 h 240"/>
                <a:gd name="T6" fmla="*/ 99 w 218"/>
                <a:gd name="T7" fmla="*/ 69 h 240"/>
                <a:gd name="T8" fmla="*/ 0 w 218"/>
                <a:gd name="T9" fmla="*/ 138 h 240"/>
                <a:gd name="T10" fmla="*/ 109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6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10205609" y="5674405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10215698" y="5512971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8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09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10446638" y="5505123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08 w 218"/>
                <a:gd name="T3" fmla="*/ 52 h 242"/>
                <a:gd name="T4" fmla="*/ 218 w 218"/>
                <a:gd name="T5" fmla="*/ 102 h 242"/>
                <a:gd name="T6" fmla="*/ 120 w 218"/>
                <a:gd name="T7" fmla="*/ 171 h 242"/>
                <a:gd name="T8" fmla="*/ 21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08" y="52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10455607" y="5341447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08 w 218"/>
                <a:gd name="T11" fmla="*/ 192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08" y="192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10685426" y="5335842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10694395" y="5172166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209 w 219"/>
                <a:gd name="T3" fmla="*/ 121 h 243"/>
                <a:gd name="T4" fmla="*/ 196 w 219"/>
                <a:gd name="T5" fmla="*/ 0 h 243"/>
                <a:gd name="T6" fmla="*/ 99 w 219"/>
                <a:gd name="T7" fmla="*/ 71 h 243"/>
                <a:gd name="T8" fmla="*/ 0 w 219"/>
                <a:gd name="T9" fmla="*/ 141 h 243"/>
                <a:gd name="T10" fmla="*/ 110 w 219"/>
                <a:gd name="T11" fmla="*/ 191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209" y="121"/>
                  </a:lnTo>
                  <a:lnTo>
                    <a:pt x="196" y="0"/>
                  </a:lnTo>
                  <a:lnTo>
                    <a:pt x="99" y="71"/>
                  </a:lnTo>
                  <a:lnTo>
                    <a:pt x="0" y="141"/>
                  </a:lnTo>
                  <a:lnTo>
                    <a:pt x="110" y="191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/>
            <p:nvPr/>
          </p:nvSpPr>
          <p:spPr bwMode="auto">
            <a:xfrm>
              <a:off x="10923093" y="5166560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12129362" y="4157599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12120394" y="4320154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11890575" y="4326881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10 w 218"/>
                <a:gd name="T3" fmla="*/ 190 h 242"/>
                <a:gd name="T4" fmla="*/ 0 w 218"/>
                <a:gd name="T5" fmla="*/ 140 h 242"/>
                <a:gd name="T6" fmla="*/ 99 w 218"/>
                <a:gd name="T7" fmla="*/ 70 h 242"/>
                <a:gd name="T8" fmla="*/ 197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11881606" y="4489435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11650666" y="4496161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11641697" y="4658717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2 w 219"/>
                <a:gd name="T3" fmla="*/ 121 h 242"/>
                <a:gd name="T4" fmla="*/ 23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2" y="121"/>
                  </a:lnTo>
                  <a:lnTo>
                    <a:pt x="23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1411879" y="466544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11402910" y="482799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1 w 219"/>
                <a:gd name="T5" fmla="*/ 242 h 242"/>
                <a:gd name="T6" fmla="*/ 120 w 219"/>
                <a:gd name="T7" fmla="*/ 171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1" y="242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1173091" y="4834724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08 w 218"/>
                <a:gd name="T3" fmla="*/ 190 h 242"/>
                <a:gd name="T4" fmla="*/ 0 w 218"/>
                <a:gd name="T5" fmla="*/ 140 h 242"/>
                <a:gd name="T6" fmla="*/ 97 w 218"/>
                <a:gd name="T7" fmla="*/ 70 h 242"/>
                <a:gd name="T8" fmla="*/ 196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08" y="190"/>
                  </a:lnTo>
                  <a:lnTo>
                    <a:pt x="0" y="140"/>
                  </a:lnTo>
                  <a:lnTo>
                    <a:pt x="97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11164122" y="4997280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1 w 218"/>
                <a:gd name="T5" fmla="*/ 242 h 242"/>
                <a:gd name="T6" fmla="*/ 120 w 218"/>
                <a:gd name="T7" fmla="*/ 171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1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10933182" y="5002885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109 w 219"/>
                <a:gd name="T3" fmla="*/ 191 h 243"/>
                <a:gd name="T4" fmla="*/ 0 w 219"/>
                <a:gd name="T5" fmla="*/ 141 h 243"/>
                <a:gd name="T6" fmla="*/ 99 w 219"/>
                <a:gd name="T7" fmla="*/ 71 h 243"/>
                <a:gd name="T8" fmla="*/ 198 w 219"/>
                <a:gd name="T9" fmla="*/ 0 h 243"/>
                <a:gd name="T10" fmla="*/ 208 w 219"/>
                <a:gd name="T11" fmla="*/ 122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109" y="191"/>
                  </a:lnTo>
                  <a:lnTo>
                    <a:pt x="0" y="141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8" y="122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10179824" y="5993909"/>
              <a:ext cx="246635" cy="272420"/>
            </a:xfrm>
            <a:custGeom>
              <a:avLst/>
              <a:gdLst>
                <a:gd name="T0" fmla="*/ 0 w 220"/>
                <a:gd name="T1" fmla="*/ 0 h 243"/>
                <a:gd name="T2" fmla="*/ 110 w 220"/>
                <a:gd name="T3" fmla="*/ 51 h 243"/>
                <a:gd name="T4" fmla="*/ 220 w 220"/>
                <a:gd name="T5" fmla="*/ 102 h 243"/>
                <a:gd name="T6" fmla="*/ 121 w 220"/>
                <a:gd name="T7" fmla="*/ 172 h 243"/>
                <a:gd name="T8" fmla="*/ 22 w 220"/>
                <a:gd name="T9" fmla="*/ 243 h 243"/>
                <a:gd name="T10" fmla="*/ 11 w 220"/>
                <a:gd name="T11" fmla="*/ 121 h 243"/>
                <a:gd name="T12" fmla="*/ 0 w 220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3">
                  <a:moveTo>
                    <a:pt x="0" y="0"/>
                  </a:moveTo>
                  <a:lnTo>
                    <a:pt x="110" y="51"/>
                  </a:lnTo>
                  <a:lnTo>
                    <a:pt x="220" y="102"/>
                  </a:lnTo>
                  <a:lnTo>
                    <a:pt x="121" y="172"/>
                  </a:lnTo>
                  <a:lnTo>
                    <a:pt x="22" y="243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88792" y="583135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8 w 220"/>
                <a:gd name="T3" fmla="*/ 121 h 242"/>
                <a:gd name="T4" fmla="*/ 197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0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8" y="121"/>
                  </a:lnTo>
                  <a:lnTo>
                    <a:pt x="197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0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10418612" y="5825748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1 h 240"/>
                <a:gd name="T6" fmla="*/ 121 w 220"/>
                <a:gd name="T7" fmla="*/ 171 h 240"/>
                <a:gd name="T8" fmla="*/ 22 w 220"/>
                <a:gd name="T9" fmla="*/ 240 h 240"/>
                <a:gd name="T10" fmla="*/ 11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1"/>
                  </a:lnTo>
                  <a:lnTo>
                    <a:pt x="121" y="171"/>
                  </a:lnTo>
                  <a:lnTo>
                    <a:pt x="22" y="240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427580" y="5662072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0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0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10659641" y="5656467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09 w 218"/>
                <a:gd name="T3" fmla="*/ 50 h 240"/>
                <a:gd name="T4" fmla="*/ 218 w 218"/>
                <a:gd name="T5" fmla="*/ 102 h 240"/>
                <a:gd name="T6" fmla="*/ 120 w 218"/>
                <a:gd name="T7" fmla="*/ 171 h 240"/>
                <a:gd name="T8" fmla="*/ 21 w 218"/>
                <a:gd name="T9" fmla="*/ 240 h 240"/>
                <a:gd name="T10" fmla="*/ 10 w 218"/>
                <a:gd name="T11" fmla="*/ 121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09" y="50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0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10668610" y="5492792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08 w 218"/>
                <a:gd name="T11" fmla="*/ 190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08" y="190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10897308" y="5487186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2 h 240"/>
                <a:gd name="T6" fmla="*/ 121 w 220"/>
                <a:gd name="T7" fmla="*/ 171 h 240"/>
                <a:gd name="T8" fmla="*/ 22 w 220"/>
                <a:gd name="T9" fmla="*/ 240 h 240"/>
                <a:gd name="T10" fmla="*/ 11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0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10907398" y="5323510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208 w 219"/>
                <a:gd name="T3" fmla="*/ 121 h 242"/>
                <a:gd name="T4" fmla="*/ 198 w 219"/>
                <a:gd name="T5" fmla="*/ 0 h 242"/>
                <a:gd name="T6" fmla="*/ 99 w 219"/>
                <a:gd name="T7" fmla="*/ 71 h 242"/>
                <a:gd name="T8" fmla="*/ 0 w 219"/>
                <a:gd name="T9" fmla="*/ 140 h 242"/>
                <a:gd name="T10" fmla="*/ 109 w 219"/>
                <a:gd name="T11" fmla="*/ 190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208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09" y="190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11136096" y="5317905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2 h 240"/>
                <a:gd name="T6" fmla="*/ 121 w 220"/>
                <a:gd name="T7" fmla="*/ 171 h 240"/>
                <a:gd name="T8" fmla="*/ 23 w 220"/>
                <a:gd name="T9" fmla="*/ 240 h 240"/>
                <a:gd name="T10" fmla="*/ 13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0"/>
                  </a:lnTo>
                  <a:lnTo>
                    <a:pt x="13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11145065" y="5154229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11377125" y="5148623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09 w 218"/>
                <a:gd name="T3" fmla="*/ 50 h 240"/>
                <a:gd name="T4" fmla="*/ 218 w 218"/>
                <a:gd name="T5" fmla="*/ 102 h 240"/>
                <a:gd name="T6" fmla="*/ 120 w 218"/>
                <a:gd name="T7" fmla="*/ 171 h 240"/>
                <a:gd name="T8" fmla="*/ 21 w 218"/>
                <a:gd name="T9" fmla="*/ 240 h 240"/>
                <a:gd name="T10" fmla="*/ 10 w 218"/>
                <a:gd name="T11" fmla="*/ 121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09" y="50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0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11386094" y="4984947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10 w 218"/>
                <a:gd name="T11" fmla="*/ 19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12812093" y="4132935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1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10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1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12582274" y="4138541"/>
              <a:ext cx="244393" cy="270178"/>
            </a:xfrm>
            <a:custGeom>
              <a:avLst/>
              <a:gdLst>
                <a:gd name="T0" fmla="*/ 218 w 218"/>
                <a:gd name="T1" fmla="*/ 241 h 241"/>
                <a:gd name="T2" fmla="*/ 108 w 218"/>
                <a:gd name="T3" fmla="*/ 191 h 241"/>
                <a:gd name="T4" fmla="*/ 0 w 218"/>
                <a:gd name="T5" fmla="*/ 140 h 241"/>
                <a:gd name="T6" fmla="*/ 98 w 218"/>
                <a:gd name="T7" fmla="*/ 70 h 241"/>
                <a:gd name="T8" fmla="*/ 197 w 218"/>
                <a:gd name="T9" fmla="*/ 0 h 241"/>
                <a:gd name="T10" fmla="*/ 207 w 218"/>
                <a:gd name="T11" fmla="*/ 121 h 241"/>
                <a:gd name="T12" fmla="*/ 218 w 2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218" y="241"/>
                  </a:moveTo>
                  <a:lnTo>
                    <a:pt x="108" y="191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1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12573305" y="4302217"/>
              <a:ext cx="244393" cy="270178"/>
            </a:xfrm>
            <a:custGeom>
              <a:avLst/>
              <a:gdLst>
                <a:gd name="T0" fmla="*/ 0 w 218"/>
                <a:gd name="T1" fmla="*/ 0 h 241"/>
                <a:gd name="T2" fmla="*/ 11 w 218"/>
                <a:gd name="T3" fmla="*/ 121 h 241"/>
                <a:gd name="T4" fmla="*/ 21 w 218"/>
                <a:gd name="T5" fmla="*/ 241 h 241"/>
                <a:gd name="T6" fmla="*/ 120 w 218"/>
                <a:gd name="T7" fmla="*/ 171 h 241"/>
                <a:gd name="T8" fmla="*/ 218 w 218"/>
                <a:gd name="T9" fmla="*/ 102 h 241"/>
                <a:gd name="T10" fmla="*/ 110 w 218"/>
                <a:gd name="T11" fmla="*/ 50 h 241"/>
                <a:gd name="T12" fmla="*/ 0 w 218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0" y="0"/>
                  </a:moveTo>
                  <a:lnTo>
                    <a:pt x="11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8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12342365" y="4307822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1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12333397" y="4471498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0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09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0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19"/>
            <p:cNvSpPr/>
            <p:nvPr/>
          </p:nvSpPr>
          <p:spPr bwMode="auto">
            <a:xfrm>
              <a:off x="12103578" y="447710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1 h 242"/>
                <a:gd name="T4" fmla="*/ 0 w 219"/>
                <a:gd name="T5" fmla="*/ 140 h 242"/>
                <a:gd name="T6" fmla="*/ 99 w 219"/>
                <a:gd name="T7" fmla="*/ 70 h 242"/>
                <a:gd name="T8" fmla="*/ 196 w 219"/>
                <a:gd name="T9" fmla="*/ 0 h 242"/>
                <a:gd name="T10" fmla="*/ 207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0"/>
            <p:cNvSpPr/>
            <p:nvPr/>
          </p:nvSpPr>
          <p:spPr bwMode="auto">
            <a:xfrm>
              <a:off x="12094609" y="4640780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0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09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0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11862548" y="4646385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1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2"/>
            <p:cNvSpPr/>
            <p:nvPr/>
          </p:nvSpPr>
          <p:spPr bwMode="auto">
            <a:xfrm>
              <a:off x="11855822" y="4810061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1 w 218"/>
                <a:gd name="T3" fmla="*/ 121 h 240"/>
                <a:gd name="T4" fmla="*/ 21 w 218"/>
                <a:gd name="T5" fmla="*/ 240 h 240"/>
                <a:gd name="T6" fmla="*/ 119 w 218"/>
                <a:gd name="T7" fmla="*/ 171 h 240"/>
                <a:gd name="T8" fmla="*/ 218 w 218"/>
                <a:gd name="T9" fmla="*/ 102 h 240"/>
                <a:gd name="T10" fmla="*/ 108 w 218"/>
                <a:gd name="T11" fmla="*/ 50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1" y="121"/>
                  </a:lnTo>
                  <a:lnTo>
                    <a:pt x="21" y="240"/>
                  </a:lnTo>
                  <a:lnTo>
                    <a:pt x="119" y="171"/>
                  </a:lnTo>
                  <a:lnTo>
                    <a:pt x="218" y="102"/>
                  </a:lnTo>
                  <a:lnTo>
                    <a:pt x="10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3"/>
            <p:cNvSpPr/>
            <p:nvPr/>
          </p:nvSpPr>
          <p:spPr bwMode="auto">
            <a:xfrm>
              <a:off x="11624882" y="4815666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1 h 242"/>
                <a:gd name="T4" fmla="*/ 0 w 219"/>
                <a:gd name="T5" fmla="*/ 140 h 242"/>
                <a:gd name="T6" fmla="*/ 99 w 219"/>
                <a:gd name="T7" fmla="*/ 71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1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4"/>
            <p:cNvSpPr/>
            <p:nvPr/>
          </p:nvSpPr>
          <p:spPr bwMode="auto">
            <a:xfrm>
              <a:off x="11614792" y="4979342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 w 220"/>
                <a:gd name="T3" fmla="*/ 121 h 240"/>
                <a:gd name="T4" fmla="*/ 22 w 220"/>
                <a:gd name="T5" fmla="*/ 240 h 240"/>
                <a:gd name="T6" fmla="*/ 121 w 220"/>
                <a:gd name="T7" fmla="*/ 171 h 240"/>
                <a:gd name="T8" fmla="*/ 220 w 220"/>
                <a:gd name="T9" fmla="*/ 102 h 240"/>
                <a:gd name="T10" fmla="*/ 110 w 220"/>
                <a:gd name="T11" fmla="*/ 50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" y="121"/>
                  </a:lnTo>
                  <a:lnTo>
                    <a:pt x="22" y="240"/>
                  </a:lnTo>
                  <a:lnTo>
                    <a:pt x="121" y="171"/>
                  </a:lnTo>
                  <a:lnTo>
                    <a:pt x="220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5"/>
            <p:cNvSpPr/>
            <p:nvPr/>
          </p:nvSpPr>
          <p:spPr bwMode="auto">
            <a:xfrm>
              <a:off x="9960094" y="6296597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6 w 218"/>
                <a:gd name="T5" fmla="*/ 0 h 240"/>
                <a:gd name="T6" fmla="*/ 97 w 218"/>
                <a:gd name="T7" fmla="*/ 69 h 240"/>
                <a:gd name="T8" fmla="*/ 0 w 218"/>
                <a:gd name="T9" fmla="*/ 138 h 240"/>
                <a:gd name="T10" fmla="*/ 108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6" y="0"/>
                  </a:lnTo>
                  <a:lnTo>
                    <a:pt x="97" y="69"/>
                  </a:lnTo>
                  <a:lnTo>
                    <a:pt x="0" y="138"/>
                  </a:lnTo>
                  <a:lnTo>
                    <a:pt x="108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6"/>
            <p:cNvSpPr/>
            <p:nvPr/>
          </p:nvSpPr>
          <p:spPr bwMode="auto">
            <a:xfrm>
              <a:off x="10188792" y="6288750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7"/>
            <p:cNvSpPr/>
            <p:nvPr/>
          </p:nvSpPr>
          <p:spPr bwMode="auto">
            <a:xfrm>
              <a:off x="10198882" y="6127316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8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09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8"/>
            <p:cNvSpPr/>
            <p:nvPr/>
          </p:nvSpPr>
          <p:spPr bwMode="auto">
            <a:xfrm>
              <a:off x="10427580" y="6119468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3 w 220"/>
                <a:gd name="T9" fmla="*/ 242 h 242"/>
                <a:gd name="T10" fmla="*/ 13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2"/>
                  </a:lnTo>
                  <a:lnTo>
                    <a:pt x="13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29"/>
            <p:cNvSpPr/>
            <p:nvPr/>
          </p:nvSpPr>
          <p:spPr bwMode="auto">
            <a:xfrm>
              <a:off x="10437670" y="5958034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8 w 219"/>
                <a:gd name="T3" fmla="*/ 119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09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09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0"/>
            <p:cNvSpPr/>
            <p:nvPr/>
          </p:nvSpPr>
          <p:spPr bwMode="auto">
            <a:xfrm>
              <a:off x="10668610" y="595018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1"/>
            <p:cNvSpPr/>
            <p:nvPr/>
          </p:nvSpPr>
          <p:spPr bwMode="auto">
            <a:xfrm>
              <a:off x="10677578" y="5788754"/>
              <a:ext cx="244393" cy="270178"/>
            </a:xfrm>
            <a:custGeom>
              <a:avLst/>
              <a:gdLst>
                <a:gd name="T0" fmla="*/ 218 w 218"/>
                <a:gd name="T1" fmla="*/ 241 h 241"/>
                <a:gd name="T2" fmla="*/ 207 w 218"/>
                <a:gd name="T3" fmla="*/ 120 h 241"/>
                <a:gd name="T4" fmla="*/ 196 w 218"/>
                <a:gd name="T5" fmla="*/ 0 h 241"/>
                <a:gd name="T6" fmla="*/ 99 w 218"/>
                <a:gd name="T7" fmla="*/ 69 h 241"/>
                <a:gd name="T8" fmla="*/ 0 w 218"/>
                <a:gd name="T9" fmla="*/ 139 h 241"/>
                <a:gd name="T10" fmla="*/ 110 w 218"/>
                <a:gd name="T11" fmla="*/ 190 h 241"/>
                <a:gd name="T12" fmla="*/ 218 w 2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218" y="241"/>
                  </a:moveTo>
                  <a:lnTo>
                    <a:pt x="207" y="120"/>
                  </a:lnTo>
                  <a:lnTo>
                    <a:pt x="196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10" y="190"/>
                  </a:lnTo>
                  <a:lnTo>
                    <a:pt x="218" y="241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2"/>
            <p:cNvSpPr/>
            <p:nvPr/>
          </p:nvSpPr>
          <p:spPr bwMode="auto">
            <a:xfrm>
              <a:off x="10907398" y="578090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3"/>
            <p:cNvSpPr/>
            <p:nvPr/>
          </p:nvSpPr>
          <p:spPr bwMode="auto">
            <a:xfrm>
              <a:off x="10916367" y="5619472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9 w 219"/>
                <a:gd name="T3" fmla="*/ 120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10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9" y="120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10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4"/>
            <p:cNvSpPr/>
            <p:nvPr/>
          </p:nvSpPr>
          <p:spPr bwMode="auto">
            <a:xfrm>
              <a:off x="11147306" y="5611625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08 w 218"/>
                <a:gd name="T3" fmla="*/ 52 h 242"/>
                <a:gd name="T4" fmla="*/ 218 w 218"/>
                <a:gd name="T5" fmla="*/ 102 h 242"/>
                <a:gd name="T6" fmla="*/ 119 w 218"/>
                <a:gd name="T7" fmla="*/ 171 h 242"/>
                <a:gd name="T8" fmla="*/ 21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08" y="52"/>
                  </a:lnTo>
                  <a:lnTo>
                    <a:pt x="218" y="102"/>
                  </a:lnTo>
                  <a:lnTo>
                    <a:pt x="119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5"/>
            <p:cNvSpPr/>
            <p:nvPr/>
          </p:nvSpPr>
          <p:spPr bwMode="auto">
            <a:xfrm>
              <a:off x="11155153" y="5450191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8 w 219"/>
                <a:gd name="T3" fmla="*/ 120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09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8" y="120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09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11386094" y="5442343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2 h 242"/>
                <a:gd name="T4" fmla="*/ 219 w 219"/>
                <a:gd name="T5" fmla="*/ 102 h 242"/>
                <a:gd name="T6" fmla="*/ 120 w 219"/>
                <a:gd name="T7" fmla="*/ 172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2"/>
                  </a:lnTo>
                  <a:lnTo>
                    <a:pt x="219" y="102"/>
                  </a:lnTo>
                  <a:lnTo>
                    <a:pt x="120" y="172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12591243" y="4433382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10 w 218"/>
                <a:gd name="T3" fmla="*/ 190 h 242"/>
                <a:gd name="T4" fmla="*/ 0 w 218"/>
                <a:gd name="T5" fmla="*/ 140 h 242"/>
                <a:gd name="T6" fmla="*/ 98 w 218"/>
                <a:gd name="T7" fmla="*/ 71 h 242"/>
                <a:gd name="T8" fmla="*/ 197 w 218"/>
                <a:gd name="T9" fmla="*/ 0 h 242"/>
                <a:gd name="T10" fmla="*/ 208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8" y="71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8"/>
            <p:cNvSpPr/>
            <p:nvPr/>
          </p:nvSpPr>
          <p:spPr bwMode="auto">
            <a:xfrm>
              <a:off x="12582274" y="4595937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2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39"/>
            <p:cNvSpPr/>
            <p:nvPr/>
          </p:nvSpPr>
          <p:spPr bwMode="auto">
            <a:xfrm>
              <a:off x="12351334" y="460266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1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12342365" y="476521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3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3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1"/>
            <p:cNvSpPr/>
            <p:nvPr/>
          </p:nvSpPr>
          <p:spPr bwMode="auto">
            <a:xfrm>
              <a:off x="12112546" y="477194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1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2"/>
            <p:cNvSpPr/>
            <p:nvPr/>
          </p:nvSpPr>
          <p:spPr bwMode="auto">
            <a:xfrm>
              <a:off x="12103578" y="493449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3"/>
            <p:cNvSpPr/>
            <p:nvPr/>
          </p:nvSpPr>
          <p:spPr bwMode="auto">
            <a:xfrm>
              <a:off x="11873759" y="4941226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08 w 218"/>
                <a:gd name="T3" fmla="*/ 190 h 242"/>
                <a:gd name="T4" fmla="*/ 0 w 218"/>
                <a:gd name="T5" fmla="*/ 140 h 242"/>
                <a:gd name="T6" fmla="*/ 98 w 218"/>
                <a:gd name="T7" fmla="*/ 70 h 242"/>
                <a:gd name="T8" fmla="*/ 197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08" y="190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4"/>
            <p:cNvSpPr/>
            <p:nvPr/>
          </p:nvSpPr>
          <p:spPr bwMode="auto">
            <a:xfrm>
              <a:off x="11864790" y="5103780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2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5"/>
            <p:cNvSpPr/>
            <p:nvPr/>
          </p:nvSpPr>
          <p:spPr bwMode="auto">
            <a:xfrm>
              <a:off x="11633850" y="5110507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6"/>
            <p:cNvSpPr/>
            <p:nvPr/>
          </p:nvSpPr>
          <p:spPr bwMode="auto">
            <a:xfrm>
              <a:off x="11624882" y="5273062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7"/>
            <p:cNvSpPr/>
            <p:nvPr/>
          </p:nvSpPr>
          <p:spPr bwMode="auto">
            <a:xfrm>
              <a:off x="11395062" y="5279789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1 h 242"/>
                <a:gd name="T4" fmla="*/ 0 w 220"/>
                <a:gd name="T5" fmla="*/ 140 h 242"/>
                <a:gd name="T6" fmla="*/ 99 w 220"/>
                <a:gd name="T7" fmla="*/ 70 h 242"/>
                <a:gd name="T8" fmla="*/ 196 w 220"/>
                <a:gd name="T9" fmla="*/ 0 h 242"/>
                <a:gd name="T10" fmla="*/ 207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60"/>
            <p:cNvSpPr/>
            <p:nvPr/>
          </p:nvSpPr>
          <p:spPr bwMode="auto">
            <a:xfrm>
              <a:off x="12387208" y="3831368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 w 220"/>
                <a:gd name="T3" fmla="*/ 119 h 240"/>
                <a:gd name="T4" fmla="*/ 22 w 220"/>
                <a:gd name="T5" fmla="*/ 240 h 240"/>
                <a:gd name="T6" fmla="*/ 121 w 220"/>
                <a:gd name="T7" fmla="*/ 171 h 240"/>
                <a:gd name="T8" fmla="*/ 220 w 220"/>
                <a:gd name="T9" fmla="*/ 100 h 240"/>
                <a:gd name="T10" fmla="*/ 110 w 220"/>
                <a:gd name="T11" fmla="*/ 50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" y="119"/>
                  </a:lnTo>
                  <a:lnTo>
                    <a:pt x="22" y="240"/>
                  </a:lnTo>
                  <a:lnTo>
                    <a:pt x="121" y="171"/>
                  </a:lnTo>
                  <a:lnTo>
                    <a:pt x="220" y="100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1"/>
            <p:cNvSpPr/>
            <p:nvPr/>
          </p:nvSpPr>
          <p:spPr bwMode="auto">
            <a:xfrm>
              <a:off x="10621525" y="5801085"/>
              <a:ext cx="1321740" cy="962998"/>
            </a:xfrm>
            <a:custGeom>
              <a:avLst/>
              <a:gdLst>
                <a:gd name="T0" fmla="*/ 9 w 1179"/>
                <a:gd name="T1" fmla="*/ 859 h 859"/>
                <a:gd name="T2" fmla="*/ 0 w 1179"/>
                <a:gd name="T3" fmla="*/ 846 h 859"/>
                <a:gd name="T4" fmla="*/ 1179 w 1179"/>
                <a:gd name="T5" fmla="*/ 0 h 859"/>
                <a:gd name="T6" fmla="*/ 1179 w 1179"/>
                <a:gd name="T7" fmla="*/ 216 h 859"/>
                <a:gd name="T8" fmla="*/ 1163 w 1179"/>
                <a:gd name="T9" fmla="*/ 216 h 859"/>
                <a:gd name="T10" fmla="*/ 1163 w 1179"/>
                <a:gd name="T11" fmla="*/ 32 h 859"/>
                <a:gd name="T12" fmla="*/ 9 w 1179"/>
                <a:gd name="T13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9" h="859">
                  <a:moveTo>
                    <a:pt x="9" y="859"/>
                  </a:moveTo>
                  <a:lnTo>
                    <a:pt x="0" y="846"/>
                  </a:lnTo>
                  <a:lnTo>
                    <a:pt x="1179" y="0"/>
                  </a:lnTo>
                  <a:lnTo>
                    <a:pt x="1179" y="216"/>
                  </a:lnTo>
                  <a:lnTo>
                    <a:pt x="1163" y="216"/>
                  </a:lnTo>
                  <a:lnTo>
                    <a:pt x="1163" y="32"/>
                  </a:lnTo>
                  <a:lnTo>
                    <a:pt x="9" y="85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9284636" y="0"/>
              <a:ext cx="2918347" cy="3518892"/>
            </a:xfrm>
            <a:custGeom>
              <a:avLst/>
              <a:gdLst>
                <a:gd name="T0" fmla="*/ 0 w 1764"/>
                <a:gd name="T1" fmla="*/ 2127 h 2127"/>
                <a:gd name="T2" fmla="*/ 1764 w 1764"/>
                <a:gd name="T3" fmla="*/ 1079 h 2127"/>
                <a:gd name="T4" fmla="*/ 1764 w 1764"/>
                <a:gd name="T5" fmla="*/ 0 h 2127"/>
                <a:gd name="T6" fmla="*/ 0 w 1764"/>
                <a:gd name="T7" fmla="*/ 1044 h 2127"/>
                <a:gd name="T8" fmla="*/ 0 w 1764"/>
                <a:gd name="T9" fmla="*/ 2127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4" h="2127">
                  <a:moveTo>
                    <a:pt x="0" y="2127"/>
                  </a:moveTo>
                  <a:lnTo>
                    <a:pt x="1764" y="1079"/>
                  </a:lnTo>
                  <a:lnTo>
                    <a:pt x="1764" y="0"/>
                  </a:lnTo>
                  <a:lnTo>
                    <a:pt x="0" y="1044"/>
                  </a:lnTo>
                  <a:lnTo>
                    <a:pt x="0" y="2127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9284636" y="1727185"/>
              <a:ext cx="2918347" cy="3527163"/>
            </a:xfrm>
            <a:custGeom>
              <a:avLst/>
              <a:gdLst>
                <a:gd name="T0" fmla="*/ 1764 w 1764"/>
                <a:gd name="T1" fmla="*/ 2132 h 2132"/>
                <a:gd name="T2" fmla="*/ 0 w 1764"/>
                <a:gd name="T3" fmla="*/ 1084 h 2132"/>
                <a:gd name="T4" fmla="*/ 0 w 1764"/>
                <a:gd name="T5" fmla="*/ 0 h 2132"/>
                <a:gd name="T6" fmla="*/ 1764 w 1764"/>
                <a:gd name="T7" fmla="*/ 1049 h 2132"/>
                <a:gd name="T8" fmla="*/ 1764 w 1764"/>
                <a:gd name="T9" fmla="*/ 2132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4" h="2132">
                  <a:moveTo>
                    <a:pt x="1764" y="2132"/>
                  </a:moveTo>
                  <a:lnTo>
                    <a:pt x="0" y="1084"/>
                  </a:lnTo>
                  <a:lnTo>
                    <a:pt x="0" y="0"/>
                  </a:lnTo>
                  <a:lnTo>
                    <a:pt x="1764" y="1049"/>
                  </a:lnTo>
                  <a:lnTo>
                    <a:pt x="1764" y="2132"/>
                  </a:lnTo>
                  <a:close/>
                </a:path>
              </a:pathLst>
            </a:custGeom>
            <a:solidFill>
              <a:srgbClr val="07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9120851" y="150549"/>
              <a:ext cx="2536183" cy="2288024"/>
            </a:xfrm>
            <a:custGeom>
              <a:avLst/>
              <a:gdLst>
                <a:gd name="T0" fmla="*/ 16 w 1533"/>
                <a:gd name="T1" fmla="*/ 1383 h 1383"/>
                <a:gd name="T2" fmla="*/ 0 w 1533"/>
                <a:gd name="T3" fmla="*/ 1383 h 1383"/>
                <a:gd name="T4" fmla="*/ 0 w 1533"/>
                <a:gd name="T5" fmla="*/ 881 h 1383"/>
                <a:gd name="T6" fmla="*/ 4 w 1533"/>
                <a:gd name="T7" fmla="*/ 880 h 1383"/>
                <a:gd name="T8" fmla="*/ 1525 w 1533"/>
                <a:gd name="T9" fmla="*/ 0 h 1383"/>
                <a:gd name="T10" fmla="*/ 1533 w 1533"/>
                <a:gd name="T11" fmla="*/ 15 h 1383"/>
                <a:gd name="T12" fmla="*/ 16 w 1533"/>
                <a:gd name="T13" fmla="*/ 891 h 1383"/>
                <a:gd name="T14" fmla="*/ 16 w 1533"/>
                <a:gd name="T1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3" h="1383">
                  <a:moveTo>
                    <a:pt x="16" y="1383"/>
                  </a:moveTo>
                  <a:lnTo>
                    <a:pt x="0" y="1383"/>
                  </a:lnTo>
                  <a:lnTo>
                    <a:pt x="0" y="881"/>
                  </a:lnTo>
                  <a:lnTo>
                    <a:pt x="4" y="880"/>
                  </a:lnTo>
                  <a:lnTo>
                    <a:pt x="1525" y="0"/>
                  </a:lnTo>
                  <a:lnTo>
                    <a:pt x="1533" y="15"/>
                  </a:lnTo>
                  <a:lnTo>
                    <a:pt x="16" y="891"/>
                  </a:lnTo>
                  <a:lnTo>
                    <a:pt x="16" y="1383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-875182" y="5889892"/>
            <a:ext cx="2214564" cy="1433513"/>
            <a:chOff x="-817307" y="5727842"/>
            <a:chExt cx="2214564" cy="1433513"/>
          </a:xfrm>
        </p:grpSpPr>
        <p:sp>
          <p:nvSpPr>
            <p:cNvPr id="184" name="Freeform 175"/>
            <p:cNvSpPr/>
            <p:nvPr/>
          </p:nvSpPr>
          <p:spPr bwMode="auto">
            <a:xfrm>
              <a:off x="-817307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76"/>
            <p:cNvSpPr/>
            <p:nvPr/>
          </p:nvSpPr>
          <p:spPr bwMode="auto">
            <a:xfrm>
              <a:off x="-755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77"/>
            <p:cNvSpPr/>
            <p:nvPr/>
          </p:nvSpPr>
          <p:spPr bwMode="auto">
            <a:xfrm>
              <a:off x="-690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78"/>
            <p:cNvSpPr/>
            <p:nvPr/>
          </p:nvSpPr>
          <p:spPr bwMode="auto">
            <a:xfrm>
              <a:off x="-628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79"/>
            <p:cNvSpPr/>
            <p:nvPr/>
          </p:nvSpPr>
          <p:spPr bwMode="auto">
            <a:xfrm>
              <a:off x="-563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80"/>
            <p:cNvSpPr/>
            <p:nvPr/>
          </p:nvSpPr>
          <p:spPr bwMode="auto">
            <a:xfrm>
              <a:off x="-501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81"/>
            <p:cNvSpPr/>
            <p:nvPr/>
          </p:nvSpPr>
          <p:spPr bwMode="auto">
            <a:xfrm>
              <a:off x="-436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82"/>
            <p:cNvSpPr/>
            <p:nvPr/>
          </p:nvSpPr>
          <p:spPr bwMode="auto">
            <a:xfrm>
              <a:off x="-374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83"/>
            <p:cNvSpPr/>
            <p:nvPr/>
          </p:nvSpPr>
          <p:spPr bwMode="auto">
            <a:xfrm>
              <a:off x="-309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84"/>
            <p:cNvSpPr/>
            <p:nvPr/>
          </p:nvSpPr>
          <p:spPr bwMode="auto">
            <a:xfrm>
              <a:off x="-247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85"/>
            <p:cNvSpPr/>
            <p:nvPr/>
          </p:nvSpPr>
          <p:spPr bwMode="auto">
            <a:xfrm>
              <a:off x="-182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86"/>
            <p:cNvSpPr/>
            <p:nvPr/>
          </p:nvSpPr>
          <p:spPr bwMode="auto">
            <a:xfrm>
              <a:off x="-120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3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3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87"/>
            <p:cNvSpPr/>
            <p:nvPr/>
          </p:nvSpPr>
          <p:spPr bwMode="auto">
            <a:xfrm>
              <a:off x="-55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88"/>
            <p:cNvSpPr/>
            <p:nvPr/>
          </p:nvSpPr>
          <p:spPr bwMode="auto">
            <a:xfrm>
              <a:off x="6606" y="5727842"/>
              <a:ext cx="882650" cy="1433513"/>
            </a:xfrm>
            <a:custGeom>
              <a:avLst/>
              <a:gdLst>
                <a:gd name="T0" fmla="*/ 0 w 556"/>
                <a:gd name="T1" fmla="*/ 895 h 903"/>
                <a:gd name="T2" fmla="*/ 13 w 556"/>
                <a:gd name="T3" fmla="*/ 903 h 903"/>
                <a:gd name="T4" fmla="*/ 556 w 556"/>
                <a:gd name="T5" fmla="*/ 7 h 903"/>
                <a:gd name="T6" fmla="*/ 543 w 556"/>
                <a:gd name="T7" fmla="*/ 0 h 903"/>
                <a:gd name="T8" fmla="*/ 0 w 556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903">
                  <a:moveTo>
                    <a:pt x="0" y="895"/>
                  </a:moveTo>
                  <a:lnTo>
                    <a:pt x="13" y="903"/>
                  </a:lnTo>
                  <a:lnTo>
                    <a:pt x="556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89"/>
            <p:cNvSpPr/>
            <p:nvPr/>
          </p:nvSpPr>
          <p:spPr bwMode="auto">
            <a:xfrm>
              <a:off x="716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90"/>
            <p:cNvSpPr/>
            <p:nvPr/>
          </p:nvSpPr>
          <p:spPr bwMode="auto">
            <a:xfrm>
              <a:off x="135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2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2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91"/>
            <p:cNvSpPr/>
            <p:nvPr/>
          </p:nvSpPr>
          <p:spPr bwMode="auto">
            <a:xfrm>
              <a:off x="198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92"/>
            <p:cNvSpPr/>
            <p:nvPr/>
          </p:nvSpPr>
          <p:spPr bwMode="auto">
            <a:xfrm>
              <a:off x="262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2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2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93"/>
            <p:cNvSpPr/>
            <p:nvPr/>
          </p:nvSpPr>
          <p:spPr bwMode="auto">
            <a:xfrm>
              <a:off x="325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94"/>
            <p:cNvSpPr/>
            <p:nvPr/>
          </p:nvSpPr>
          <p:spPr bwMode="auto">
            <a:xfrm>
              <a:off x="389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95"/>
            <p:cNvSpPr/>
            <p:nvPr/>
          </p:nvSpPr>
          <p:spPr bwMode="auto">
            <a:xfrm>
              <a:off x="452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96"/>
            <p:cNvSpPr/>
            <p:nvPr/>
          </p:nvSpPr>
          <p:spPr bwMode="auto">
            <a:xfrm>
              <a:off x="516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6" name="Freeform 197"/>
          <p:cNvSpPr/>
          <p:nvPr/>
        </p:nvSpPr>
        <p:spPr bwMode="auto">
          <a:xfrm rot="21432096">
            <a:off x="262194" y="5890092"/>
            <a:ext cx="1541463" cy="1185863"/>
          </a:xfrm>
          <a:custGeom>
            <a:avLst/>
            <a:gdLst>
              <a:gd name="T0" fmla="*/ 8 w 971"/>
              <a:gd name="T1" fmla="*/ 747 h 747"/>
              <a:gd name="T2" fmla="*/ 0 w 971"/>
              <a:gd name="T3" fmla="*/ 732 h 747"/>
              <a:gd name="T4" fmla="*/ 937 w 971"/>
              <a:gd name="T5" fmla="*/ 181 h 747"/>
              <a:gd name="T6" fmla="*/ 631 w 971"/>
              <a:gd name="T7" fmla="*/ 15 h 747"/>
              <a:gd name="T8" fmla="*/ 639 w 971"/>
              <a:gd name="T9" fmla="*/ 0 h 747"/>
              <a:gd name="T10" fmla="*/ 971 w 971"/>
              <a:gd name="T11" fmla="*/ 181 h 747"/>
              <a:gd name="T12" fmla="*/ 8 w 971"/>
              <a:gd name="T13" fmla="*/ 747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1" h="747">
                <a:moveTo>
                  <a:pt x="8" y="747"/>
                </a:moveTo>
                <a:lnTo>
                  <a:pt x="0" y="732"/>
                </a:lnTo>
                <a:lnTo>
                  <a:pt x="937" y="181"/>
                </a:lnTo>
                <a:lnTo>
                  <a:pt x="631" y="15"/>
                </a:lnTo>
                <a:lnTo>
                  <a:pt x="639" y="0"/>
                </a:lnTo>
                <a:lnTo>
                  <a:pt x="971" y="181"/>
                </a:lnTo>
                <a:lnTo>
                  <a:pt x="8" y="747"/>
                </a:lnTo>
                <a:close/>
              </a:path>
            </a:pathLst>
          </a:custGeom>
          <a:solidFill>
            <a:srgbClr val="DB4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198"/>
          <p:cNvSpPr/>
          <p:nvPr/>
        </p:nvSpPr>
        <p:spPr bwMode="auto">
          <a:xfrm>
            <a:off x="-7681" y="4897580"/>
            <a:ext cx="1355725" cy="1927225"/>
          </a:xfrm>
          <a:custGeom>
            <a:avLst/>
            <a:gdLst>
              <a:gd name="T0" fmla="*/ 854 w 854"/>
              <a:gd name="T1" fmla="*/ 654 h 1214"/>
              <a:gd name="T2" fmla="*/ 0 w 854"/>
              <a:gd name="T3" fmla="*/ 1214 h 1214"/>
              <a:gd name="T4" fmla="*/ 0 w 854"/>
              <a:gd name="T5" fmla="*/ 560 h 1214"/>
              <a:gd name="T6" fmla="*/ 854 w 854"/>
              <a:gd name="T7" fmla="*/ 0 h 1214"/>
              <a:gd name="T8" fmla="*/ 854 w 854"/>
              <a:gd name="T9" fmla="*/ 654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4" h="1214">
                <a:moveTo>
                  <a:pt x="854" y="654"/>
                </a:moveTo>
                <a:lnTo>
                  <a:pt x="0" y="1214"/>
                </a:lnTo>
                <a:lnTo>
                  <a:pt x="0" y="560"/>
                </a:lnTo>
                <a:lnTo>
                  <a:pt x="854" y="0"/>
                </a:lnTo>
                <a:lnTo>
                  <a:pt x="854" y="654"/>
                </a:lnTo>
                <a:close/>
              </a:path>
            </a:pathLst>
          </a:custGeom>
          <a:solidFill>
            <a:srgbClr val="073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Freeform 5"/>
          <p:cNvSpPr>
            <a:spLocks noEditPoints="1"/>
          </p:cNvSpPr>
          <p:nvPr/>
        </p:nvSpPr>
        <p:spPr bwMode="auto">
          <a:xfrm flipH="1" flipV="1">
            <a:off x="520581" y="363109"/>
            <a:ext cx="504346" cy="424069"/>
          </a:xfrm>
          <a:custGeom>
            <a:avLst/>
            <a:gdLst>
              <a:gd name="T0" fmla="*/ 118 w 285"/>
              <a:gd name="T1" fmla="*/ 131 h 240"/>
              <a:gd name="T2" fmla="*/ 118 w 285"/>
              <a:gd name="T3" fmla="*/ 240 h 240"/>
              <a:gd name="T4" fmla="*/ 0 w 285"/>
              <a:gd name="T5" fmla="*/ 240 h 240"/>
              <a:gd name="T6" fmla="*/ 0 w 285"/>
              <a:gd name="T7" fmla="*/ 131 h 240"/>
              <a:gd name="T8" fmla="*/ 32 w 285"/>
              <a:gd name="T9" fmla="*/ 39 h 240"/>
              <a:gd name="T10" fmla="*/ 118 w 285"/>
              <a:gd name="T11" fmla="*/ 0 h 240"/>
              <a:gd name="T12" fmla="*/ 118 w 285"/>
              <a:gd name="T13" fmla="*/ 55 h 240"/>
              <a:gd name="T14" fmla="*/ 75 w 285"/>
              <a:gd name="T15" fmla="*/ 70 h 240"/>
              <a:gd name="T16" fmla="*/ 53 w 285"/>
              <a:gd name="T17" fmla="*/ 115 h 240"/>
              <a:gd name="T18" fmla="*/ 53 w 285"/>
              <a:gd name="T19" fmla="*/ 131 h 240"/>
              <a:gd name="T20" fmla="*/ 118 w 285"/>
              <a:gd name="T21" fmla="*/ 131 h 240"/>
              <a:gd name="T22" fmla="*/ 285 w 285"/>
              <a:gd name="T23" fmla="*/ 131 h 240"/>
              <a:gd name="T24" fmla="*/ 285 w 285"/>
              <a:gd name="T25" fmla="*/ 240 h 240"/>
              <a:gd name="T26" fmla="*/ 167 w 285"/>
              <a:gd name="T27" fmla="*/ 240 h 240"/>
              <a:gd name="T28" fmla="*/ 167 w 285"/>
              <a:gd name="T29" fmla="*/ 136 h 240"/>
              <a:gd name="T30" fmla="*/ 199 w 285"/>
              <a:gd name="T31" fmla="*/ 41 h 240"/>
              <a:gd name="T32" fmla="*/ 285 w 285"/>
              <a:gd name="T33" fmla="*/ 0 h 240"/>
              <a:gd name="T34" fmla="*/ 285 w 285"/>
              <a:gd name="T35" fmla="*/ 55 h 240"/>
              <a:gd name="T36" fmla="*/ 241 w 285"/>
              <a:gd name="T37" fmla="*/ 70 h 240"/>
              <a:gd name="T38" fmla="*/ 219 w 285"/>
              <a:gd name="T39" fmla="*/ 115 h 240"/>
              <a:gd name="T40" fmla="*/ 219 w 285"/>
              <a:gd name="T41" fmla="*/ 131 h 240"/>
              <a:gd name="T42" fmla="*/ 285 w 285"/>
              <a:gd name="T43" fmla="*/ 131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5" h="240">
                <a:moveTo>
                  <a:pt x="118" y="131"/>
                </a:moveTo>
                <a:cubicBezTo>
                  <a:pt x="118" y="240"/>
                  <a:pt x="118" y="240"/>
                  <a:pt x="118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95"/>
                  <a:pt x="11" y="64"/>
                  <a:pt x="32" y="39"/>
                </a:cubicBezTo>
                <a:cubicBezTo>
                  <a:pt x="51" y="17"/>
                  <a:pt x="80" y="4"/>
                  <a:pt x="118" y="0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101" y="55"/>
                  <a:pt x="87" y="60"/>
                  <a:pt x="75" y="70"/>
                </a:cubicBezTo>
                <a:cubicBezTo>
                  <a:pt x="60" y="80"/>
                  <a:pt x="53" y="95"/>
                  <a:pt x="53" y="115"/>
                </a:cubicBezTo>
                <a:cubicBezTo>
                  <a:pt x="53" y="120"/>
                  <a:pt x="53" y="125"/>
                  <a:pt x="53" y="131"/>
                </a:cubicBezTo>
                <a:lnTo>
                  <a:pt x="118" y="131"/>
                </a:lnTo>
                <a:close/>
                <a:moveTo>
                  <a:pt x="285" y="131"/>
                </a:moveTo>
                <a:cubicBezTo>
                  <a:pt x="285" y="240"/>
                  <a:pt x="285" y="240"/>
                  <a:pt x="285" y="240"/>
                </a:cubicBezTo>
                <a:cubicBezTo>
                  <a:pt x="167" y="240"/>
                  <a:pt x="167" y="240"/>
                  <a:pt x="167" y="240"/>
                </a:cubicBezTo>
                <a:cubicBezTo>
                  <a:pt x="167" y="136"/>
                  <a:pt x="167" y="136"/>
                  <a:pt x="167" y="136"/>
                </a:cubicBezTo>
                <a:cubicBezTo>
                  <a:pt x="167" y="98"/>
                  <a:pt x="178" y="66"/>
                  <a:pt x="199" y="41"/>
                </a:cubicBezTo>
                <a:cubicBezTo>
                  <a:pt x="218" y="18"/>
                  <a:pt x="247" y="4"/>
                  <a:pt x="285" y="0"/>
                </a:cubicBezTo>
                <a:cubicBezTo>
                  <a:pt x="285" y="55"/>
                  <a:pt x="285" y="55"/>
                  <a:pt x="285" y="55"/>
                </a:cubicBezTo>
                <a:cubicBezTo>
                  <a:pt x="269" y="55"/>
                  <a:pt x="254" y="60"/>
                  <a:pt x="241" y="70"/>
                </a:cubicBezTo>
                <a:cubicBezTo>
                  <a:pt x="227" y="80"/>
                  <a:pt x="219" y="95"/>
                  <a:pt x="219" y="115"/>
                </a:cubicBezTo>
                <a:cubicBezTo>
                  <a:pt x="219" y="120"/>
                  <a:pt x="219" y="125"/>
                  <a:pt x="219" y="131"/>
                </a:cubicBezTo>
                <a:lnTo>
                  <a:pt x="285" y="131"/>
                </a:lnTo>
                <a:close/>
              </a:path>
            </a:pathLst>
          </a:custGeom>
          <a:solidFill>
            <a:srgbClr val="073141">
              <a:alpha val="8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45A1BA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522153" y="2112419"/>
            <a:ext cx="2031325" cy="9292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3600" dirty="0" smtClean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中文文献</a:t>
            </a:r>
            <a:endParaRPr lang="zh-CN" altLang="en-US" sz="3600" dirty="0">
              <a:solidFill>
                <a:srgbClr val="073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8" name="直接连接符 157"/>
          <p:cNvCxnSpPr/>
          <p:nvPr/>
        </p:nvCxnSpPr>
        <p:spPr>
          <a:xfrm>
            <a:off x="2647383" y="2272458"/>
            <a:ext cx="355600" cy="0"/>
          </a:xfrm>
          <a:prstGeom prst="line">
            <a:avLst/>
          </a:prstGeom>
          <a:ln w="38100">
            <a:solidFill>
              <a:srgbClr val="0731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2522153" y="2967335"/>
            <a:ext cx="62084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l"/>
            <a:r>
              <a:rPr lang="en-US" altLang="zh-CN" sz="2400" b="0" dirty="0" smtClean="0">
                <a:solidFill>
                  <a:srgbClr val="073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Chinese </a:t>
            </a:r>
            <a:r>
              <a:rPr lang="en-US" altLang="zh-CN" sz="2400" b="0" dirty="0">
                <a:solidFill>
                  <a:srgbClr val="0731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essay</a:t>
            </a:r>
            <a:endParaRPr lang="en-US" altLang="zh-CN" sz="2400" b="0" dirty="0">
              <a:solidFill>
                <a:srgbClr val="07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组合 230"/>
          <p:cNvGrpSpPr/>
          <p:nvPr/>
        </p:nvGrpSpPr>
        <p:grpSpPr>
          <a:xfrm>
            <a:off x="9120851" y="0"/>
            <a:ext cx="4241860" cy="7063408"/>
            <a:chOff x="9120851" y="0"/>
            <a:chExt cx="4241860" cy="7063408"/>
          </a:xfrm>
        </p:grpSpPr>
        <p:sp>
          <p:nvSpPr>
            <p:cNvPr id="7" name="Freeform 5"/>
            <p:cNvSpPr/>
            <p:nvPr/>
          </p:nvSpPr>
          <p:spPr bwMode="auto">
            <a:xfrm>
              <a:off x="1210206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2009419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7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192008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1827436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1738099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1645453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155611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11463470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7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1137413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11281486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7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11192149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6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11101158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11010166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10919175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10828183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6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10737192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10646200" y="1699584"/>
              <a:ext cx="1262301" cy="2051446"/>
            </a:xfrm>
            <a:custGeom>
              <a:avLst/>
              <a:gdLst>
                <a:gd name="T0" fmla="*/ 763 w 763"/>
                <a:gd name="T1" fmla="*/ 1229 h 1240"/>
                <a:gd name="T2" fmla="*/ 747 w 763"/>
                <a:gd name="T3" fmla="*/ 1240 h 1240"/>
                <a:gd name="T4" fmla="*/ 0 w 763"/>
                <a:gd name="T5" fmla="*/ 10 h 1240"/>
                <a:gd name="T6" fmla="*/ 17 w 763"/>
                <a:gd name="T7" fmla="*/ 0 h 1240"/>
                <a:gd name="T8" fmla="*/ 763 w 763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3" h="1240">
                  <a:moveTo>
                    <a:pt x="763" y="1229"/>
                  </a:moveTo>
                  <a:lnTo>
                    <a:pt x="747" y="1240"/>
                  </a:lnTo>
                  <a:lnTo>
                    <a:pt x="0" y="10"/>
                  </a:lnTo>
                  <a:lnTo>
                    <a:pt x="17" y="0"/>
                  </a:lnTo>
                  <a:lnTo>
                    <a:pt x="763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10555209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10462563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10373226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10280580" y="1699584"/>
              <a:ext cx="1263955" cy="2051446"/>
            </a:xfrm>
            <a:custGeom>
              <a:avLst/>
              <a:gdLst>
                <a:gd name="T0" fmla="*/ 764 w 764"/>
                <a:gd name="T1" fmla="*/ 1229 h 1240"/>
                <a:gd name="T2" fmla="*/ 746 w 764"/>
                <a:gd name="T3" fmla="*/ 1240 h 1240"/>
                <a:gd name="T4" fmla="*/ 0 w 764"/>
                <a:gd name="T5" fmla="*/ 10 h 1240"/>
                <a:gd name="T6" fmla="*/ 18 w 764"/>
                <a:gd name="T7" fmla="*/ 0 h 1240"/>
                <a:gd name="T8" fmla="*/ 764 w 764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4" h="1240">
                  <a:moveTo>
                    <a:pt x="764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8" y="0"/>
                  </a:lnTo>
                  <a:lnTo>
                    <a:pt x="764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10191243" y="1699584"/>
              <a:ext cx="1260646" cy="2051446"/>
            </a:xfrm>
            <a:custGeom>
              <a:avLst/>
              <a:gdLst>
                <a:gd name="T0" fmla="*/ 762 w 762"/>
                <a:gd name="T1" fmla="*/ 1229 h 1240"/>
                <a:gd name="T2" fmla="*/ 746 w 762"/>
                <a:gd name="T3" fmla="*/ 1240 h 1240"/>
                <a:gd name="T4" fmla="*/ 0 w 762"/>
                <a:gd name="T5" fmla="*/ 10 h 1240"/>
                <a:gd name="T6" fmla="*/ 16 w 762"/>
                <a:gd name="T7" fmla="*/ 0 h 1240"/>
                <a:gd name="T8" fmla="*/ 762 w 762"/>
                <a:gd name="T9" fmla="*/ 1229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2" h="1240">
                  <a:moveTo>
                    <a:pt x="762" y="1229"/>
                  </a:moveTo>
                  <a:lnTo>
                    <a:pt x="746" y="1240"/>
                  </a:lnTo>
                  <a:lnTo>
                    <a:pt x="0" y="10"/>
                  </a:lnTo>
                  <a:lnTo>
                    <a:pt x="16" y="0"/>
                  </a:lnTo>
                  <a:lnTo>
                    <a:pt x="762" y="122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9904041" y="679210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9913010" y="6630675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9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10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10143950" y="6622828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0 w 218"/>
                <a:gd name="T3" fmla="*/ 51 h 242"/>
                <a:gd name="T4" fmla="*/ 218 w 218"/>
                <a:gd name="T5" fmla="*/ 102 h 242"/>
                <a:gd name="T6" fmla="*/ 121 w 218"/>
                <a:gd name="T7" fmla="*/ 171 h 242"/>
                <a:gd name="T8" fmla="*/ 22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0" y="51"/>
                  </a:lnTo>
                  <a:lnTo>
                    <a:pt x="218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10152918" y="6461394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7 w 218"/>
                <a:gd name="T5" fmla="*/ 0 h 240"/>
                <a:gd name="T6" fmla="*/ 98 w 218"/>
                <a:gd name="T7" fmla="*/ 69 h 240"/>
                <a:gd name="T8" fmla="*/ 0 w 218"/>
                <a:gd name="T9" fmla="*/ 138 h 240"/>
                <a:gd name="T10" fmla="*/ 108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7" y="0"/>
                  </a:lnTo>
                  <a:lnTo>
                    <a:pt x="98" y="69"/>
                  </a:lnTo>
                  <a:lnTo>
                    <a:pt x="0" y="138"/>
                  </a:lnTo>
                  <a:lnTo>
                    <a:pt x="108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10382737" y="6453547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10391706" y="6289871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2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2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10621525" y="628426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3 w 219"/>
                <a:gd name="T9" fmla="*/ 242 h 242"/>
                <a:gd name="T10" fmla="*/ 12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3" y="242"/>
                  </a:lnTo>
                  <a:lnTo>
                    <a:pt x="1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10630493" y="6120590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209 w 219"/>
                <a:gd name="T3" fmla="*/ 121 h 242"/>
                <a:gd name="T4" fmla="*/ 198 w 219"/>
                <a:gd name="T5" fmla="*/ 0 h 242"/>
                <a:gd name="T6" fmla="*/ 99 w 219"/>
                <a:gd name="T7" fmla="*/ 71 h 242"/>
                <a:gd name="T8" fmla="*/ 0 w 219"/>
                <a:gd name="T9" fmla="*/ 140 h 242"/>
                <a:gd name="T10" fmla="*/ 110 w 219"/>
                <a:gd name="T11" fmla="*/ 192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2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10861433" y="6114984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10870402" y="5951308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7 w 218"/>
                <a:gd name="T5" fmla="*/ 0 h 242"/>
                <a:gd name="T6" fmla="*/ 99 w 218"/>
                <a:gd name="T7" fmla="*/ 71 h 242"/>
                <a:gd name="T8" fmla="*/ 0 w 218"/>
                <a:gd name="T9" fmla="*/ 140 h 242"/>
                <a:gd name="T10" fmla="*/ 110 w 218"/>
                <a:gd name="T11" fmla="*/ 19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7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6"/>
            <p:cNvSpPr/>
            <p:nvPr/>
          </p:nvSpPr>
          <p:spPr bwMode="auto">
            <a:xfrm>
              <a:off x="11100222" y="5945703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7"/>
            <p:cNvSpPr/>
            <p:nvPr/>
          </p:nvSpPr>
          <p:spPr bwMode="auto">
            <a:xfrm>
              <a:off x="11109190" y="5782027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68"/>
            <p:cNvSpPr/>
            <p:nvPr/>
          </p:nvSpPr>
          <p:spPr bwMode="auto">
            <a:xfrm>
              <a:off x="12535189" y="4930016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2 w 220"/>
                <a:gd name="T3" fmla="*/ 121 h 242"/>
                <a:gd name="T4" fmla="*/ 23 w 220"/>
                <a:gd name="T5" fmla="*/ 242 h 242"/>
                <a:gd name="T6" fmla="*/ 121 w 220"/>
                <a:gd name="T7" fmla="*/ 172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2" y="121"/>
                  </a:lnTo>
                  <a:lnTo>
                    <a:pt x="23" y="242"/>
                  </a:lnTo>
                  <a:lnTo>
                    <a:pt x="121" y="172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12305370" y="4936742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12296401" y="5099296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 w 220"/>
                <a:gd name="T3" fmla="*/ 121 h 242"/>
                <a:gd name="T4" fmla="*/ 22 w 220"/>
                <a:gd name="T5" fmla="*/ 242 h 242"/>
                <a:gd name="T6" fmla="*/ 121 w 220"/>
                <a:gd name="T7" fmla="*/ 172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12066583" y="510602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0 h 242"/>
                <a:gd name="T4" fmla="*/ 0 w 219"/>
                <a:gd name="T5" fmla="*/ 140 h 242"/>
                <a:gd name="T6" fmla="*/ 98 w 219"/>
                <a:gd name="T7" fmla="*/ 70 h 242"/>
                <a:gd name="T8" fmla="*/ 197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0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12057614" y="5268578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1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11826674" y="527530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11817705" y="543785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2 w 219"/>
                <a:gd name="T5" fmla="*/ 242 h 242"/>
                <a:gd name="T6" fmla="*/ 121 w 219"/>
                <a:gd name="T7" fmla="*/ 171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11587886" y="5444586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0 h 242"/>
                <a:gd name="T8" fmla="*/ 197 w 220"/>
                <a:gd name="T9" fmla="*/ 0 h 242"/>
                <a:gd name="T10" fmla="*/ 208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6"/>
            <p:cNvSpPr/>
            <p:nvPr/>
          </p:nvSpPr>
          <p:spPr bwMode="auto">
            <a:xfrm>
              <a:off x="11578918" y="5607141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 w 220"/>
                <a:gd name="T3" fmla="*/ 121 h 242"/>
                <a:gd name="T4" fmla="*/ 22 w 220"/>
                <a:gd name="T5" fmla="*/ 242 h 242"/>
                <a:gd name="T6" fmla="*/ 121 w 220"/>
                <a:gd name="T7" fmla="*/ 171 h 242"/>
                <a:gd name="T8" fmla="*/ 220 w 220"/>
                <a:gd name="T9" fmla="*/ 102 h 242"/>
                <a:gd name="T10" fmla="*/ 110 w 220"/>
                <a:gd name="T11" fmla="*/ 52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1"/>
                  </a:lnTo>
                  <a:lnTo>
                    <a:pt x="220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7"/>
            <p:cNvSpPr/>
            <p:nvPr/>
          </p:nvSpPr>
          <p:spPr bwMode="auto">
            <a:xfrm>
              <a:off x="11347977" y="5612745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110 w 219"/>
                <a:gd name="T3" fmla="*/ 191 h 243"/>
                <a:gd name="T4" fmla="*/ 0 w 219"/>
                <a:gd name="T5" fmla="*/ 141 h 243"/>
                <a:gd name="T6" fmla="*/ 99 w 219"/>
                <a:gd name="T7" fmla="*/ 71 h 243"/>
                <a:gd name="T8" fmla="*/ 198 w 219"/>
                <a:gd name="T9" fmla="*/ 0 h 243"/>
                <a:gd name="T10" fmla="*/ 209 w 219"/>
                <a:gd name="T11" fmla="*/ 122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110" y="191"/>
                  </a:lnTo>
                  <a:lnTo>
                    <a:pt x="0" y="141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2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11340130" y="5776422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19 w 218"/>
                <a:gd name="T7" fmla="*/ 171 h 242"/>
                <a:gd name="T8" fmla="*/ 218 w 218"/>
                <a:gd name="T9" fmla="*/ 102 h 242"/>
                <a:gd name="T10" fmla="*/ 108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19" y="171"/>
                  </a:lnTo>
                  <a:lnTo>
                    <a:pt x="218" y="102"/>
                  </a:lnTo>
                  <a:lnTo>
                    <a:pt x="108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79"/>
            <p:cNvSpPr/>
            <p:nvPr/>
          </p:nvSpPr>
          <p:spPr bwMode="auto">
            <a:xfrm>
              <a:off x="9497094" y="6020815"/>
              <a:ext cx="246635" cy="269056"/>
            </a:xfrm>
            <a:custGeom>
              <a:avLst/>
              <a:gdLst>
                <a:gd name="T0" fmla="*/ 220 w 220"/>
                <a:gd name="T1" fmla="*/ 240 h 240"/>
                <a:gd name="T2" fmla="*/ 209 w 220"/>
                <a:gd name="T3" fmla="*/ 119 h 240"/>
                <a:gd name="T4" fmla="*/ 198 w 220"/>
                <a:gd name="T5" fmla="*/ 0 h 240"/>
                <a:gd name="T6" fmla="*/ 99 w 220"/>
                <a:gd name="T7" fmla="*/ 69 h 240"/>
                <a:gd name="T8" fmla="*/ 0 w 220"/>
                <a:gd name="T9" fmla="*/ 138 h 240"/>
                <a:gd name="T10" fmla="*/ 110 w 220"/>
                <a:gd name="T11" fmla="*/ 190 h 240"/>
                <a:gd name="T12" fmla="*/ 220 w 2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220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20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9726912" y="6012967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1 h 242"/>
                <a:gd name="T4" fmla="*/ 220 w 220"/>
                <a:gd name="T5" fmla="*/ 102 h 242"/>
                <a:gd name="T6" fmla="*/ 121 w 220"/>
                <a:gd name="T7" fmla="*/ 171 h 242"/>
                <a:gd name="T8" fmla="*/ 23 w 220"/>
                <a:gd name="T9" fmla="*/ 242 h 242"/>
                <a:gd name="T10" fmla="*/ 12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1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2"/>
                  </a:lnTo>
                  <a:lnTo>
                    <a:pt x="12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9735881" y="5851534"/>
              <a:ext cx="246635" cy="269056"/>
            </a:xfrm>
            <a:custGeom>
              <a:avLst/>
              <a:gdLst>
                <a:gd name="T0" fmla="*/ 220 w 220"/>
                <a:gd name="T1" fmla="*/ 240 h 240"/>
                <a:gd name="T2" fmla="*/ 209 w 220"/>
                <a:gd name="T3" fmla="*/ 119 h 240"/>
                <a:gd name="T4" fmla="*/ 198 w 220"/>
                <a:gd name="T5" fmla="*/ 0 h 240"/>
                <a:gd name="T6" fmla="*/ 99 w 220"/>
                <a:gd name="T7" fmla="*/ 69 h 240"/>
                <a:gd name="T8" fmla="*/ 0 w 220"/>
                <a:gd name="T9" fmla="*/ 138 h 240"/>
                <a:gd name="T10" fmla="*/ 110 w 220"/>
                <a:gd name="T11" fmla="*/ 190 h 240"/>
                <a:gd name="T12" fmla="*/ 220 w 220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220" y="240"/>
                  </a:moveTo>
                  <a:lnTo>
                    <a:pt x="209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10" y="190"/>
                  </a:lnTo>
                  <a:lnTo>
                    <a:pt x="220" y="24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9967942" y="584368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1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1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9976911" y="5682252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6 w 218"/>
                <a:gd name="T5" fmla="*/ 0 h 240"/>
                <a:gd name="T6" fmla="*/ 99 w 218"/>
                <a:gd name="T7" fmla="*/ 69 h 240"/>
                <a:gd name="T8" fmla="*/ 0 w 218"/>
                <a:gd name="T9" fmla="*/ 138 h 240"/>
                <a:gd name="T10" fmla="*/ 109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6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10205609" y="5674405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10215698" y="5512971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8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09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10446638" y="5505123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08 w 218"/>
                <a:gd name="T3" fmla="*/ 52 h 242"/>
                <a:gd name="T4" fmla="*/ 218 w 218"/>
                <a:gd name="T5" fmla="*/ 102 h 242"/>
                <a:gd name="T6" fmla="*/ 120 w 218"/>
                <a:gd name="T7" fmla="*/ 171 h 242"/>
                <a:gd name="T8" fmla="*/ 21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08" y="52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10455607" y="5341447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08 w 218"/>
                <a:gd name="T11" fmla="*/ 192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08" y="192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88"/>
            <p:cNvSpPr/>
            <p:nvPr/>
          </p:nvSpPr>
          <p:spPr bwMode="auto">
            <a:xfrm>
              <a:off x="10685426" y="5335842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89"/>
            <p:cNvSpPr/>
            <p:nvPr/>
          </p:nvSpPr>
          <p:spPr bwMode="auto">
            <a:xfrm>
              <a:off x="10694395" y="5172166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209 w 219"/>
                <a:gd name="T3" fmla="*/ 121 h 243"/>
                <a:gd name="T4" fmla="*/ 196 w 219"/>
                <a:gd name="T5" fmla="*/ 0 h 243"/>
                <a:gd name="T6" fmla="*/ 99 w 219"/>
                <a:gd name="T7" fmla="*/ 71 h 243"/>
                <a:gd name="T8" fmla="*/ 0 w 219"/>
                <a:gd name="T9" fmla="*/ 141 h 243"/>
                <a:gd name="T10" fmla="*/ 110 w 219"/>
                <a:gd name="T11" fmla="*/ 191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209" y="121"/>
                  </a:lnTo>
                  <a:lnTo>
                    <a:pt x="196" y="0"/>
                  </a:lnTo>
                  <a:lnTo>
                    <a:pt x="99" y="71"/>
                  </a:lnTo>
                  <a:lnTo>
                    <a:pt x="0" y="141"/>
                  </a:lnTo>
                  <a:lnTo>
                    <a:pt x="110" y="191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90"/>
            <p:cNvSpPr/>
            <p:nvPr/>
          </p:nvSpPr>
          <p:spPr bwMode="auto">
            <a:xfrm>
              <a:off x="10923093" y="5166560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91"/>
            <p:cNvSpPr/>
            <p:nvPr/>
          </p:nvSpPr>
          <p:spPr bwMode="auto">
            <a:xfrm>
              <a:off x="12129362" y="4157599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92"/>
            <p:cNvSpPr/>
            <p:nvPr/>
          </p:nvSpPr>
          <p:spPr bwMode="auto">
            <a:xfrm>
              <a:off x="12120394" y="4320154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93"/>
            <p:cNvSpPr/>
            <p:nvPr/>
          </p:nvSpPr>
          <p:spPr bwMode="auto">
            <a:xfrm>
              <a:off x="11890575" y="4326881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10 w 218"/>
                <a:gd name="T3" fmla="*/ 190 h 242"/>
                <a:gd name="T4" fmla="*/ 0 w 218"/>
                <a:gd name="T5" fmla="*/ 140 h 242"/>
                <a:gd name="T6" fmla="*/ 99 w 218"/>
                <a:gd name="T7" fmla="*/ 70 h 242"/>
                <a:gd name="T8" fmla="*/ 197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94"/>
            <p:cNvSpPr/>
            <p:nvPr/>
          </p:nvSpPr>
          <p:spPr bwMode="auto">
            <a:xfrm>
              <a:off x="11881606" y="4489435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95"/>
            <p:cNvSpPr/>
            <p:nvPr/>
          </p:nvSpPr>
          <p:spPr bwMode="auto">
            <a:xfrm>
              <a:off x="11650666" y="4496161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96"/>
            <p:cNvSpPr/>
            <p:nvPr/>
          </p:nvSpPr>
          <p:spPr bwMode="auto">
            <a:xfrm>
              <a:off x="11641697" y="4658717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2 w 219"/>
                <a:gd name="T3" fmla="*/ 121 h 242"/>
                <a:gd name="T4" fmla="*/ 23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2" y="121"/>
                  </a:lnTo>
                  <a:lnTo>
                    <a:pt x="23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97"/>
            <p:cNvSpPr/>
            <p:nvPr/>
          </p:nvSpPr>
          <p:spPr bwMode="auto">
            <a:xfrm>
              <a:off x="11411879" y="466544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98"/>
            <p:cNvSpPr/>
            <p:nvPr/>
          </p:nvSpPr>
          <p:spPr bwMode="auto">
            <a:xfrm>
              <a:off x="11402910" y="482799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1 w 219"/>
                <a:gd name="T5" fmla="*/ 242 h 242"/>
                <a:gd name="T6" fmla="*/ 120 w 219"/>
                <a:gd name="T7" fmla="*/ 171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1" y="242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99"/>
            <p:cNvSpPr/>
            <p:nvPr/>
          </p:nvSpPr>
          <p:spPr bwMode="auto">
            <a:xfrm>
              <a:off x="11173091" y="4834724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08 w 218"/>
                <a:gd name="T3" fmla="*/ 190 h 242"/>
                <a:gd name="T4" fmla="*/ 0 w 218"/>
                <a:gd name="T5" fmla="*/ 140 h 242"/>
                <a:gd name="T6" fmla="*/ 97 w 218"/>
                <a:gd name="T7" fmla="*/ 70 h 242"/>
                <a:gd name="T8" fmla="*/ 196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08" y="190"/>
                  </a:lnTo>
                  <a:lnTo>
                    <a:pt x="0" y="140"/>
                  </a:lnTo>
                  <a:lnTo>
                    <a:pt x="97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00"/>
            <p:cNvSpPr/>
            <p:nvPr/>
          </p:nvSpPr>
          <p:spPr bwMode="auto">
            <a:xfrm>
              <a:off x="11164122" y="4997280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1 w 218"/>
                <a:gd name="T5" fmla="*/ 242 h 242"/>
                <a:gd name="T6" fmla="*/ 120 w 218"/>
                <a:gd name="T7" fmla="*/ 171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1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01"/>
            <p:cNvSpPr/>
            <p:nvPr/>
          </p:nvSpPr>
          <p:spPr bwMode="auto">
            <a:xfrm>
              <a:off x="10933182" y="5002885"/>
              <a:ext cx="245514" cy="272420"/>
            </a:xfrm>
            <a:custGeom>
              <a:avLst/>
              <a:gdLst>
                <a:gd name="T0" fmla="*/ 219 w 219"/>
                <a:gd name="T1" fmla="*/ 243 h 243"/>
                <a:gd name="T2" fmla="*/ 109 w 219"/>
                <a:gd name="T3" fmla="*/ 191 h 243"/>
                <a:gd name="T4" fmla="*/ 0 w 219"/>
                <a:gd name="T5" fmla="*/ 141 h 243"/>
                <a:gd name="T6" fmla="*/ 99 w 219"/>
                <a:gd name="T7" fmla="*/ 71 h 243"/>
                <a:gd name="T8" fmla="*/ 198 w 219"/>
                <a:gd name="T9" fmla="*/ 0 h 243"/>
                <a:gd name="T10" fmla="*/ 208 w 219"/>
                <a:gd name="T11" fmla="*/ 122 h 243"/>
                <a:gd name="T12" fmla="*/ 219 w 219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3">
                  <a:moveTo>
                    <a:pt x="219" y="243"/>
                  </a:moveTo>
                  <a:lnTo>
                    <a:pt x="109" y="191"/>
                  </a:lnTo>
                  <a:lnTo>
                    <a:pt x="0" y="141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8" y="122"/>
                  </a:lnTo>
                  <a:lnTo>
                    <a:pt x="219" y="243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02"/>
            <p:cNvSpPr/>
            <p:nvPr/>
          </p:nvSpPr>
          <p:spPr bwMode="auto">
            <a:xfrm>
              <a:off x="10179824" y="5993909"/>
              <a:ext cx="246635" cy="272420"/>
            </a:xfrm>
            <a:custGeom>
              <a:avLst/>
              <a:gdLst>
                <a:gd name="T0" fmla="*/ 0 w 220"/>
                <a:gd name="T1" fmla="*/ 0 h 243"/>
                <a:gd name="T2" fmla="*/ 110 w 220"/>
                <a:gd name="T3" fmla="*/ 51 h 243"/>
                <a:gd name="T4" fmla="*/ 220 w 220"/>
                <a:gd name="T5" fmla="*/ 102 h 243"/>
                <a:gd name="T6" fmla="*/ 121 w 220"/>
                <a:gd name="T7" fmla="*/ 172 h 243"/>
                <a:gd name="T8" fmla="*/ 22 w 220"/>
                <a:gd name="T9" fmla="*/ 243 h 243"/>
                <a:gd name="T10" fmla="*/ 11 w 220"/>
                <a:gd name="T11" fmla="*/ 121 h 243"/>
                <a:gd name="T12" fmla="*/ 0 w 220"/>
                <a:gd name="T13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3">
                  <a:moveTo>
                    <a:pt x="0" y="0"/>
                  </a:moveTo>
                  <a:lnTo>
                    <a:pt x="110" y="51"/>
                  </a:lnTo>
                  <a:lnTo>
                    <a:pt x="220" y="102"/>
                  </a:lnTo>
                  <a:lnTo>
                    <a:pt x="121" y="172"/>
                  </a:lnTo>
                  <a:lnTo>
                    <a:pt x="22" y="243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03"/>
            <p:cNvSpPr/>
            <p:nvPr/>
          </p:nvSpPr>
          <p:spPr bwMode="auto">
            <a:xfrm>
              <a:off x="10188792" y="583135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8 w 220"/>
                <a:gd name="T3" fmla="*/ 121 h 242"/>
                <a:gd name="T4" fmla="*/ 197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0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8" y="121"/>
                  </a:lnTo>
                  <a:lnTo>
                    <a:pt x="197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0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04"/>
            <p:cNvSpPr/>
            <p:nvPr/>
          </p:nvSpPr>
          <p:spPr bwMode="auto">
            <a:xfrm>
              <a:off x="10418612" y="5825748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1 h 240"/>
                <a:gd name="T6" fmla="*/ 121 w 220"/>
                <a:gd name="T7" fmla="*/ 171 h 240"/>
                <a:gd name="T8" fmla="*/ 22 w 220"/>
                <a:gd name="T9" fmla="*/ 240 h 240"/>
                <a:gd name="T10" fmla="*/ 11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1"/>
                  </a:lnTo>
                  <a:lnTo>
                    <a:pt x="121" y="171"/>
                  </a:lnTo>
                  <a:lnTo>
                    <a:pt x="22" y="240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105"/>
            <p:cNvSpPr/>
            <p:nvPr/>
          </p:nvSpPr>
          <p:spPr bwMode="auto">
            <a:xfrm>
              <a:off x="10427580" y="5662072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0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0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106"/>
            <p:cNvSpPr/>
            <p:nvPr/>
          </p:nvSpPr>
          <p:spPr bwMode="auto">
            <a:xfrm>
              <a:off x="10659641" y="5656467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09 w 218"/>
                <a:gd name="T3" fmla="*/ 50 h 240"/>
                <a:gd name="T4" fmla="*/ 218 w 218"/>
                <a:gd name="T5" fmla="*/ 102 h 240"/>
                <a:gd name="T6" fmla="*/ 120 w 218"/>
                <a:gd name="T7" fmla="*/ 171 h 240"/>
                <a:gd name="T8" fmla="*/ 21 w 218"/>
                <a:gd name="T9" fmla="*/ 240 h 240"/>
                <a:gd name="T10" fmla="*/ 10 w 218"/>
                <a:gd name="T11" fmla="*/ 121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09" y="50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0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07"/>
            <p:cNvSpPr/>
            <p:nvPr/>
          </p:nvSpPr>
          <p:spPr bwMode="auto">
            <a:xfrm>
              <a:off x="10668610" y="5492792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08 w 218"/>
                <a:gd name="T11" fmla="*/ 190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08" y="190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08"/>
            <p:cNvSpPr/>
            <p:nvPr/>
          </p:nvSpPr>
          <p:spPr bwMode="auto">
            <a:xfrm>
              <a:off x="10897308" y="5487186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2 h 240"/>
                <a:gd name="T6" fmla="*/ 121 w 220"/>
                <a:gd name="T7" fmla="*/ 171 h 240"/>
                <a:gd name="T8" fmla="*/ 22 w 220"/>
                <a:gd name="T9" fmla="*/ 240 h 240"/>
                <a:gd name="T10" fmla="*/ 11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0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09"/>
            <p:cNvSpPr/>
            <p:nvPr/>
          </p:nvSpPr>
          <p:spPr bwMode="auto">
            <a:xfrm>
              <a:off x="10907398" y="5323510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208 w 219"/>
                <a:gd name="T3" fmla="*/ 121 h 242"/>
                <a:gd name="T4" fmla="*/ 198 w 219"/>
                <a:gd name="T5" fmla="*/ 0 h 242"/>
                <a:gd name="T6" fmla="*/ 99 w 219"/>
                <a:gd name="T7" fmla="*/ 71 h 242"/>
                <a:gd name="T8" fmla="*/ 0 w 219"/>
                <a:gd name="T9" fmla="*/ 140 h 242"/>
                <a:gd name="T10" fmla="*/ 109 w 219"/>
                <a:gd name="T11" fmla="*/ 190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208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09" y="190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10"/>
            <p:cNvSpPr/>
            <p:nvPr/>
          </p:nvSpPr>
          <p:spPr bwMode="auto">
            <a:xfrm>
              <a:off x="11136096" y="5317905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0 w 220"/>
                <a:gd name="T3" fmla="*/ 50 h 240"/>
                <a:gd name="T4" fmla="*/ 220 w 220"/>
                <a:gd name="T5" fmla="*/ 102 h 240"/>
                <a:gd name="T6" fmla="*/ 121 w 220"/>
                <a:gd name="T7" fmla="*/ 171 h 240"/>
                <a:gd name="T8" fmla="*/ 23 w 220"/>
                <a:gd name="T9" fmla="*/ 240 h 240"/>
                <a:gd name="T10" fmla="*/ 13 w 220"/>
                <a:gd name="T11" fmla="*/ 121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0" y="50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0"/>
                  </a:lnTo>
                  <a:lnTo>
                    <a:pt x="13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11"/>
            <p:cNvSpPr/>
            <p:nvPr/>
          </p:nvSpPr>
          <p:spPr bwMode="auto">
            <a:xfrm>
              <a:off x="11145065" y="5154229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209 w 220"/>
                <a:gd name="T3" fmla="*/ 121 h 242"/>
                <a:gd name="T4" fmla="*/ 198 w 220"/>
                <a:gd name="T5" fmla="*/ 0 h 242"/>
                <a:gd name="T6" fmla="*/ 99 w 220"/>
                <a:gd name="T7" fmla="*/ 71 h 242"/>
                <a:gd name="T8" fmla="*/ 0 w 220"/>
                <a:gd name="T9" fmla="*/ 140 h 242"/>
                <a:gd name="T10" fmla="*/ 110 w 220"/>
                <a:gd name="T11" fmla="*/ 19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209" y="121"/>
                  </a:lnTo>
                  <a:lnTo>
                    <a:pt x="198" y="0"/>
                  </a:lnTo>
                  <a:lnTo>
                    <a:pt x="99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12"/>
            <p:cNvSpPr/>
            <p:nvPr/>
          </p:nvSpPr>
          <p:spPr bwMode="auto">
            <a:xfrm>
              <a:off x="11377125" y="5148623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09 w 218"/>
                <a:gd name="T3" fmla="*/ 50 h 240"/>
                <a:gd name="T4" fmla="*/ 218 w 218"/>
                <a:gd name="T5" fmla="*/ 102 h 240"/>
                <a:gd name="T6" fmla="*/ 120 w 218"/>
                <a:gd name="T7" fmla="*/ 171 h 240"/>
                <a:gd name="T8" fmla="*/ 21 w 218"/>
                <a:gd name="T9" fmla="*/ 240 h 240"/>
                <a:gd name="T10" fmla="*/ 10 w 218"/>
                <a:gd name="T11" fmla="*/ 121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09" y="50"/>
                  </a:lnTo>
                  <a:lnTo>
                    <a:pt x="218" y="102"/>
                  </a:lnTo>
                  <a:lnTo>
                    <a:pt x="120" y="171"/>
                  </a:lnTo>
                  <a:lnTo>
                    <a:pt x="21" y="240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113"/>
            <p:cNvSpPr/>
            <p:nvPr/>
          </p:nvSpPr>
          <p:spPr bwMode="auto">
            <a:xfrm>
              <a:off x="11386094" y="4984947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207 w 218"/>
                <a:gd name="T3" fmla="*/ 121 h 242"/>
                <a:gd name="T4" fmla="*/ 196 w 218"/>
                <a:gd name="T5" fmla="*/ 0 h 242"/>
                <a:gd name="T6" fmla="*/ 97 w 218"/>
                <a:gd name="T7" fmla="*/ 71 h 242"/>
                <a:gd name="T8" fmla="*/ 0 w 218"/>
                <a:gd name="T9" fmla="*/ 140 h 242"/>
                <a:gd name="T10" fmla="*/ 110 w 218"/>
                <a:gd name="T11" fmla="*/ 19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207" y="121"/>
                  </a:lnTo>
                  <a:lnTo>
                    <a:pt x="196" y="0"/>
                  </a:lnTo>
                  <a:lnTo>
                    <a:pt x="97" y="71"/>
                  </a:lnTo>
                  <a:lnTo>
                    <a:pt x="0" y="140"/>
                  </a:lnTo>
                  <a:lnTo>
                    <a:pt x="110" y="19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114"/>
            <p:cNvSpPr/>
            <p:nvPr/>
          </p:nvSpPr>
          <p:spPr bwMode="auto">
            <a:xfrm>
              <a:off x="12812093" y="4132935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1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10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1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15"/>
            <p:cNvSpPr/>
            <p:nvPr/>
          </p:nvSpPr>
          <p:spPr bwMode="auto">
            <a:xfrm>
              <a:off x="12582274" y="4138541"/>
              <a:ext cx="244393" cy="270178"/>
            </a:xfrm>
            <a:custGeom>
              <a:avLst/>
              <a:gdLst>
                <a:gd name="T0" fmla="*/ 218 w 218"/>
                <a:gd name="T1" fmla="*/ 241 h 241"/>
                <a:gd name="T2" fmla="*/ 108 w 218"/>
                <a:gd name="T3" fmla="*/ 191 h 241"/>
                <a:gd name="T4" fmla="*/ 0 w 218"/>
                <a:gd name="T5" fmla="*/ 140 h 241"/>
                <a:gd name="T6" fmla="*/ 98 w 218"/>
                <a:gd name="T7" fmla="*/ 70 h 241"/>
                <a:gd name="T8" fmla="*/ 197 w 218"/>
                <a:gd name="T9" fmla="*/ 0 h 241"/>
                <a:gd name="T10" fmla="*/ 207 w 218"/>
                <a:gd name="T11" fmla="*/ 121 h 241"/>
                <a:gd name="T12" fmla="*/ 218 w 2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218" y="241"/>
                  </a:moveTo>
                  <a:lnTo>
                    <a:pt x="108" y="191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1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6"/>
            <p:cNvSpPr/>
            <p:nvPr/>
          </p:nvSpPr>
          <p:spPr bwMode="auto">
            <a:xfrm>
              <a:off x="12573305" y="4302217"/>
              <a:ext cx="244393" cy="270178"/>
            </a:xfrm>
            <a:custGeom>
              <a:avLst/>
              <a:gdLst>
                <a:gd name="T0" fmla="*/ 0 w 218"/>
                <a:gd name="T1" fmla="*/ 0 h 241"/>
                <a:gd name="T2" fmla="*/ 11 w 218"/>
                <a:gd name="T3" fmla="*/ 121 h 241"/>
                <a:gd name="T4" fmla="*/ 21 w 218"/>
                <a:gd name="T5" fmla="*/ 241 h 241"/>
                <a:gd name="T6" fmla="*/ 120 w 218"/>
                <a:gd name="T7" fmla="*/ 171 h 241"/>
                <a:gd name="T8" fmla="*/ 218 w 218"/>
                <a:gd name="T9" fmla="*/ 102 h 241"/>
                <a:gd name="T10" fmla="*/ 110 w 218"/>
                <a:gd name="T11" fmla="*/ 50 h 241"/>
                <a:gd name="T12" fmla="*/ 0 w 218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0" y="0"/>
                  </a:moveTo>
                  <a:lnTo>
                    <a:pt x="11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8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17"/>
            <p:cNvSpPr/>
            <p:nvPr/>
          </p:nvSpPr>
          <p:spPr bwMode="auto">
            <a:xfrm>
              <a:off x="12342365" y="4307822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1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18"/>
            <p:cNvSpPr/>
            <p:nvPr/>
          </p:nvSpPr>
          <p:spPr bwMode="auto">
            <a:xfrm>
              <a:off x="12333397" y="4471498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0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09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0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19"/>
            <p:cNvSpPr/>
            <p:nvPr/>
          </p:nvSpPr>
          <p:spPr bwMode="auto">
            <a:xfrm>
              <a:off x="12103578" y="447710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1 h 242"/>
                <a:gd name="T4" fmla="*/ 0 w 219"/>
                <a:gd name="T5" fmla="*/ 140 h 242"/>
                <a:gd name="T6" fmla="*/ 99 w 219"/>
                <a:gd name="T7" fmla="*/ 70 h 242"/>
                <a:gd name="T8" fmla="*/ 196 w 219"/>
                <a:gd name="T9" fmla="*/ 0 h 242"/>
                <a:gd name="T10" fmla="*/ 207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20"/>
            <p:cNvSpPr/>
            <p:nvPr/>
          </p:nvSpPr>
          <p:spPr bwMode="auto">
            <a:xfrm>
              <a:off x="12094609" y="4640780"/>
              <a:ext cx="245514" cy="270178"/>
            </a:xfrm>
            <a:custGeom>
              <a:avLst/>
              <a:gdLst>
                <a:gd name="T0" fmla="*/ 0 w 219"/>
                <a:gd name="T1" fmla="*/ 0 h 241"/>
                <a:gd name="T2" fmla="*/ 10 w 219"/>
                <a:gd name="T3" fmla="*/ 121 h 241"/>
                <a:gd name="T4" fmla="*/ 21 w 219"/>
                <a:gd name="T5" fmla="*/ 241 h 241"/>
                <a:gd name="T6" fmla="*/ 120 w 219"/>
                <a:gd name="T7" fmla="*/ 171 h 241"/>
                <a:gd name="T8" fmla="*/ 219 w 219"/>
                <a:gd name="T9" fmla="*/ 102 h 241"/>
                <a:gd name="T10" fmla="*/ 109 w 219"/>
                <a:gd name="T11" fmla="*/ 50 h 241"/>
                <a:gd name="T12" fmla="*/ 0 w 219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0" y="0"/>
                  </a:moveTo>
                  <a:lnTo>
                    <a:pt x="10" y="121"/>
                  </a:lnTo>
                  <a:lnTo>
                    <a:pt x="21" y="241"/>
                  </a:lnTo>
                  <a:lnTo>
                    <a:pt x="120" y="171"/>
                  </a:lnTo>
                  <a:lnTo>
                    <a:pt x="219" y="102"/>
                  </a:lnTo>
                  <a:lnTo>
                    <a:pt x="10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21"/>
            <p:cNvSpPr/>
            <p:nvPr/>
          </p:nvSpPr>
          <p:spPr bwMode="auto">
            <a:xfrm>
              <a:off x="11862548" y="4646385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1 h 242"/>
                <a:gd name="T4" fmla="*/ 0 w 220"/>
                <a:gd name="T5" fmla="*/ 140 h 242"/>
                <a:gd name="T6" fmla="*/ 99 w 220"/>
                <a:gd name="T7" fmla="*/ 70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22"/>
            <p:cNvSpPr/>
            <p:nvPr/>
          </p:nvSpPr>
          <p:spPr bwMode="auto">
            <a:xfrm>
              <a:off x="11855822" y="4810061"/>
              <a:ext cx="244393" cy="269056"/>
            </a:xfrm>
            <a:custGeom>
              <a:avLst/>
              <a:gdLst>
                <a:gd name="T0" fmla="*/ 0 w 218"/>
                <a:gd name="T1" fmla="*/ 0 h 240"/>
                <a:gd name="T2" fmla="*/ 11 w 218"/>
                <a:gd name="T3" fmla="*/ 121 h 240"/>
                <a:gd name="T4" fmla="*/ 21 w 218"/>
                <a:gd name="T5" fmla="*/ 240 h 240"/>
                <a:gd name="T6" fmla="*/ 119 w 218"/>
                <a:gd name="T7" fmla="*/ 171 h 240"/>
                <a:gd name="T8" fmla="*/ 218 w 218"/>
                <a:gd name="T9" fmla="*/ 102 h 240"/>
                <a:gd name="T10" fmla="*/ 108 w 218"/>
                <a:gd name="T11" fmla="*/ 50 h 240"/>
                <a:gd name="T12" fmla="*/ 0 w 218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0" y="0"/>
                  </a:moveTo>
                  <a:lnTo>
                    <a:pt x="11" y="121"/>
                  </a:lnTo>
                  <a:lnTo>
                    <a:pt x="21" y="240"/>
                  </a:lnTo>
                  <a:lnTo>
                    <a:pt x="119" y="171"/>
                  </a:lnTo>
                  <a:lnTo>
                    <a:pt x="218" y="102"/>
                  </a:lnTo>
                  <a:lnTo>
                    <a:pt x="108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23"/>
            <p:cNvSpPr/>
            <p:nvPr/>
          </p:nvSpPr>
          <p:spPr bwMode="auto">
            <a:xfrm>
              <a:off x="11624882" y="4815666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09 w 219"/>
                <a:gd name="T3" fmla="*/ 191 h 242"/>
                <a:gd name="T4" fmla="*/ 0 w 219"/>
                <a:gd name="T5" fmla="*/ 140 h 242"/>
                <a:gd name="T6" fmla="*/ 99 w 219"/>
                <a:gd name="T7" fmla="*/ 71 h 242"/>
                <a:gd name="T8" fmla="*/ 198 w 219"/>
                <a:gd name="T9" fmla="*/ 0 h 242"/>
                <a:gd name="T10" fmla="*/ 208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09" y="191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8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24"/>
            <p:cNvSpPr/>
            <p:nvPr/>
          </p:nvSpPr>
          <p:spPr bwMode="auto">
            <a:xfrm>
              <a:off x="11614792" y="4979342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 w 220"/>
                <a:gd name="T3" fmla="*/ 121 h 240"/>
                <a:gd name="T4" fmla="*/ 22 w 220"/>
                <a:gd name="T5" fmla="*/ 240 h 240"/>
                <a:gd name="T6" fmla="*/ 121 w 220"/>
                <a:gd name="T7" fmla="*/ 171 h 240"/>
                <a:gd name="T8" fmla="*/ 220 w 220"/>
                <a:gd name="T9" fmla="*/ 102 h 240"/>
                <a:gd name="T10" fmla="*/ 110 w 220"/>
                <a:gd name="T11" fmla="*/ 50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" y="121"/>
                  </a:lnTo>
                  <a:lnTo>
                    <a:pt x="22" y="240"/>
                  </a:lnTo>
                  <a:lnTo>
                    <a:pt x="121" y="171"/>
                  </a:lnTo>
                  <a:lnTo>
                    <a:pt x="220" y="102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125"/>
            <p:cNvSpPr/>
            <p:nvPr/>
          </p:nvSpPr>
          <p:spPr bwMode="auto">
            <a:xfrm>
              <a:off x="9960094" y="6296597"/>
              <a:ext cx="244393" cy="269056"/>
            </a:xfrm>
            <a:custGeom>
              <a:avLst/>
              <a:gdLst>
                <a:gd name="T0" fmla="*/ 218 w 218"/>
                <a:gd name="T1" fmla="*/ 240 h 240"/>
                <a:gd name="T2" fmla="*/ 207 w 218"/>
                <a:gd name="T3" fmla="*/ 119 h 240"/>
                <a:gd name="T4" fmla="*/ 196 w 218"/>
                <a:gd name="T5" fmla="*/ 0 h 240"/>
                <a:gd name="T6" fmla="*/ 97 w 218"/>
                <a:gd name="T7" fmla="*/ 69 h 240"/>
                <a:gd name="T8" fmla="*/ 0 w 218"/>
                <a:gd name="T9" fmla="*/ 138 h 240"/>
                <a:gd name="T10" fmla="*/ 108 w 218"/>
                <a:gd name="T11" fmla="*/ 190 h 240"/>
                <a:gd name="T12" fmla="*/ 218 w 218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0">
                  <a:moveTo>
                    <a:pt x="218" y="240"/>
                  </a:moveTo>
                  <a:lnTo>
                    <a:pt x="207" y="119"/>
                  </a:lnTo>
                  <a:lnTo>
                    <a:pt x="196" y="0"/>
                  </a:lnTo>
                  <a:lnTo>
                    <a:pt x="97" y="69"/>
                  </a:lnTo>
                  <a:lnTo>
                    <a:pt x="0" y="138"/>
                  </a:lnTo>
                  <a:lnTo>
                    <a:pt x="108" y="190"/>
                  </a:lnTo>
                  <a:lnTo>
                    <a:pt x="218" y="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126"/>
            <p:cNvSpPr/>
            <p:nvPr/>
          </p:nvSpPr>
          <p:spPr bwMode="auto">
            <a:xfrm>
              <a:off x="10188792" y="6288750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2 w 220"/>
                <a:gd name="T9" fmla="*/ 242 h 242"/>
                <a:gd name="T10" fmla="*/ 11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2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127"/>
            <p:cNvSpPr/>
            <p:nvPr/>
          </p:nvSpPr>
          <p:spPr bwMode="auto">
            <a:xfrm>
              <a:off x="10198882" y="6127316"/>
              <a:ext cx="245514" cy="269056"/>
            </a:xfrm>
            <a:custGeom>
              <a:avLst/>
              <a:gdLst>
                <a:gd name="T0" fmla="*/ 219 w 219"/>
                <a:gd name="T1" fmla="*/ 240 h 240"/>
                <a:gd name="T2" fmla="*/ 208 w 219"/>
                <a:gd name="T3" fmla="*/ 119 h 240"/>
                <a:gd name="T4" fmla="*/ 198 w 219"/>
                <a:gd name="T5" fmla="*/ 0 h 240"/>
                <a:gd name="T6" fmla="*/ 99 w 219"/>
                <a:gd name="T7" fmla="*/ 69 h 240"/>
                <a:gd name="T8" fmla="*/ 0 w 219"/>
                <a:gd name="T9" fmla="*/ 138 h 240"/>
                <a:gd name="T10" fmla="*/ 109 w 219"/>
                <a:gd name="T11" fmla="*/ 190 h 240"/>
                <a:gd name="T12" fmla="*/ 219 w 219"/>
                <a:gd name="T1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0">
                  <a:moveTo>
                    <a:pt x="219" y="240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8"/>
                  </a:lnTo>
                  <a:lnTo>
                    <a:pt x="109" y="190"/>
                  </a:lnTo>
                  <a:lnTo>
                    <a:pt x="219" y="240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128"/>
            <p:cNvSpPr/>
            <p:nvPr/>
          </p:nvSpPr>
          <p:spPr bwMode="auto">
            <a:xfrm>
              <a:off x="10427580" y="6119468"/>
              <a:ext cx="246635" cy="271299"/>
            </a:xfrm>
            <a:custGeom>
              <a:avLst/>
              <a:gdLst>
                <a:gd name="T0" fmla="*/ 0 w 220"/>
                <a:gd name="T1" fmla="*/ 0 h 242"/>
                <a:gd name="T2" fmla="*/ 110 w 220"/>
                <a:gd name="T3" fmla="*/ 52 h 242"/>
                <a:gd name="T4" fmla="*/ 220 w 220"/>
                <a:gd name="T5" fmla="*/ 102 h 242"/>
                <a:gd name="T6" fmla="*/ 121 w 220"/>
                <a:gd name="T7" fmla="*/ 171 h 242"/>
                <a:gd name="T8" fmla="*/ 23 w 220"/>
                <a:gd name="T9" fmla="*/ 242 h 242"/>
                <a:gd name="T10" fmla="*/ 13 w 220"/>
                <a:gd name="T11" fmla="*/ 121 h 242"/>
                <a:gd name="T12" fmla="*/ 0 w 220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0" y="0"/>
                  </a:moveTo>
                  <a:lnTo>
                    <a:pt x="110" y="52"/>
                  </a:lnTo>
                  <a:lnTo>
                    <a:pt x="220" y="102"/>
                  </a:lnTo>
                  <a:lnTo>
                    <a:pt x="121" y="171"/>
                  </a:lnTo>
                  <a:lnTo>
                    <a:pt x="23" y="242"/>
                  </a:lnTo>
                  <a:lnTo>
                    <a:pt x="13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129"/>
            <p:cNvSpPr/>
            <p:nvPr/>
          </p:nvSpPr>
          <p:spPr bwMode="auto">
            <a:xfrm>
              <a:off x="10437670" y="5958034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8 w 219"/>
                <a:gd name="T3" fmla="*/ 119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09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8" y="119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09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0"/>
            <p:cNvSpPr/>
            <p:nvPr/>
          </p:nvSpPr>
          <p:spPr bwMode="auto">
            <a:xfrm>
              <a:off x="10668610" y="595018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1"/>
            <p:cNvSpPr/>
            <p:nvPr/>
          </p:nvSpPr>
          <p:spPr bwMode="auto">
            <a:xfrm>
              <a:off x="10677578" y="5788754"/>
              <a:ext cx="244393" cy="270178"/>
            </a:xfrm>
            <a:custGeom>
              <a:avLst/>
              <a:gdLst>
                <a:gd name="T0" fmla="*/ 218 w 218"/>
                <a:gd name="T1" fmla="*/ 241 h 241"/>
                <a:gd name="T2" fmla="*/ 207 w 218"/>
                <a:gd name="T3" fmla="*/ 120 h 241"/>
                <a:gd name="T4" fmla="*/ 196 w 218"/>
                <a:gd name="T5" fmla="*/ 0 h 241"/>
                <a:gd name="T6" fmla="*/ 99 w 218"/>
                <a:gd name="T7" fmla="*/ 69 h 241"/>
                <a:gd name="T8" fmla="*/ 0 w 218"/>
                <a:gd name="T9" fmla="*/ 139 h 241"/>
                <a:gd name="T10" fmla="*/ 110 w 218"/>
                <a:gd name="T11" fmla="*/ 190 h 241"/>
                <a:gd name="T12" fmla="*/ 218 w 218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1">
                  <a:moveTo>
                    <a:pt x="218" y="241"/>
                  </a:moveTo>
                  <a:lnTo>
                    <a:pt x="207" y="120"/>
                  </a:lnTo>
                  <a:lnTo>
                    <a:pt x="196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10" y="190"/>
                  </a:lnTo>
                  <a:lnTo>
                    <a:pt x="218" y="241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32"/>
            <p:cNvSpPr/>
            <p:nvPr/>
          </p:nvSpPr>
          <p:spPr bwMode="auto">
            <a:xfrm>
              <a:off x="10907398" y="5780906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9 w 219"/>
                <a:gd name="T3" fmla="*/ 52 h 242"/>
                <a:gd name="T4" fmla="*/ 219 w 219"/>
                <a:gd name="T5" fmla="*/ 102 h 242"/>
                <a:gd name="T6" fmla="*/ 120 w 219"/>
                <a:gd name="T7" fmla="*/ 171 h 242"/>
                <a:gd name="T8" fmla="*/ 21 w 219"/>
                <a:gd name="T9" fmla="*/ 242 h 242"/>
                <a:gd name="T10" fmla="*/ 10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9" y="52"/>
                  </a:lnTo>
                  <a:lnTo>
                    <a:pt x="219" y="102"/>
                  </a:lnTo>
                  <a:lnTo>
                    <a:pt x="120" y="171"/>
                  </a:lnTo>
                  <a:lnTo>
                    <a:pt x="21" y="242"/>
                  </a:lnTo>
                  <a:lnTo>
                    <a:pt x="10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33"/>
            <p:cNvSpPr/>
            <p:nvPr/>
          </p:nvSpPr>
          <p:spPr bwMode="auto">
            <a:xfrm>
              <a:off x="10916367" y="5619472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9 w 219"/>
                <a:gd name="T3" fmla="*/ 120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10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9" y="120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10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34"/>
            <p:cNvSpPr/>
            <p:nvPr/>
          </p:nvSpPr>
          <p:spPr bwMode="auto">
            <a:xfrm>
              <a:off x="11147306" y="5611625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08 w 218"/>
                <a:gd name="T3" fmla="*/ 52 h 242"/>
                <a:gd name="T4" fmla="*/ 218 w 218"/>
                <a:gd name="T5" fmla="*/ 102 h 242"/>
                <a:gd name="T6" fmla="*/ 119 w 218"/>
                <a:gd name="T7" fmla="*/ 171 h 242"/>
                <a:gd name="T8" fmla="*/ 21 w 218"/>
                <a:gd name="T9" fmla="*/ 242 h 242"/>
                <a:gd name="T10" fmla="*/ 11 w 218"/>
                <a:gd name="T11" fmla="*/ 121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08" y="52"/>
                  </a:lnTo>
                  <a:lnTo>
                    <a:pt x="218" y="102"/>
                  </a:lnTo>
                  <a:lnTo>
                    <a:pt x="119" y="171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35"/>
            <p:cNvSpPr/>
            <p:nvPr/>
          </p:nvSpPr>
          <p:spPr bwMode="auto">
            <a:xfrm>
              <a:off x="11155153" y="5450191"/>
              <a:ext cx="245514" cy="270178"/>
            </a:xfrm>
            <a:custGeom>
              <a:avLst/>
              <a:gdLst>
                <a:gd name="T0" fmla="*/ 219 w 219"/>
                <a:gd name="T1" fmla="*/ 241 h 241"/>
                <a:gd name="T2" fmla="*/ 208 w 219"/>
                <a:gd name="T3" fmla="*/ 120 h 241"/>
                <a:gd name="T4" fmla="*/ 198 w 219"/>
                <a:gd name="T5" fmla="*/ 0 h 241"/>
                <a:gd name="T6" fmla="*/ 99 w 219"/>
                <a:gd name="T7" fmla="*/ 69 h 241"/>
                <a:gd name="T8" fmla="*/ 0 w 219"/>
                <a:gd name="T9" fmla="*/ 139 h 241"/>
                <a:gd name="T10" fmla="*/ 109 w 219"/>
                <a:gd name="T11" fmla="*/ 190 h 241"/>
                <a:gd name="T12" fmla="*/ 219 w 219"/>
                <a:gd name="T1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1">
                  <a:moveTo>
                    <a:pt x="219" y="241"/>
                  </a:moveTo>
                  <a:lnTo>
                    <a:pt x="208" y="120"/>
                  </a:lnTo>
                  <a:lnTo>
                    <a:pt x="198" y="0"/>
                  </a:lnTo>
                  <a:lnTo>
                    <a:pt x="99" y="69"/>
                  </a:lnTo>
                  <a:lnTo>
                    <a:pt x="0" y="139"/>
                  </a:lnTo>
                  <a:lnTo>
                    <a:pt x="109" y="190"/>
                  </a:lnTo>
                  <a:lnTo>
                    <a:pt x="219" y="241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36"/>
            <p:cNvSpPr/>
            <p:nvPr/>
          </p:nvSpPr>
          <p:spPr bwMode="auto">
            <a:xfrm>
              <a:off x="11386094" y="5442343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0 w 219"/>
                <a:gd name="T3" fmla="*/ 52 h 242"/>
                <a:gd name="T4" fmla="*/ 219 w 219"/>
                <a:gd name="T5" fmla="*/ 102 h 242"/>
                <a:gd name="T6" fmla="*/ 120 w 219"/>
                <a:gd name="T7" fmla="*/ 172 h 242"/>
                <a:gd name="T8" fmla="*/ 21 w 219"/>
                <a:gd name="T9" fmla="*/ 242 h 242"/>
                <a:gd name="T10" fmla="*/ 11 w 219"/>
                <a:gd name="T11" fmla="*/ 121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0" y="52"/>
                  </a:lnTo>
                  <a:lnTo>
                    <a:pt x="219" y="102"/>
                  </a:lnTo>
                  <a:lnTo>
                    <a:pt x="120" y="172"/>
                  </a:lnTo>
                  <a:lnTo>
                    <a:pt x="21" y="242"/>
                  </a:lnTo>
                  <a:lnTo>
                    <a:pt x="11" y="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E1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37"/>
            <p:cNvSpPr/>
            <p:nvPr/>
          </p:nvSpPr>
          <p:spPr bwMode="auto">
            <a:xfrm>
              <a:off x="12591243" y="4433382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10 w 218"/>
                <a:gd name="T3" fmla="*/ 190 h 242"/>
                <a:gd name="T4" fmla="*/ 0 w 218"/>
                <a:gd name="T5" fmla="*/ 140 h 242"/>
                <a:gd name="T6" fmla="*/ 98 w 218"/>
                <a:gd name="T7" fmla="*/ 71 h 242"/>
                <a:gd name="T8" fmla="*/ 197 w 218"/>
                <a:gd name="T9" fmla="*/ 0 h 242"/>
                <a:gd name="T10" fmla="*/ 208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8" y="71"/>
                  </a:lnTo>
                  <a:lnTo>
                    <a:pt x="197" y="0"/>
                  </a:lnTo>
                  <a:lnTo>
                    <a:pt x="208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38"/>
            <p:cNvSpPr/>
            <p:nvPr/>
          </p:nvSpPr>
          <p:spPr bwMode="auto">
            <a:xfrm>
              <a:off x="12582274" y="4595937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2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1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139"/>
            <p:cNvSpPr/>
            <p:nvPr/>
          </p:nvSpPr>
          <p:spPr bwMode="auto">
            <a:xfrm>
              <a:off x="12351334" y="4602663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1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F9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140"/>
            <p:cNvSpPr/>
            <p:nvPr/>
          </p:nvSpPr>
          <p:spPr bwMode="auto">
            <a:xfrm>
              <a:off x="12342365" y="4765218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3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3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AB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141"/>
            <p:cNvSpPr/>
            <p:nvPr/>
          </p:nvSpPr>
          <p:spPr bwMode="auto">
            <a:xfrm>
              <a:off x="12112546" y="4771944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0 h 242"/>
                <a:gd name="T4" fmla="*/ 0 w 220"/>
                <a:gd name="T5" fmla="*/ 140 h 242"/>
                <a:gd name="T6" fmla="*/ 99 w 220"/>
                <a:gd name="T7" fmla="*/ 71 h 242"/>
                <a:gd name="T8" fmla="*/ 198 w 220"/>
                <a:gd name="T9" fmla="*/ 0 h 242"/>
                <a:gd name="T10" fmla="*/ 209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1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EC79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142"/>
            <p:cNvSpPr/>
            <p:nvPr/>
          </p:nvSpPr>
          <p:spPr bwMode="auto">
            <a:xfrm>
              <a:off x="12103578" y="4934499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1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10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1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56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143"/>
            <p:cNvSpPr/>
            <p:nvPr/>
          </p:nvSpPr>
          <p:spPr bwMode="auto">
            <a:xfrm>
              <a:off x="11873759" y="4941226"/>
              <a:ext cx="244393" cy="271299"/>
            </a:xfrm>
            <a:custGeom>
              <a:avLst/>
              <a:gdLst>
                <a:gd name="T0" fmla="*/ 218 w 218"/>
                <a:gd name="T1" fmla="*/ 242 h 242"/>
                <a:gd name="T2" fmla="*/ 108 w 218"/>
                <a:gd name="T3" fmla="*/ 190 h 242"/>
                <a:gd name="T4" fmla="*/ 0 w 218"/>
                <a:gd name="T5" fmla="*/ 140 h 242"/>
                <a:gd name="T6" fmla="*/ 98 w 218"/>
                <a:gd name="T7" fmla="*/ 70 h 242"/>
                <a:gd name="T8" fmla="*/ 197 w 218"/>
                <a:gd name="T9" fmla="*/ 0 h 242"/>
                <a:gd name="T10" fmla="*/ 207 w 218"/>
                <a:gd name="T11" fmla="*/ 121 h 242"/>
                <a:gd name="T12" fmla="*/ 218 w 218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218" y="242"/>
                  </a:moveTo>
                  <a:lnTo>
                    <a:pt x="108" y="190"/>
                  </a:lnTo>
                  <a:lnTo>
                    <a:pt x="0" y="140"/>
                  </a:lnTo>
                  <a:lnTo>
                    <a:pt x="98" y="70"/>
                  </a:lnTo>
                  <a:lnTo>
                    <a:pt x="197" y="0"/>
                  </a:lnTo>
                  <a:lnTo>
                    <a:pt x="207" y="121"/>
                  </a:lnTo>
                  <a:lnTo>
                    <a:pt x="218" y="242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4"/>
            <p:cNvSpPr/>
            <p:nvPr/>
          </p:nvSpPr>
          <p:spPr bwMode="auto">
            <a:xfrm>
              <a:off x="11864790" y="5103780"/>
              <a:ext cx="244393" cy="271299"/>
            </a:xfrm>
            <a:custGeom>
              <a:avLst/>
              <a:gdLst>
                <a:gd name="T0" fmla="*/ 0 w 218"/>
                <a:gd name="T1" fmla="*/ 0 h 242"/>
                <a:gd name="T2" fmla="*/ 11 w 218"/>
                <a:gd name="T3" fmla="*/ 121 h 242"/>
                <a:gd name="T4" fmla="*/ 22 w 218"/>
                <a:gd name="T5" fmla="*/ 242 h 242"/>
                <a:gd name="T6" fmla="*/ 121 w 218"/>
                <a:gd name="T7" fmla="*/ 172 h 242"/>
                <a:gd name="T8" fmla="*/ 218 w 218"/>
                <a:gd name="T9" fmla="*/ 102 h 242"/>
                <a:gd name="T10" fmla="*/ 110 w 218"/>
                <a:gd name="T11" fmla="*/ 52 h 242"/>
                <a:gd name="T12" fmla="*/ 0 w 218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42">
                  <a:moveTo>
                    <a:pt x="0" y="0"/>
                  </a:moveTo>
                  <a:lnTo>
                    <a:pt x="11" y="121"/>
                  </a:lnTo>
                  <a:lnTo>
                    <a:pt x="22" y="242"/>
                  </a:lnTo>
                  <a:lnTo>
                    <a:pt x="121" y="172"/>
                  </a:lnTo>
                  <a:lnTo>
                    <a:pt x="218" y="102"/>
                  </a:lnTo>
                  <a:lnTo>
                    <a:pt x="11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25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145"/>
            <p:cNvSpPr/>
            <p:nvPr/>
          </p:nvSpPr>
          <p:spPr bwMode="auto">
            <a:xfrm>
              <a:off x="11633850" y="5110507"/>
              <a:ext cx="245514" cy="271299"/>
            </a:xfrm>
            <a:custGeom>
              <a:avLst/>
              <a:gdLst>
                <a:gd name="T0" fmla="*/ 219 w 219"/>
                <a:gd name="T1" fmla="*/ 242 h 242"/>
                <a:gd name="T2" fmla="*/ 110 w 219"/>
                <a:gd name="T3" fmla="*/ 190 h 242"/>
                <a:gd name="T4" fmla="*/ 0 w 219"/>
                <a:gd name="T5" fmla="*/ 140 h 242"/>
                <a:gd name="T6" fmla="*/ 99 w 219"/>
                <a:gd name="T7" fmla="*/ 70 h 242"/>
                <a:gd name="T8" fmla="*/ 198 w 219"/>
                <a:gd name="T9" fmla="*/ 0 h 242"/>
                <a:gd name="T10" fmla="*/ 209 w 219"/>
                <a:gd name="T11" fmla="*/ 121 h 242"/>
                <a:gd name="T12" fmla="*/ 219 w 219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219" y="242"/>
                  </a:moveTo>
                  <a:lnTo>
                    <a:pt x="110" y="190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8" y="0"/>
                  </a:lnTo>
                  <a:lnTo>
                    <a:pt x="209" y="121"/>
                  </a:lnTo>
                  <a:lnTo>
                    <a:pt x="219" y="242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146"/>
            <p:cNvSpPr/>
            <p:nvPr/>
          </p:nvSpPr>
          <p:spPr bwMode="auto">
            <a:xfrm>
              <a:off x="11624882" y="5273062"/>
              <a:ext cx="245514" cy="271299"/>
            </a:xfrm>
            <a:custGeom>
              <a:avLst/>
              <a:gdLst>
                <a:gd name="T0" fmla="*/ 0 w 219"/>
                <a:gd name="T1" fmla="*/ 0 h 242"/>
                <a:gd name="T2" fmla="*/ 10 w 219"/>
                <a:gd name="T3" fmla="*/ 121 h 242"/>
                <a:gd name="T4" fmla="*/ 21 w 219"/>
                <a:gd name="T5" fmla="*/ 242 h 242"/>
                <a:gd name="T6" fmla="*/ 120 w 219"/>
                <a:gd name="T7" fmla="*/ 172 h 242"/>
                <a:gd name="T8" fmla="*/ 219 w 219"/>
                <a:gd name="T9" fmla="*/ 102 h 242"/>
                <a:gd name="T10" fmla="*/ 109 w 219"/>
                <a:gd name="T11" fmla="*/ 52 h 242"/>
                <a:gd name="T12" fmla="*/ 0 w 219"/>
                <a:gd name="T1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" h="242">
                  <a:moveTo>
                    <a:pt x="0" y="0"/>
                  </a:moveTo>
                  <a:lnTo>
                    <a:pt x="10" y="121"/>
                  </a:lnTo>
                  <a:lnTo>
                    <a:pt x="21" y="242"/>
                  </a:lnTo>
                  <a:lnTo>
                    <a:pt x="120" y="172"/>
                  </a:lnTo>
                  <a:lnTo>
                    <a:pt x="219" y="102"/>
                  </a:lnTo>
                  <a:lnTo>
                    <a:pt x="109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1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147"/>
            <p:cNvSpPr/>
            <p:nvPr/>
          </p:nvSpPr>
          <p:spPr bwMode="auto">
            <a:xfrm>
              <a:off x="11395062" y="5279789"/>
              <a:ext cx="246635" cy="271299"/>
            </a:xfrm>
            <a:custGeom>
              <a:avLst/>
              <a:gdLst>
                <a:gd name="T0" fmla="*/ 220 w 220"/>
                <a:gd name="T1" fmla="*/ 242 h 242"/>
                <a:gd name="T2" fmla="*/ 110 w 220"/>
                <a:gd name="T3" fmla="*/ 191 h 242"/>
                <a:gd name="T4" fmla="*/ 0 w 220"/>
                <a:gd name="T5" fmla="*/ 140 h 242"/>
                <a:gd name="T6" fmla="*/ 99 w 220"/>
                <a:gd name="T7" fmla="*/ 70 h 242"/>
                <a:gd name="T8" fmla="*/ 196 w 220"/>
                <a:gd name="T9" fmla="*/ 0 h 242"/>
                <a:gd name="T10" fmla="*/ 207 w 220"/>
                <a:gd name="T11" fmla="*/ 121 h 242"/>
                <a:gd name="T12" fmla="*/ 220 w 220"/>
                <a:gd name="T1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2">
                  <a:moveTo>
                    <a:pt x="220" y="242"/>
                  </a:moveTo>
                  <a:lnTo>
                    <a:pt x="110" y="191"/>
                  </a:lnTo>
                  <a:lnTo>
                    <a:pt x="0" y="140"/>
                  </a:lnTo>
                  <a:lnTo>
                    <a:pt x="99" y="70"/>
                  </a:lnTo>
                  <a:lnTo>
                    <a:pt x="196" y="0"/>
                  </a:lnTo>
                  <a:lnTo>
                    <a:pt x="207" y="121"/>
                  </a:lnTo>
                  <a:lnTo>
                    <a:pt x="220" y="242"/>
                  </a:lnTo>
                  <a:close/>
                </a:path>
              </a:pathLst>
            </a:custGeom>
            <a:solidFill>
              <a:srgbClr val="7A17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160"/>
            <p:cNvSpPr/>
            <p:nvPr/>
          </p:nvSpPr>
          <p:spPr bwMode="auto">
            <a:xfrm>
              <a:off x="12387208" y="3831368"/>
              <a:ext cx="246635" cy="269056"/>
            </a:xfrm>
            <a:custGeom>
              <a:avLst/>
              <a:gdLst>
                <a:gd name="T0" fmla="*/ 0 w 220"/>
                <a:gd name="T1" fmla="*/ 0 h 240"/>
                <a:gd name="T2" fmla="*/ 11 w 220"/>
                <a:gd name="T3" fmla="*/ 119 h 240"/>
                <a:gd name="T4" fmla="*/ 22 w 220"/>
                <a:gd name="T5" fmla="*/ 240 h 240"/>
                <a:gd name="T6" fmla="*/ 121 w 220"/>
                <a:gd name="T7" fmla="*/ 171 h 240"/>
                <a:gd name="T8" fmla="*/ 220 w 220"/>
                <a:gd name="T9" fmla="*/ 100 h 240"/>
                <a:gd name="T10" fmla="*/ 110 w 220"/>
                <a:gd name="T11" fmla="*/ 50 h 240"/>
                <a:gd name="T12" fmla="*/ 0 w 220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0" h="240">
                  <a:moveTo>
                    <a:pt x="0" y="0"/>
                  </a:moveTo>
                  <a:lnTo>
                    <a:pt x="11" y="119"/>
                  </a:lnTo>
                  <a:lnTo>
                    <a:pt x="22" y="240"/>
                  </a:lnTo>
                  <a:lnTo>
                    <a:pt x="121" y="171"/>
                  </a:lnTo>
                  <a:lnTo>
                    <a:pt x="220" y="100"/>
                  </a:lnTo>
                  <a:lnTo>
                    <a:pt x="11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171"/>
            <p:cNvSpPr/>
            <p:nvPr/>
          </p:nvSpPr>
          <p:spPr bwMode="auto">
            <a:xfrm>
              <a:off x="10621525" y="5801085"/>
              <a:ext cx="1321740" cy="962998"/>
            </a:xfrm>
            <a:custGeom>
              <a:avLst/>
              <a:gdLst>
                <a:gd name="T0" fmla="*/ 9 w 1179"/>
                <a:gd name="T1" fmla="*/ 859 h 859"/>
                <a:gd name="T2" fmla="*/ 0 w 1179"/>
                <a:gd name="T3" fmla="*/ 846 h 859"/>
                <a:gd name="T4" fmla="*/ 1179 w 1179"/>
                <a:gd name="T5" fmla="*/ 0 h 859"/>
                <a:gd name="T6" fmla="*/ 1179 w 1179"/>
                <a:gd name="T7" fmla="*/ 216 h 859"/>
                <a:gd name="T8" fmla="*/ 1163 w 1179"/>
                <a:gd name="T9" fmla="*/ 216 h 859"/>
                <a:gd name="T10" fmla="*/ 1163 w 1179"/>
                <a:gd name="T11" fmla="*/ 32 h 859"/>
                <a:gd name="T12" fmla="*/ 9 w 1179"/>
                <a:gd name="T13" fmla="*/ 859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9" h="859">
                  <a:moveTo>
                    <a:pt x="9" y="859"/>
                  </a:moveTo>
                  <a:lnTo>
                    <a:pt x="0" y="846"/>
                  </a:lnTo>
                  <a:lnTo>
                    <a:pt x="1179" y="0"/>
                  </a:lnTo>
                  <a:lnTo>
                    <a:pt x="1179" y="216"/>
                  </a:lnTo>
                  <a:lnTo>
                    <a:pt x="1163" y="216"/>
                  </a:lnTo>
                  <a:lnTo>
                    <a:pt x="1163" y="32"/>
                  </a:lnTo>
                  <a:lnTo>
                    <a:pt x="9" y="859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9284636" y="0"/>
              <a:ext cx="2918347" cy="3518892"/>
            </a:xfrm>
            <a:custGeom>
              <a:avLst/>
              <a:gdLst>
                <a:gd name="T0" fmla="*/ 0 w 1764"/>
                <a:gd name="T1" fmla="*/ 2127 h 2127"/>
                <a:gd name="T2" fmla="*/ 1764 w 1764"/>
                <a:gd name="T3" fmla="*/ 1079 h 2127"/>
                <a:gd name="T4" fmla="*/ 1764 w 1764"/>
                <a:gd name="T5" fmla="*/ 0 h 2127"/>
                <a:gd name="T6" fmla="*/ 0 w 1764"/>
                <a:gd name="T7" fmla="*/ 1044 h 2127"/>
                <a:gd name="T8" fmla="*/ 0 w 1764"/>
                <a:gd name="T9" fmla="*/ 2127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4" h="2127">
                  <a:moveTo>
                    <a:pt x="0" y="2127"/>
                  </a:moveTo>
                  <a:lnTo>
                    <a:pt x="1764" y="1079"/>
                  </a:lnTo>
                  <a:lnTo>
                    <a:pt x="1764" y="0"/>
                  </a:lnTo>
                  <a:lnTo>
                    <a:pt x="0" y="1044"/>
                  </a:lnTo>
                  <a:lnTo>
                    <a:pt x="0" y="2127"/>
                  </a:lnTo>
                  <a:close/>
                </a:path>
              </a:pathLst>
            </a:custGeom>
            <a:solidFill>
              <a:srgbClr val="B61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9284636" y="1727185"/>
              <a:ext cx="2918347" cy="3527163"/>
            </a:xfrm>
            <a:custGeom>
              <a:avLst/>
              <a:gdLst>
                <a:gd name="T0" fmla="*/ 1764 w 1764"/>
                <a:gd name="T1" fmla="*/ 2132 h 2132"/>
                <a:gd name="T2" fmla="*/ 0 w 1764"/>
                <a:gd name="T3" fmla="*/ 1084 h 2132"/>
                <a:gd name="T4" fmla="*/ 0 w 1764"/>
                <a:gd name="T5" fmla="*/ 0 h 2132"/>
                <a:gd name="T6" fmla="*/ 1764 w 1764"/>
                <a:gd name="T7" fmla="*/ 1049 h 2132"/>
                <a:gd name="T8" fmla="*/ 1764 w 1764"/>
                <a:gd name="T9" fmla="*/ 2132 h 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4" h="2132">
                  <a:moveTo>
                    <a:pt x="1764" y="2132"/>
                  </a:moveTo>
                  <a:lnTo>
                    <a:pt x="0" y="1084"/>
                  </a:lnTo>
                  <a:lnTo>
                    <a:pt x="0" y="0"/>
                  </a:lnTo>
                  <a:lnTo>
                    <a:pt x="1764" y="1049"/>
                  </a:lnTo>
                  <a:lnTo>
                    <a:pt x="1764" y="2132"/>
                  </a:lnTo>
                  <a:close/>
                </a:path>
              </a:pathLst>
            </a:custGeom>
            <a:solidFill>
              <a:srgbClr val="07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9120851" y="150549"/>
              <a:ext cx="2536183" cy="2288024"/>
            </a:xfrm>
            <a:custGeom>
              <a:avLst/>
              <a:gdLst>
                <a:gd name="T0" fmla="*/ 16 w 1533"/>
                <a:gd name="T1" fmla="*/ 1383 h 1383"/>
                <a:gd name="T2" fmla="*/ 0 w 1533"/>
                <a:gd name="T3" fmla="*/ 1383 h 1383"/>
                <a:gd name="T4" fmla="*/ 0 w 1533"/>
                <a:gd name="T5" fmla="*/ 881 h 1383"/>
                <a:gd name="T6" fmla="*/ 4 w 1533"/>
                <a:gd name="T7" fmla="*/ 880 h 1383"/>
                <a:gd name="T8" fmla="*/ 1525 w 1533"/>
                <a:gd name="T9" fmla="*/ 0 h 1383"/>
                <a:gd name="T10" fmla="*/ 1533 w 1533"/>
                <a:gd name="T11" fmla="*/ 15 h 1383"/>
                <a:gd name="T12" fmla="*/ 16 w 1533"/>
                <a:gd name="T13" fmla="*/ 891 h 1383"/>
                <a:gd name="T14" fmla="*/ 16 w 1533"/>
                <a:gd name="T15" fmla="*/ 1383 h 1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3" h="1383">
                  <a:moveTo>
                    <a:pt x="16" y="1383"/>
                  </a:moveTo>
                  <a:lnTo>
                    <a:pt x="0" y="1383"/>
                  </a:lnTo>
                  <a:lnTo>
                    <a:pt x="0" y="881"/>
                  </a:lnTo>
                  <a:lnTo>
                    <a:pt x="4" y="880"/>
                  </a:lnTo>
                  <a:lnTo>
                    <a:pt x="1525" y="0"/>
                  </a:lnTo>
                  <a:lnTo>
                    <a:pt x="1533" y="15"/>
                  </a:lnTo>
                  <a:lnTo>
                    <a:pt x="16" y="891"/>
                  </a:lnTo>
                  <a:lnTo>
                    <a:pt x="16" y="1383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09" name="组合 208"/>
          <p:cNvGrpSpPr/>
          <p:nvPr/>
        </p:nvGrpSpPr>
        <p:grpSpPr>
          <a:xfrm>
            <a:off x="-875182" y="5889892"/>
            <a:ext cx="2214564" cy="1433513"/>
            <a:chOff x="-817307" y="5727842"/>
            <a:chExt cx="2214564" cy="1433513"/>
          </a:xfrm>
        </p:grpSpPr>
        <p:sp>
          <p:nvSpPr>
            <p:cNvPr id="184" name="Freeform 175"/>
            <p:cNvSpPr/>
            <p:nvPr/>
          </p:nvSpPr>
          <p:spPr bwMode="auto">
            <a:xfrm>
              <a:off x="-817307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176"/>
            <p:cNvSpPr/>
            <p:nvPr/>
          </p:nvSpPr>
          <p:spPr bwMode="auto">
            <a:xfrm>
              <a:off x="-755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77"/>
            <p:cNvSpPr/>
            <p:nvPr/>
          </p:nvSpPr>
          <p:spPr bwMode="auto">
            <a:xfrm>
              <a:off x="-690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78"/>
            <p:cNvSpPr/>
            <p:nvPr/>
          </p:nvSpPr>
          <p:spPr bwMode="auto">
            <a:xfrm>
              <a:off x="-628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79"/>
            <p:cNvSpPr/>
            <p:nvPr/>
          </p:nvSpPr>
          <p:spPr bwMode="auto">
            <a:xfrm>
              <a:off x="-563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180"/>
            <p:cNvSpPr/>
            <p:nvPr/>
          </p:nvSpPr>
          <p:spPr bwMode="auto">
            <a:xfrm>
              <a:off x="-501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81"/>
            <p:cNvSpPr/>
            <p:nvPr/>
          </p:nvSpPr>
          <p:spPr bwMode="auto">
            <a:xfrm>
              <a:off x="-436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82"/>
            <p:cNvSpPr/>
            <p:nvPr/>
          </p:nvSpPr>
          <p:spPr bwMode="auto">
            <a:xfrm>
              <a:off x="-374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83"/>
            <p:cNvSpPr/>
            <p:nvPr/>
          </p:nvSpPr>
          <p:spPr bwMode="auto">
            <a:xfrm>
              <a:off x="-309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84"/>
            <p:cNvSpPr/>
            <p:nvPr/>
          </p:nvSpPr>
          <p:spPr bwMode="auto">
            <a:xfrm>
              <a:off x="-247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85"/>
            <p:cNvSpPr/>
            <p:nvPr/>
          </p:nvSpPr>
          <p:spPr bwMode="auto">
            <a:xfrm>
              <a:off x="-182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86"/>
            <p:cNvSpPr/>
            <p:nvPr/>
          </p:nvSpPr>
          <p:spPr bwMode="auto">
            <a:xfrm>
              <a:off x="-1203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3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3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87"/>
            <p:cNvSpPr/>
            <p:nvPr/>
          </p:nvSpPr>
          <p:spPr bwMode="auto">
            <a:xfrm>
              <a:off x="-55306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88"/>
            <p:cNvSpPr/>
            <p:nvPr/>
          </p:nvSpPr>
          <p:spPr bwMode="auto">
            <a:xfrm>
              <a:off x="6606" y="5727842"/>
              <a:ext cx="882650" cy="1433513"/>
            </a:xfrm>
            <a:custGeom>
              <a:avLst/>
              <a:gdLst>
                <a:gd name="T0" fmla="*/ 0 w 556"/>
                <a:gd name="T1" fmla="*/ 895 h 903"/>
                <a:gd name="T2" fmla="*/ 13 w 556"/>
                <a:gd name="T3" fmla="*/ 903 h 903"/>
                <a:gd name="T4" fmla="*/ 556 w 556"/>
                <a:gd name="T5" fmla="*/ 7 h 903"/>
                <a:gd name="T6" fmla="*/ 543 w 556"/>
                <a:gd name="T7" fmla="*/ 0 h 903"/>
                <a:gd name="T8" fmla="*/ 0 w 556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6" h="903">
                  <a:moveTo>
                    <a:pt x="0" y="895"/>
                  </a:moveTo>
                  <a:lnTo>
                    <a:pt x="13" y="903"/>
                  </a:lnTo>
                  <a:lnTo>
                    <a:pt x="556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89"/>
            <p:cNvSpPr/>
            <p:nvPr/>
          </p:nvSpPr>
          <p:spPr bwMode="auto">
            <a:xfrm>
              <a:off x="716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90"/>
            <p:cNvSpPr/>
            <p:nvPr/>
          </p:nvSpPr>
          <p:spPr bwMode="auto">
            <a:xfrm>
              <a:off x="135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2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2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91"/>
            <p:cNvSpPr/>
            <p:nvPr/>
          </p:nvSpPr>
          <p:spPr bwMode="auto">
            <a:xfrm>
              <a:off x="198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92"/>
            <p:cNvSpPr/>
            <p:nvPr/>
          </p:nvSpPr>
          <p:spPr bwMode="auto">
            <a:xfrm>
              <a:off x="262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2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2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93"/>
            <p:cNvSpPr/>
            <p:nvPr/>
          </p:nvSpPr>
          <p:spPr bwMode="auto">
            <a:xfrm>
              <a:off x="325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94"/>
            <p:cNvSpPr/>
            <p:nvPr/>
          </p:nvSpPr>
          <p:spPr bwMode="auto">
            <a:xfrm>
              <a:off x="389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95"/>
            <p:cNvSpPr/>
            <p:nvPr/>
          </p:nvSpPr>
          <p:spPr bwMode="auto">
            <a:xfrm>
              <a:off x="452694" y="5727842"/>
              <a:ext cx="879475" cy="1433513"/>
            </a:xfrm>
            <a:custGeom>
              <a:avLst/>
              <a:gdLst>
                <a:gd name="T0" fmla="*/ 0 w 554"/>
                <a:gd name="T1" fmla="*/ 895 h 903"/>
                <a:gd name="T2" fmla="*/ 11 w 554"/>
                <a:gd name="T3" fmla="*/ 903 h 903"/>
                <a:gd name="T4" fmla="*/ 554 w 554"/>
                <a:gd name="T5" fmla="*/ 7 h 903"/>
                <a:gd name="T6" fmla="*/ 543 w 554"/>
                <a:gd name="T7" fmla="*/ 0 h 903"/>
                <a:gd name="T8" fmla="*/ 0 w 554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4" h="903">
                  <a:moveTo>
                    <a:pt x="0" y="895"/>
                  </a:moveTo>
                  <a:lnTo>
                    <a:pt x="11" y="903"/>
                  </a:lnTo>
                  <a:lnTo>
                    <a:pt x="554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96"/>
            <p:cNvSpPr/>
            <p:nvPr/>
          </p:nvSpPr>
          <p:spPr bwMode="auto">
            <a:xfrm>
              <a:off x="516194" y="5727842"/>
              <a:ext cx="881063" cy="1433513"/>
            </a:xfrm>
            <a:custGeom>
              <a:avLst/>
              <a:gdLst>
                <a:gd name="T0" fmla="*/ 0 w 555"/>
                <a:gd name="T1" fmla="*/ 895 h 903"/>
                <a:gd name="T2" fmla="*/ 12 w 555"/>
                <a:gd name="T3" fmla="*/ 903 h 903"/>
                <a:gd name="T4" fmla="*/ 555 w 555"/>
                <a:gd name="T5" fmla="*/ 7 h 903"/>
                <a:gd name="T6" fmla="*/ 543 w 555"/>
                <a:gd name="T7" fmla="*/ 0 h 903"/>
                <a:gd name="T8" fmla="*/ 0 w 555"/>
                <a:gd name="T9" fmla="*/ 89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5" h="903">
                  <a:moveTo>
                    <a:pt x="0" y="895"/>
                  </a:moveTo>
                  <a:lnTo>
                    <a:pt x="12" y="903"/>
                  </a:lnTo>
                  <a:lnTo>
                    <a:pt x="555" y="7"/>
                  </a:lnTo>
                  <a:lnTo>
                    <a:pt x="543" y="0"/>
                  </a:lnTo>
                  <a:lnTo>
                    <a:pt x="0" y="895"/>
                  </a:lnTo>
                  <a:close/>
                </a:path>
              </a:pathLst>
            </a:custGeom>
            <a:solidFill>
              <a:srgbClr val="DB4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6" name="Freeform 197"/>
          <p:cNvSpPr/>
          <p:nvPr/>
        </p:nvSpPr>
        <p:spPr bwMode="auto">
          <a:xfrm rot="21432096">
            <a:off x="262194" y="5890092"/>
            <a:ext cx="1541463" cy="1185863"/>
          </a:xfrm>
          <a:custGeom>
            <a:avLst/>
            <a:gdLst>
              <a:gd name="T0" fmla="*/ 8 w 971"/>
              <a:gd name="T1" fmla="*/ 747 h 747"/>
              <a:gd name="T2" fmla="*/ 0 w 971"/>
              <a:gd name="T3" fmla="*/ 732 h 747"/>
              <a:gd name="T4" fmla="*/ 937 w 971"/>
              <a:gd name="T5" fmla="*/ 181 h 747"/>
              <a:gd name="T6" fmla="*/ 631 w 971"/>
              <a:gd name="T7" fmla="*/ 15 h 747"/>
              <a:gd name="T8" fmla="*/ 639 w 971"/>
              <a:gd name="T9" fmla="*/ 0 h 747"/>
              <a:gd name="T10" fmla="*/ 971 w 971"/>
              <a:gd name="T11" fmla="*/ 181 h 747"/>
              <a:gd name="T12" fmla="*/ 8 w 971"/>
              <a:gd name="T13" fmla="*/ 747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1" h="747">
                <a:moveTo>
                  <a:pt x="8" y="747"/>
                </a:moveTo>
                <a:lnTo>
                  <a:pt x="0" y="732"/>
                </a:lnTo>
                <a:lnTo>
                  <a:pt x="937" y="181"/>
                </a:lnTo>
                <a:lnTo>
                  <a:pt x="631" y="15"/>
                </a:lnTo>
                <a:lnTo>
                  <a:pt x="639" y="0"/>
                </a:lnTo>
                <a:lnTo>
                  <a:pt x="971" y="181"/>
                </a:lnTo>
                <a:lnTo>
                  <a:pt x="8" y="747"/>
                </a:lnTo>
                <a:close/>
              </a:path>
            </a:pathLst>
          </a:custGeom>
          <a:solidFill>
            <a:srgbClr val="DB43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7" name="Freeform 198"/>
          <p:cNvSpPr/>
          <p:nvPr/>
        </p:nvSpPr>
        <p:spPr bwMode="auto">
          <a:xfrm>
            <a:off x="-7681" y="4897580"/>
            <a:ext cx="1355725" cy="1927225"/>
          </a:xfrm>
          <a:custGeom>
            <a:avLst/>
            <a:gdLst>
              <a:gd name="T0" fmla="*/ 854 w 854"/>
              <a:gd name="T1" fmla="*/ 654 h 1214"/>
              <a:gd name="T2" fmla="*/ 0 w 854"/>
              <a:gd name="T3" fmla="*/ 1214 h 1214"/>
              <a:gd name="T4" fmla="*/ 0 w 854"/>
              <a:gd name="T5" fmla="*/ 560 h 1214"/>
              <a:gd name="T6" fmla="*/ 854 w 854"/>
              <a:gd name="T7" fmla="*/ 0 h 1214"/>
              <a:gd name="T8" fmla="*/ 854 w 854"/>
              <a:gd name="T9" fmla="*/ 654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4" h="1214">
                <a:moveTo>
                  <a:pt x="854" y="654"/>
                </a:moveTo>
                <a:lnTo>
                  <a:pt x="0" y="1214"/>
                </a:lnTo>
                <a:lnTo>
                  <a:pt x="0" y="560"/>
                </a:lnTo>
                <a:lnTo>
                  <a:pt x="854" y="0"/>
                </a:lnTo>
                <a:lnTo>
                  <a:pt x="854" y="654"/>
                </a:lnTo>
                <a:close/>
              </a:path>
            </a:pathLst>
          </a:custGeom>
          <a:solidFill>
            <a:srgbClr val="073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0" name="Freeform 5"/>
          <p:cNvSpPr>
            <a:spLocks noEditPoints="1"/>
          </p:cNvSpPr>
          <p:nvPr/>
        </p:nvSpPr>
        <p:spPr bwMode="auto">
          <a:xfrm flipH="1" flipV="1">
            <a:off x="520581" y="363109"/>
            <a:ext cx="504346" cy="424069"/>
          </a:xfrm>
          <a:custGeom>
            <a:avLst/>
            <a:gdLst>
              <a:gd name="T0" fmla="*/ 118 w 285"/>
              <a:gd name="T1" fmla="*/ 131 h 240"/>
              <a:gd name="T2" fmla="*/ 118 w 285"/>
              <a:gd name="T3" fmla="*/ 240 h 240"/>
              <a:gd name="T4" fmla="*/ 0 w 285"/>
              <a:gd name="T5" fmla="*/ 240 h 240"/>
              <a:gd name="T6" fmla="*/ 0 w 285"/>
              <a:gd name="T7" fmla="*/ 131 h 240"/>
              <a:gd name="T8" fmla="*/ 32 w 285"/>
              <a:gd name="T9" fmla="*/ 39 h 240"/>
              <a:gd name="T10" fmla="*/ 118 w 285"/>
              <a:gd name="T11" fmla="*/ 0 h 240"/>
              <a:gd name="T12" fmla="*/ 118 w 285"/>
              <a:gd name="T13" fmla="*/ 55 h 240"/>
              <a:gd name="T14" fmla="*/ 75 w 285"/>
              <a:gd name="T15" fmla="*/ 70 h 240"/>
              <a:gd name="T16" fmla="*/ 53 w 285"/>
              <a:gd name="T17" fmla="*/ 115 h 240"/>
              <a:gd name="T18" fmla="*/ 53 w 285"/>
              <a:gd name="T19" fmla="*/ 131 h 240"/>
              <a:gd name="T20" fmla="*/ 118 w 285"/>
              <a:gd name="T21" fmla="*/ 131 h 240"/>
              <a:gd name="T22" fmla="*/ 285 w 285"/>
              <a:gd name="T23" fmla="*/ 131 h 240"/>
              <a:gd name="T24" fmla="*/ 285 w 285"/>
              <a:gd name="T25" fmla="*/ 240 h 240"/>
              <a:gd name="T26" fmla="*/ 167 w 285"/>
              <a:gd name="T27" fmla="*/ 240 h 240"/>
              <a:gd name="T28" fmla="*/ 167 w 285"/>
              <a:gd name="T29" fmla="*/ 136 h 240"/>
              <a:gd name="T30" fmla="*/ 199 w 285"/>
              <a:gd name="T31" fmla="*/ 41 h 240"/>
              <a:gd name="T32" fmla="*/ 285 w 285"/>
              <a:gd name="T33" fmla="*/ 0 h 240"/>
              <a:gd name="T34" fmla="*/ 285 w 285"/>
              <a:gd name="T35" fmla="*/ 55 h 240"/>
              <a:gd name="T36" fmla="*/ 241 w 285"/>
              <a:gd name="T37" fmla="*/ 70 h 240"/>
              <a:gd name="T38" fmla="*/ 219 w 285"/>
              <a:gd name="T39" fmla="*/ 115 h 240"/>
              <a:gd name="T40" fmla="*/ 219 w 285"/>
              <a:gd name="T41" fmla="*/ 131 h 240"/>
              <a:gd name="T42" fmla="*/ 285 w 285"/>
              <a:gd name="T43" fmla="*/ 131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5" h="240">
                <a:moveTo>
                  <a:pt x="118" y="131"/>
                </a:moveTo>
                <a:cubicBezTo>
                  <a:pt x="118" y="240"/>
                  <a:pt x="118" y="240"/>
                  <a:pt x="118" y="24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95"/>
                  <a:pt x="11" y="64"/>
                  <a:pt x="32" y="39"/>
                </a:cubicBezTo>
                <a:cubicBezTo>
                  <a:pt x="51" y="17"/>
                  <a:pt x="80" y="4"/>
                  <a:pt x="118" y="0"/>
                </a:cubicBezTo>
                <a:cubicBezTo>
                  <a:pt x="118" y="55"/>
                  <a:pt x="118" y="55"/>
                  <a:pt x="118" y="55"/>
                </a:cubicBezTo>
                <a:cubicBezTo>
                  <a:pt x="101" y="55"/>
                  <a:pt x="87" y="60"/>
                  <a:pt x="75" y="70"/>
                </a:cubicBezTo>
                <a:cubicBezTo>
                  <a:pt x="60" y="80"/>
                  <a:pt x="53" y="95"/>
                  <a:pt x="53" y="115"/>
                </a:cubicBezTo>
                <a:cubicBezTo>
                  <a:pt x="53" y="120"/>
                  <a:pt x="53" y="125"/>
                  <a:pt x="53" y="131"/>
                </a:cubicBezTo>
                <a:lnTo>
                  <a:pt x="118" y="131"/>
                </a:lnTo>
                <a:close/>
                <a:moveTo>
                  <a:pt x="285" y="131"/>
                </a:moveTo>
                <a:cubicBezTo>
                  <a:pt x="285" y="240"/>
                  <a:pt x="285" y="240"/>
                  <a:pt x="285" y="240"/>
                </a:cubicBezTo>
                <a:cubicBezTo>
                  <a:pt x="167" y="240"/>
                  <a:pt x="167" y="240"/>
                  <a:pt x="167" y="240"/>
                </a:cubicBezTo>
                <a:cubicBezTo>
                  <a:pt x="167" y="136"/>
                  <a:pt x="167" y="136"/>
                  <a:pt x="167" y="136"/>
                </a:cubicBezTo>
                <a:cubicBezTo>
                  <a:pt x="167" y="98"/>
                  <a:pt x="178" y="66"/>
                  <a:pt x="199" y="41"/>
                </a:cubicBezTo>
                <a:cubicBezTo>
                  <a:pt x="218" y="18"/>
                  <a:pt x="247" y="4"/>
                  <a:pt x="285" y="0"/>
                </a:cubicBezTo>
                <a:cubicBezTo>
                  <a:pt x="285" y="55"/>
                  <a:pt x="285" y="55"/>
                  <a:pt x="285" y="55"/>
                </a:cubicBezTo>
                <a:cubicBezTo>
                  <a:pt x="269" y="55"/>
                  <a:pt x="254" y="60"/>
                  <a:pt x="241" y="70"/>
                </a:cubicBezTo>
                <a:cubicBezTo>
                  <a:pt x="227" y="80"/>
                  <a:pt x="219" y="95"/>
                  <a:pt x="219" y="115"/>
                </a:cubicBezTo>
                <a:cubicBezTo>
                  <a:pt x="219" y="120"/>
                  <a:pt x="219" y="125"/>
                  <a:pt x="219" y="131"/>
                </a:cubicBezTo>
                <a:lnTo>
                  <a:pt x="285" y="131"/>
                </a:lnTo>
                <a:close/>
              </a:path>
            </a:pathLst>
          </a:custGeom>
          <a:solidFill>
            <a:srgbClr val="073141">
              <a:alpha val="83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45A1BA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485034" y="2139799"/>
            <a:ext cx="7424516" cy="2153449"/>
            <a:chOff x="1400842" y="4361078"/>
            <a:chExt cx="7424516" cy="2153449"/>
          </a:xfrm>
        </p:grpSpPr>
        <p:sp>
          <p:nvSpPr>
            <p:cNvPr id="156" name="文本框 155"/>
            <p:cNvSpPr txBox="1"/>
            <p:nvPr/>
          </p:nvSpPr>
          <p:spPr>
            <a:xfrm>
              <a:off x="1400842" y="5498864"/>
              <a:ext cx="74245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spc="600" dirty="0">
                  <a:solidFill>
                    <a:srgbClr val="073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 报 完 毕</a:t>
              </a: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400843" y="4361078"/>
              <a:ext cx="74245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7200" dirty="0">
                  <a:solidFill>
                    <a:srgbClr val="0731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 </a:t>
              </a:r>
              <a:endParaRPr lang="zh-CN" altLang="en-US" sz="8000" dirty="0">
                <a:solidFill>
                  <a:srgbClr val="073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51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稻壳儿演示武汉组</dc:creator>
  <cp:lastModifiedBy>UR3</cp:lastModifiedBy>
  <cp:revision>134</cp:revision>
  <dcterms:created xsi:type="dcterms:W3CDTF">2018-07-02T02:57:00Z</dcterms:created>
  <dcterms:modified xsi:type="dcterms:W3CDTF">2019-11-11T13:05:00Z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