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7" r:id="rId13"/>
    <p:sldId id="268" r:id="rId14"/>
    <p:sldId id="269" r:id="rId15"/>
    <p:sldId id="272" r:id="rId16"/>
    <p:sldId id="274" r:id="rId17"/>
    <p:sldId id="279" r:id="rId18"/>
    <p:sldId id="270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07A7B3-E102-45FE-865A-79DE4794C5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81"/>
            <p14:sldId id="267"/>
            <p14:sldId id="268"/>
            <p14:sldId id="269"/>
            <p14:sldId id="272"/>
            <p14:sldId id="274"/>
            <p14:sldId id="279"/>
            <p14:sldId id="270"/>
            <p14:sldId id="271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37065-B709-3C49-FD10-C0D5EF6C4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3CF89-8AF4-36B2-3E1E-201BABE1C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F367D-69BD-4B34-AA08-B5DA107AB72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D3B99-66D0-6151-941F-8861B023C9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CA204-E86F-778D-ECCF-15CCC42B4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85B2C-29A0-4EF7-9428-A15C9D93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6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CBA0E-C5EC-42EA-B600-BCE613D64A5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7106-AC7D-4A78-9550-5FEC40D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6B4-A079-64E2-E7FE-820FDD318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r-Cyrl-RS" dirty="0"/>
              <a:t>Имплементација </a:t>
            </a:r>
            <a:r>
              <a:rPr lang="sr-Latn-RS" dirty="0" err="1"/>
              <a:t>Hack</a:t>
            </a:r>
            <a:r>
              <a:rPr lang="sr-Latn-RS" dirty="0"/>
              <a:t> </a:t>
            </a:r>
            <a:r>
              <a:rPr lang="sr-Cyrl-RS" dirty="0"/>
              <a:t>рачунара на </a:t>
            </a:r>
            <a:r>
              <a:rPr lang="sr-Latn-RS" dirty="0"/>
              <a:t>FPGA </a:t>
            </a:r>
            <a:r>
              <a:rPr lang="sr-Cyrl-RS" dirty="0"/>
              <a:t>платформу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43A74-F5BA-FD4A-AA2B-A237C2566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/>
              <a:t>Дипломски	 рад			Факултет техничких наука у Чачку			Немања Богојевић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0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43E4-1D06-5460-8662-7F148200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RAM </a:t>
            </a:r>
            <a:r>
              <a:rPr lang="sr-Cyrl-RS" dirty="0"/>
              <a:t>меморија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17790-4EA4-8739-94BE-F6EE94E8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4088724"/>
          </a:xfrm>
        </p:spPr>
        <p:txBody>
          <a:bodyPr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Меморија која губи свој садржај приликом нестанка </a:t>
            </a:r>
            <a:r>
              <a:rPr lang="sr-Cyrl-RS" dirty="0" err="1"/>
              <a:t>напајња</a:t>
            </a:r>
            <a:endParaRPr lang="en-150" dirty="0"/>
          </a:p>
          <a:p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Користи се за чување привремених </a:t>
            </a:r>
            <a:r>
              <a:rPr lang="sr-Cyrl-RS" dirty="0" err="1"/>
              <a:t>поромењивих</a:t>
            </a:r>
            <a:endParaRPr lang="en-150" dirty="0"/>
          </a:p>
          <a:p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32К </a:t>
            </a:r>
            <a:r>
              <a:rPr lang="sr-Cyrl-RS" dirty="0" err="1"/>
              <a:t>адресабилних</a:t>
            </a:r>
            <a:r>
              <a:rPr lang="sr-Cyrl-RS" dirty="0"/>
              <a:t> 16-битних локација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Подељена је на три дела</a:t>
            </a:r>
            <a:endParaRPr lang="en-US" dirty="0"/>
          </a:p>
          <a:p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endParaRPr lang="sr-Cyrl-RS" dirty="0"/>
          </a:p>
          <a:p>
            <a:endParaRPr lang="sr-Cyrl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BB397-2F46-1D13-D3E9-CB496F38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942" y="2064484"/>
            <a:ext cx="6577200" cy="4179554"/>
          </a:xfrm>
        </p:spPr>
      </p:pic>
    </p:spTree>
    <p:extLst>
      <p:ext uri="{BB962C8B-B14F-4D97-AF65-F5344CB8AC3E}">
        <p14:creationId xmlns:p14="http://schemas.microsoft.com/office/powerpoint/2010/main" val="28215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173BC3-A2FF-83B5-8663-6D459DE0B836}"/>
              </a:ext>
            </a:extLst>
          </p:cNvPr>
          <p:cNvSpPr txBox="1">
            <a:spLocks/>
          </p:cNvSpPr>
          <p:nvPr/>
        </p:nvSpPr>
        <p:spPr>
          <a:xfrm>
            <a:off x="810001" y="121741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Cyrl-RS" dirty="0"/>
              <a:t>Екран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74515-428E-D003-C3BA-C21E6BB5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63" y="1146835"/>
            <a:ext cx="6139326" cy="54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A065-8514-354D-F571-040CAE49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7319-58EC-76B4-C177-25318533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2852738"/>
            <a:ext cx="11080861" cy="576262"/>
          </a:xfrm>
        </p:spPr>
        <p:txBody>
          <a:bodyPr/>
          <a:lstStyle/>
          <a:p>
            <a:pPr algn="l"/>
            <a:r>
              <a:rPr lang="sr-Cyrl-RS" dirty="0"/>
              <a:t>Централна процесорска јединица скраћено </a:t>
            </a:r>
            <a:r>
              <a:rPr lang="en-US" dirty="0"/>
              <a:t>CPU(Central processing Unit) </a:t>
            </a:r>
            <a:r>
              <a:rPr lang="sr-Cyrl-RS" dirty="0"/>
              <a:t>је основа јединица сваког рачунарског система. Представља интегрисано коло у коме се реализује све рачунске, логичке операције и извршавају инструкције које су задате од стране програма.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C31291-FD63-9859-5D3F-A967C8178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6964" y="3640138"/>
            <a:ext cx="6435597" cy="2220912"/>
          </a:xfrm>
        </p:spPr>
      </p:pic>
    </p:spTree>
    <p:extLst>
      <p:ext uri="{BB962C8B-B14F-4D97-AF65-F5344CB8AC3E}">
        <p14:creationId xmlns:p14="http://schemas.microsoft.com/office/powerpoint/2010/main" val="361386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8EE1-DB10-229D-538A-23647E7B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Инструкције  </a:t>
            </a:r>
            <a:r>
              <a:rPr lang="en-US" dirty="0"/>
              <a:t>Hack </a:t>
            </a:r>
            <a:r>
              <a:rPr lang="sr-Cyrl-RS" dirty="0"/>
              <a:t>рачунара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8167-0E8F-0269-B26A-242A66DA3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sr-Cyrl-RS" dirty="0"/>
              <a:t>Инструкција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328F83-0308-8272-9A6C-8D8E76E87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727" y="3266760"/>
            <a:ext cx="5832879" cy="17324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D8E-4B4E-9C31-28AE-41FA0C79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sr-Cyrl-RS" dirty="0"/>
              <a:t>инструкција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63B314-80C7-E05D-5F68-C2A8FE58CC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415" y="3266760"/>
            <a:ext cx="5832000" cy="1732436"/>
          </a:xfrm>
        </p:spPr>
      </p:pic>
    </p:spTree>
    <p:extLst>
      <p:ext uri="{BB962C8B-B14F-4D97-AF65-F5344CB8AC3E}">
        <p14:creationId xmlns:p14="http://schemas.microsoft.com/office/powerpoint/2010/main" val="331955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A55A7-3AF4-196D-8B8A-2E058937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89" y="824280"/>
            <a:ext cx="8963568" cy="53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520E-D692-70A6-48E6-3F0A7A22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Cyrl-RS" dirty="0"/>
              <a:t>Асемблерски код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EE1FE-1559-06FB-5E62-444B662B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26" y="938765"/>
            <a:ext cx="6560571" cy="48412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875A-6356-FE9A-39F9-E3C50F2B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Cyrl-RS" dirty="0"/>
              <a:t>Пример како се преводе асемблерски код у машинске инструкције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F6FA-7C69-CD10-B414-7808D579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</a:t>
            </a:r>
            <a:r>
              <a:rPr lang="sr-Cyrl-RS" dirty="0"/>
              <a:t>програмски језик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0A30E-A272-6D87-E359-672F00F219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970669"/>
            <a:ext cx="5184775" cy="21422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9C7FB6-609B-2B75-6187-03FF5E827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4746" y="2222500"/>
            <a:ext cx="3400957" cy="3638550"/>
          </a:xfrm>
        </p:spPr>
      </p:pic>
    </p:spTree>
    <p:extLst>
      <p:ext uri="{BB962C8B-B14F-4D97-AF65-F5344CB8AC3E}">
        <p14:creationId xmlns:p14="http://schemas.microsoft.com/office/powerpoint/2010/main" val="306066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F6FA-7C69-CD10-B414-7808D579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sr-Cyrl-RS" dirty="0"/>
              <a:t>Код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72CC3E-F04B-AD1D-2863-5AD259BA5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612" y="2266291"/>
            <a:ext cx="4770000" cy="40057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D48686-1E15-224C-D498-BAA7DED2F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2631" y="2266291"/>
            <a:ext cx="5644771" cy="4005746"/>
          </a:xfrm>
        </p:spPr>
      </p:pic>
    </p:spTree>
    <p:extLst>
      <p:ext uri="{BB962C8B-B14F-4D97-AF65-F5344CB8AC3E}">
        <p14:creationId xmlns:p14="http://schemas.microsoft.com/office/powerpoint/2010/main" val="272452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C850-25CC-A90A-94A1-4FFBAA6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Практична реализација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6B92-AA08-6C81-406A-3C32B3CB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</a:t>
            </a:r>
            <a:r>
              <a:rPr lang="sr-Cyrl-RS" dirty="0"/>
              <a:t>развојни систем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28E3-2ED8-7BBE-4292-AF475BDF3C6F}"/>
              </a:ext>
            </a:extLst>
          </p:cNvPr>
          <p:cNvSpPr txBox="1">
            <a:spLocks/>
          </p:cNvSpPr>
          <p:nvPr/>
        </p:nvSpPr>
        <p:spPr>
          <a:xfrm>
            <a:off x="810000" y="2265508"/>
            <a:ext cx="1108086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FPGA(Field-programmable Gate Array)</a:t>
            </a:r>
            <a:r>
              <a:rPr lang="sr-Cyrl-RS" dirty="0"/>
              <a:t> представља интегрисано коло чија унутрашња структура може да се конфигурише по жељи крајњег корисника. Свака компонента састоји се од идентичних логичких блокова, </a:t>
            </a:r>
            <a:r>
              <a:rPr lang="sr-Cyrl-RS" dirty="0" err="1"/>
              <a:t>реконфигурабилних</a:t>
            </a:r>
            <a:r>
              <a:rPr lang="sr-Cyrl-RS" dirty="0"/>
              <a:t> веза и улазно/излазног блока.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1B1D-D479-0ED0-A154-BF5B803C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4" y="3204550"/>
            <a:ext cx="5653552" cy="35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6573-B4FE-C313-CD0E-7201C43B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 anchor="ctr"/>
          <a:lstStyle/>
          <a:p>
            <a:r>
              <a:rPr lang="sr-Cyrl-RS" dirty="0"/>
              <a:t>Садржај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5CB6-6923-8B46-AEB3-C22DBAF8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Опис Рачунара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Опис </a:t>
            </a:r>
            <a:r>
              <a:rPr lang="en-US" dirty="0"/>
              <a:t>Hack </a:t>
            </a:r>
            <a:r>
              <a:rPr lang="sr-Cyrl-RS" dirty="0"/>
              <a:t>рачунара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Практична реализација рачунара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69AA-3398-E365-5BA7-30E38BED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Verilog </a:t>
            </a:r>
            <a:r>
              <a:rPr lang="sr-Cyrl-RS" dirty="0"/>
              <a:t>језик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3100-0662-2C68-EAF8-AC431F6A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Доста сличан </a:t>
            </a:r>
            <a:r>
              <a:rPr lang="en-US" dirty="0"/>
              <a:t>C </a:t>
            </a:r>
            <a:r>
              <a:rPr lang="sr-Cyrl-RS" dirty="0"/>
              <a:t>језику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Модули представљају основне градивне блокове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Користи се за опис хардверских компоненти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74E24-9D5F-9253-882D-7F13B44E2ED1}"/>
              </a:ext>
            </a:extLst>
          </p:cNvPr>
          <p:cNvSpPr txBox="1"/>
          <p:nvPr/>
        </p:nvSpPr>
        <p:spPr>
          <a:xfrm>
            <a:off x="5964573" y="2064484"/>
            <a:ext cx="5847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mux_2_1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 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I0,I1,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nX,XI0,XB;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(XI0,I0,nX);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(XB,I1,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(F,XI0, XB);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64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0D4FE-2A8B-476B-2E51-4FCD03B7D0F8}"/>
              </a:ext>
            </a:extLst>
          </p:cNvPr>
          <p:cNvSpPr txBox="1"/>
          <p:nvPr/>
        </p:nvSpPr>
        <p:spPr>
          <a:xfrm>
            <a:off x="0" y="16778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zr,ng,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,y,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,nx,zy,ny,f,no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s1,s2,s3,k1,k2,k3,p1,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z1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,f1,if1;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supply0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g1,g2;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supply0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g3;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,g1,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(s2,s1);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(s3,s1,s2,nx);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(k1,y,g2,zy);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(k2,k1);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(k3,k1,k2,ny);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I_Gate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(p1,s3,k3);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FullAdder16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(cout,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z1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,s3,k3,g3);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(f1,p1,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z1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,f);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(if1,f1);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mux2_1_16bit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(out,f1,if1,no);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ng=out[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~(|out);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8A74-92C2-CC08-9201-F5450C8E2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575"/>
            <a:ext cx="12192000" cy="969963"/>
          </a:xfrm>
        </p:spPr>
        <p:txBody>
          <a:bodyPr/>
          <a:lstStyle/>
          <a:p>
            <a:pPr algn="ctr"/>
            <a:r>
              <a:rPr lang="sr-Cyrl-RS" dirty="0"/>
              <a:t>Шема </a:t>
            </a:r>
            <a:r>
              <a:rPr lang="en-US" dirty="0"/>
              <a:t>Hack</a:t>
            </a:r>
            <a:r>
              <a:rPr lang="sr-Cyrl-RS" dirty="0"/>
              <a:t> рачунара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231AA-DC2B-6BC5-1D63-044657F9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577"/>
            <a:ext cx="12192000" cy="55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B5F5-6687-4D00-1228-19627B96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Cyrl-RS" dirty="0"/>
              <a:t>ХВАЛА НА ПАЖЊИ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6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E08595D-A69A-D606-2D93-A805F11C8788}"/>
              </a:ext>
            </a:extLst>
          </p:cNvPr>
          <p:cNvSpPr txBox="1">
            <a:spLocks/>
          </p:cNvSpPr>
          <p:nvPr/>
        </p:nvSpPr>
        <p:spPr>
          <a:xfrm>
            <a:off x="810001" y="17638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Cyrl-RS" dirty="0"/>
              <a:t>Шта је рачунар?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1CD619-F4E7-5BCC-06BC-64E85142D31F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9068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dirty="0"/>
              <a:t>Рачунар </a:t>
            </a:r>
            <a:r>
              <a:rPr lang="sr-Cyrl-RS" dirty="0" err="1"/>
              <a:t>предстваља</a:t>
            </a:r>
            <a:r>
              <a:rPr lang="sr-Cyrl-RS" dirty="0"/>
              <a:t> електронски уређај који обрађује улазне податке и генерише неку излазну информацију</a:t>
            </a:r>
            <a:r>
              <a:rPr lang="en-US" dirty="0"/>
              <a:t>.</a:t>
            </a:r>
            <a:r>
              <a:rPr lang="sr-Cyrl-RS" dirty="0"/>
              <a:t> Данас не постоји грана у којој се рачунари не користе и долазе у разним облицима.</a:t>
            </a:r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0F225-F8BE-EC15-6A15-F0FB5910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2945" y="4204547"/>
            <a:ext cx="3640823" cy="243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826351-0C84-C2EB-1063-2139E021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6" y="3933034"/>
            <a:ext cx="2785844" cy="2785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A8F25F-C5F6-ACD5-B643-674E413BE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049" y="4204547"/>
            <a:ext cx="3477237" cy="22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8D2-9F2A-B0AB-6039-D15A7F1D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Подела рачунара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15B2-00E2-4163-32F6-FC5D7ACE9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Хардвер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D1F8-0C42-29AC-8084-8A3EA0A9F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Cyrl-RS" dirty="0"/>
              <a:t>Хардвер је део рачунара који можемо опипати и видети голим оком.</a:t>
            </a:r>
          </a:p>
          <a:p>
            <a:endParaRPr lang="sr-Cyrl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AFE6B-6D3C-50D9-9C2C-CDE09A633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Cyrl-RS" dirty="0"/>
              <a:t>Софтвер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27955-0660-0DF6-72B6-AA4BFAC9F5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17598" y="3716321"/>
            <a:ext cx="1959064" cy="194339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6C175-6607-C06F-713C-0D36BCA2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63" y="3865113"/>
            <a:ext cx="2922952" cy="16458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00F7A9-FCB0-372D-B793-60B8A2B4CF41}"/>
              </a:ext>
            </a:extLst>
          </p:cNvPr>
          <p:cNvSpPr txBox="1">
            <a:spLocks/>
          </p:cNvSpPr>
          <p:nvPr/>
        </p:nvSpPr>
        <p:spPr>
          <a:xfrm>
            <a:off x="6370245" y="2751138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Софтвер представља имагинарни део рачунара који управља хардвером</a:t>
            </a:r>
          </a:p>
          <a:p>
            <a:endParaRPr lang="sr-Cyrl-R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A8C5EE-0E57-ADEF-6166-C8804691D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76" y="3778905"/>
            <a:ext cx="1885161" cy="175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07942-607E-EDD9-A067-F353C01F8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071" y="3735094"/>
            <a:ext cx="1753200" cy="17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DC86-4C36-48F2-5B93-18C9A039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Cyrl-RS" dirty="0"/>
              <a:t>Апстракција рачунара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AA3A-969A-2601-7A72-056C2A4D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336238"/>
            <a:ext cx="3547533" cy="3754168"/>
          </a:xfrm>
        </p:spPr>
        <p:txBody>
          <a:bodyPr anchor="t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sz="1600" dirty="0"/>
              <a:t>Све комплексне рачунарске системе можемо посматрати на неколико нивоа.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sz="1600" dirty="0"/>
              <a:t>На највишем нивоу посматрамо са корисничког аспекта, а на најнижем посматрамо на транзисторском нивоу.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sz="1600" dirty="0"/>
              <a:t>Сваки ниво представља одређену апстракцију рачунара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4AFFE0-2A87-B647-87F2-AD1A50036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964" y="395226"/>
            <a:ext cx="4865451" cy="6191256"/>
          </a:xfrm>
        </p:spPr>
      </p:pic>
    </p:spTree>
    <p:extLst>
      <p:ext uri="{BB962C8B-B14F-4D97-AF65-F5344CB8AC3E}">
        <p14:creationId xmlns:p14="http://schemas.microsoft.com/office/powerpoint/2010/main" val="139215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9F8E-F703-A514-6E98-01141AC2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</a:t>
            </a:r>
            <a:r>
              <a:rPr lang="sr-Cyrl-RS" dirty="0"/>
              <a:t>рачунар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3835-4D35-5FB4-F777-B94FA88B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Архитектура рачунара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F2830-771A-649A-32A8-85ECDF3B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Cyrl-RS" dirty="0" err="1"/>
              <a:t>Хардварска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FCE251-5D51-F3D4-F292-BFF2ECF3E943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2"/>
          <a:stretch>
            <a:fillRect/>
          </a:stretch>
        </p:blipFill>
        <p:spPr>
          <a:xfrm>
            <a:off x="6355855" y="2941935"/>
            <a:ext cx="5194300" cy="272831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BFC5-94F4-3FE6-11B1-DAAF15BBE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150" dirty="0"/>
              <a:t>on </a:t>
            </a:r>
            <a:r>
              <a:rPr lang="en-150" dirty="0" err="1"/>
              <a:t>Nojmanov</a:t>
            </a:r>
            <a:r>
              <a:rPr lang="sr-Cyrl-RS" dirty="0"/>
              <a:t>-</a:t>
            </a:r>
            <a:r>
              <a:rPr lang="en-150" dirty="0"/>
              <a:t>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B28FCB-79AB-425B-3A72-DAE3993FA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6308" y="2941453"/>
            <a:ext cx="5708277" cy="2728800"/>
          </a:xfrm>
        </p:spPr>
      </p:pic>
    </p:spTree>
    <p:extLst>
      <p:ext uri="{BB962C8B-B14F-4D97-AF65-F5344CB8AC3E}">
        <p14:creationId xmlns:p14="http://schemas.microsoft.com/office/powerpoint/2010/main" val="252147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1A95D-5021-C5AE-04B3-C4ED7125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09" y="1438908"/>
            <a:ext cx="8410982" cy="4942904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173BC3-A2FF-83B5-8663-6D459DE0B836}"/>
              </a:ext>
            </a:extLst>
          </p:cNvPr>
          <p:cNvSpPr txBox="1">
            <a:spLocks/>
          </p:cNvSpPr>
          <p:nvPr/>
        </p:nvSpPr>
        <p:spPr>
          <a:xfrm>
            <a:off x="810001" y="17638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Cyrl-RS" dirty="0"/>
              <a:t>Апстракција </a:t>
            </a:r>
            <a:r>
              <a:rPr lang="en-US" dirty="0"/>
              <a:t>Hack </a:t>
            </a:r>
            <a:r>
              <a:rPr lang="sr-Cyrl-RS" dirty="0"/>
              <a:t>рачунара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43E4-1D06-5460-8662-7F148200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ROM </a:t>
            </a:r>
            <a:r>
              <a:rPr lang="sr-Cyrl-RS" dirty="0"/>
              <a:t>меморија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C22284-9915-6DE9-570D-2217BB77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111" y="2064484"/>
            <a:ext cx="6578031" cy="4088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17790-4EA4-8739-94BE-F6EE94E8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4088724"/>
          </a:xfrm>
        </p:spPr>
        <p:txBody>
          <a:bodyPr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Меморија која трајно чува свој садржај приликом нестанка </a:t>
            </a:r>
            <a:r>
              <a:rPr lang="sr-Cyrl-RS" dirty="0" err="1"/>
              <a:t>напајња</a:t>
            </a:r>
            <a:endParaRPr lang="en-150" dirty="0"/>
          </a:p>
          <a:p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Користи се за </a:t>
            </a:r>
            <a:r>
              <a:rPr lang="sr-Cyrl-RS" dirty="0" err="1"/>
              <a:t>складишћење</a:t>
            </a:r>
            <a:r>
              <a:rPr lang="sr-Cyrl-RS" dirty="0"/>
              <a:t> програма написаног у </a:t>
            </a:r>
            <a:r>
              <a:rPr lang="en-US" dirty="0"/>
              <a:t>Hack </a:t>
            </a:r>
            <a:r>
              <a:rPr lang="sr-Cyrl-RS" dirty="0"/>
              <a:t>машинском језику</a:t>
            </a:r>
            <a:endParaRPr lang="en-150" dirty="0"/>
          </a:p>
          <a:p>
            <a:endParaRPr lang="en-1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Cyrl-RS" dirty="0"/>
              <a:t>32К </a:t>
            </a:r>
            <a:r>
              <a:rPr lang="sr-Cyrl-RS" dirty="0" err="1"/>
              <a:t>адресабилних</a:t>
            </a:r>
            <a:r>
              <a:rPr lang="sr-Cyrl-RS" dirty="0"/>
              <a:t> 16-битних локација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Cyrl-RS" dirty="0"/>
          </a:p>
          <a:p>
            <a:endParaRPr lang="sr-Cyrl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09007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666</TotalTime>
  <Words>603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Consolas</vt:lpstr>
      <vt:lpstr>Courier New</vt:lpstr>
      <vt:lpstr>Wingdings</vt:lpstr>
      <vt:lpstr>Wingdings 2</vt:lpstr>
      <vt:lpstr>Quotable</vt:lpstr>
      <vt:lpstr>Имплементација Hack рачунара на FPGA платформу</vt:lpstr>
      <vt:lpstr>Садржај</vt:lpstr>
      <vt:lpstr>PowerPoint Presentation</vt:lpstr>
      <vt:lpstr>Подела рачунара</vt:lpstr>
      <vt:lpstr>Апстракција рачунара</vt:lpstr>
      <vt:lpstr>Hack рачунар</vt:lpstr>
      <vt:lpstr>Архитектура рачунара</vt:lpstr>
      <vt:lpstr>PowerPoint Presentation</vt:lpstr>
      <vt:lpstr>ROM меморија</vt:lpstr>
      <vt:lpstr>RAM меморија</vt:lpstr>
      <vt:lpstr>PowerPoint Presentation</vt:lpstr>
      <vt:lpstr>CPU</vt:lpstr>
      <vt:lpstr>Инструкције  Hack рачунара</vt:lpstr>
      <vt:lpstr>PowerPoint Presentation</vt:lpstr>
      <vt:lpstr>Асемблерски код</vt:lpstr>
      <vt:lpstr>Jack програмски језик</vt:lpstr>
      <vt:lpstr>VM Код</vt:lpstr>
      <vt:lpstr>Практична реализација</vt:lpstr>
      <vt:lpstr>FPGA развојни систем</vt:lpstr>
      <vt:lpstr>Verilog језик </vt:lpstr>
      <vt:lpstr>PowerPoint Presentation</vt:lpstr>
      <vt:lpstr>Шема Hack рачунара </vt:lpstr>
      <vt:lpstr>ХВАЛА НА ПАЖЊИ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Инплементација Hack рачунара на FPGA платформу</dc:title>
  <dc:creator>Nemanja Bogojević</dc:creator>
  <cp:lastModifiedBy>Nemanja Bogojević</cp:lastModifiedBy>
  <cp:revision>8</cp:revision>
  <dcterms:created xsi:type="dcterms:W3CDTF">2022-09-28T10:00:21Z</dcterms:created>
  <dcterms:modified xsi:type="dcterms:W3CDTF">2022-09-28T21:07:16Z</dcterms:modified>
</cp:coreProperties>
</file>