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E"/>
    <a:srgbClr val="005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C3A-8DBD-4AED-A0B0-FC2C740C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38BF2-554D-4AC0-B90A-6D18674EA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712A-E258-42A6-B5E0-2717F8AE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0662-C5C9-4611-AA29-B6173445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4A9A-14C2-4CFF-A362-A24800D7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978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DD18-7FC8-4628-8FBE-CB9C6F62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793E-7962-4106-82D4-3C422C7B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F041-D0A7-49D9-899B-9173049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9C6F-5028-4740-AC86-16895518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CBAF-E2C8-4FD0-8174-C7111739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50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80EA-2151-4F34-9562-77DD3882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B4B4E-2284-4BFD-9AA7-2091D830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48DE-71C3-4A17-A6AB-47DEFE5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7643-63E3-43FE-A25E-00D09753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163B-EBDE-43BD-BA49-E597E4D0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10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9E46-8873-47D7-A55B-91CE33E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D733-AAC5-4D90-B914-E8826455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C074-AB4E-4AFF-9FCC-1C29F472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A7E2-EA53-42F4-BF51-05ABA3C9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56AF-7E1C-4FE4-A5B4-CAE6D818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57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12C-ED6C-4923-909F-A0B1A335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3D91F-96AC-4138-A7C2-9E529C16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9F80-B5A3-4B2E-92F1-D020BDE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8027-30B2-4D2E-8F6F-CFEDD2CE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8090-9AD4-4BF2-ACE0-FFA4EC73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02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7BB7-DC73-458F-8327-ADFFC57D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4021-9452-4014-A76B-ECF8B2FC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20157-8461-4175-8FC0-7455A0833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EB7C-585C-4E31-B7A1-BDA834BF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970B-8A7D-44A8-A995-55F38E06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A429-F9B5-4D2B-A210-A2F04DB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09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AEA-134A-4155-B043-4B3678B9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A087-1694-45E3-AEA3-0C7D3EBA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4321-0F31-4833-A751-231BC2C9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24E3-DA82-4689-A5E9-CB0CB760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FFCB2-DC52-43A6-8911-15ED4573B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55375-041C-44A1-A217-6BA89961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3D115-1E08-44BB-A30D-DCF8F986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6D1B-E6DF-4511-8D19-FA52362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5384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3865-617E-406D-AF0A-71A5A7A5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41D1C-1893-4444-BA05-89385E4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98385-9AAC-4D7B-830C-62E61AB0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41E36-3BC1-4798-BBA3-89E8E258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98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882E6-DC22-49F7-A883-B8DEB4E7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E7BF-AB0F-4E25-9C74-A8366E54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BBD7-D497-461F-AAE7-ECFF5D4E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29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8909-91A1-422C-B811-BC61C7E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19D0-68BC-46A5-B12E-E3E5C04A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B8679-A9CF-44F5-B25C-20F47165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BB70-E032-407E-B260-223A6C8E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49979-C14E-49DE-B621-7089ED2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9F8A-A367-4A3F-9892-E1D4BD11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85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7540-0EF0-4C54-A2BD-1DE4E3CC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D8CB3-0941-4434-9692-76362B9D6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A6BD-DF5A-42F0-984C-F1E3E326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9C18D-12E0-4E72-9E66-CDC78C6A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1D52-ADEC-4708-AF07-35C72A66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6604-CE51-4ED4-BF87-C60535DF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00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70DE9-C049-4A33-BDC7-8625E22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ECCA-DAF7-492D-AA62-89995198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9DEE-C384-4F8F-8BE8-198FEB9EF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EF3F-BF33-4A61-A1C7-6682110D9CF3}" type="datetimeFigureOut">
              <a:rPr lang="sr-Latn-RS" smtClean="0"/>
              <a:t>18.11.2018.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E0CC-F928-4494-A639-7A34BDDC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46A9-A643-4385-B8B2-DAE7509C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857C-5EF3-441F-BBF0-7F603D3A10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25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080BE31-8D6C-47D1-82E8-093F25F62F2A}"/>
              </a:ext>
            </a:extLst>
          </p:cNvPr>
          <p:cNvGrpSpPr/>
          <p:nvPr/>
        </p:nvGrpSpPr>
        <p:grpSpPr>
          <a:xfrm>
            <a:off x="2722441" y="55440"/>
            <a:ext cx="6747117" cy="6747117"/>
            <a:chOff x="2722441" y="55440"/>
            <a:chExt cx="6747117" cy="67471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6BF78F-5A3F-4BF6-AF39-9F5A56C96D84}"/>
                </a:ext>
              </a:extLst>
            </p:cNvPr>
            <p:cNvSpPr/>
            <p:nvPr/>
          </p:nvSpPr>
          <p:spPr>
            <a:xfrm>
              <a:off x="2722441" y="55440"/>
              <a:ext cx="6747117" cy="67471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78630E06-7CD8-4AD3-81DB-8E5593173584}"/>
                </a:ext>
              </a:extLst>
            </p:cNvPr>
            <p:cNvSpPr/>
            <p:nvPr/>
          </p:nvSpPr>
          <p:spPr>
            <a:xfrm rot="5400000">
              <a:off x="3051499" y="415785"/>
              <a:ext cx="6148182" cy="6087304"/>
            </a:xfrm>
            <a:prstGeom prst="chord">
              <a:avLst>
                <a:gd name="adj1" fmla="val 5399435"/>
                <a:gd name="adj2" fmla="val 16200000"/>
              </a:avLst>
            </a:prstGeom>
            <a:solidFill>
              <a:srgbClr val="005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F304CFD-F775-40CE-B628-5472FFCEE051}"/>
                </a:ext>
              </a:extLst>
            </p:cNvPr>
            <p:cNvGrpSpPr/>
            <p:nvPr/>
          </p:nvGrpSpPr>
          <p:grpSpPr>
            <a:xfrm>
              <a:off x="3788555" y="1091962"/>
              <a:ext cx="4674069" cy="4674071"/>
              <a:chOff x="3774971" y="1372547"/>
              <a:chExt cx="4674069" cy="4674071"/>
            </a:xfrm>
          </p:grpSpPr>
          <p:sp>
            <p:nvSpPr>
              <p:cNvPr id="48" name="Chord 47">
                <a:extLst>
                  <a:ext uri="{FF2B5EF4-FFF2-40B4-BE49-F238E27FC236}">
                    <a16:creationId xmlns:a16="http://schemas.microsoft.com/office/drawing/2014/main" id="{237280DA-C0F1-4695-B866-FA53C07B17CC}"/>
                  </a:ext>
                </a:extLst>
              </p:cNvPr>
              <p:cNvSpPr/>
              <p:nvPr/>
            </p:nvSpPr>
            <p:spPr>
              <a:xfrm rot="6723521">
                <a:off x="3774970" y="1372548"/>
                <a:ext cx="4674071" cy="4674069"/>
              </a:xfrm>
              <a:prstGeom prst="chord">
                <a:avLst/>
              </a:prstGeom>
              <a:solidFill>
                <a:srgbClr val="FFC2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FEBD393-DF22-4D8F-9EE2-472CD95121B1}"/>
                  </a:ext>
                </a:extLst>
              </p:cNvPr>
              <p:cNvSpPr/>
              <p:nvPr/>
            </p:nvSpPr>
            <p:spPr>
              <a:xfrm rot="5400000">
                <a:off x="4769882" y="1374249"/>
                <a:ext cx="2650322" cy="3838831"/>
              </a:xfrm>
              <a:custGeom>
                <a:avLst/>
                <a:gdLst>
                  <a:gd name="connsiteX0" fmla="*/ 0 w 2650322"/>
                  <a:gd name="connsiteY0" fmla="*/ 1918459 h 3838831"/>
                  <a:gd name="connsiteX1" fmla="*/ 730248 w 2650322"/>
                  <a:gd name="connsiteY1" fmla="*/ 1521585 h 3838831"/>
                  <a:gd name="connsiteX2" fmla="*/ 1085813 w 2650322"/>
                  <a:gd name="connsiteY2" fmla="*/ 1521586 h 3838831"/>
                  <a:gd name="connsiteX3" fmla="*/ 1137824 w 2650322"/>
                  <a:gd name="connsiteY3" fmla="*/ 1439944 h 3838831"/>
                  <a:gd name="connsiteX4" fmla="*/ 1248787 w 2650322"/>
                  <a:gd name="connsiteY4" fmla="*/ 1309962 h 3838831"/>
                  <a:gd name="connsiteX5" fmla="*/ 1361334 w 2650322"/>
                  <a:gd name="connsiteY5" fmla="*/ 1212745 h 3838831"/>
                  <a:gd name="connsiteX6" fmla="*/ 1223983 w 2650322"/>
                  <a:gd name="connsiteY6" fmla="*/ 835377 h 3838831"/>
                  <a:gd name="connsiteX7" fmla="*/ 1347163 w 2650322"/>
                  <a:gd name="connsiteY7" fmla="*/ 13429 h 3838831"/>
                  <a:gd name="connsiteX8" fmla="*/ 1969862 w 2650322"/>
                  <a:gd name="connsiteY8" fmla="*/ 563899 h 3838831"/>
                  <a:gd name="connsiteX9" fmla="*/ 2085113 w 2650322"/>
                  <a:gd name="connsiteY9" fmla="*/ 880548 h 3838831"/>
                  <a:gd name="connsiteX10" fmla="*/ 2115015 w 2650322"/>
                  <a:gd name="connsiteY10" fmla="*/ 872878 h 3838831"/>
                  <a:gd name="connsiteX11" fmla="*/ 2637078 w 2650322"/>
                  <a:gd name="connsiteY11" fmla="*/ 817638 h 3838831"/>
                  <a:gd name="connsiteX12" fmla="*/ 2650322 w 2650322"/>
                  <a:gd name="connsiteY12" fmla="*/ 2987227 h 3838831"/>
                  <a:gd name="connsiteX13" fmla="*/ 2299977 w 2650322"/>
                  <a:gd name="connsiteY13" fmla="*/ 2964585 h 3838831"/>
                  <a:gd name="connsiteX14" fmla="*/ 2094043 w 2650322"/>
                  <a:gd name="connsiteY14" fmla="*/ 2921379 h 3838831"/>
                  <a:gd name="connsiteX15" fmla="*/ 1965361 w 2650322"/>
                  <a:gd name="connsiteY15" fmla="*/ 3274932 h 3838831"/>
                  <a:gd name="connsiteX16" fmla="*/ 1342661 w 2650322"/>
                  <a:gd name="connsiteY16" fmla="*/ 3825402 h 3838831"/>
                  <a:gd name="connsiteX17" fmla="*/ 1219481 w 2650322"/>
                  <a:gd name="connsiteY17" fmla="*/ 3003454 h 3838831"/>
                  <a:gd name="connsiteX18" fmla="*/ 1367181 w 2650322"/>
                  <a:gd name="connsiteY18" fmla="*/ 2597655 h 3838831"/>
                  <a:gd name="connsiteX19" fmla="*/ 1305959 w 2650322"/>
                  <a:gd name="connsiteY19" fmla="*/ 2548654 h 3838831"/>
                  <a:gd name="connsiteX20" fmla="*/ 1109075 w 2650322"/>
                  <a:gd name="connsiteY20" fmla="*/ 2322712 h 3838831"/>
                  <a:gd name="connsiteX21" fmla="*/ 1104858 w 2650322"/>
                  <a:gd name="connsiteY21" fmla="*/ 2315333 h 3838831"/>
                  <a:gd name="connsiteX22" fmla="*/ 730248 w 2650322"/>
                  <a:gd name="connsiteY22" fmla="*/ 2315333 h 3838831"/>
                  <a:gd name="connsiteX23" fmla="*/ 0 w 2650322"/>
                  <a:gd name="connsiteY23" fmla="*/ 1918459 h 383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50322" h="3838831">
                    <a:moveTo>
                      <a:pt x="0" y="1918459"/>
                    </a:moveTo>
                    <a:cubicBezTo>
                      <a:pt x="0" y="1699272"/>
                      <a:pt x="326943" y="1521585"/>
                      <a:pt x="730248" y="1521585"/>
                    </a:cubicBezTo>
                    <a:lnTo>
                      <a:pt x="1085813" y="1521586"/>
                    </a:lnTo>
                    <a:lnTo>
                      <a:pt x="1137824" y="1439944"/>
                    </a:lnTo>
                    <a:cubicBezTo>
                      <a:pt x="1169914" y="1395388"/>
                      <a:pt x="1206900" y="1351947"/>
                      <a:pt x="1248787" y="1309962"/>
                    </a:cubicBezTo>
                    <a:lnTo>
                      <a:pt x="1361334" y="1212745"/>
                    </a:lnTo>
                    <a:lnTo>
                      <a:pt x="1223983" y="835377"/>
                    </a:lnTo>
                    <a:cubicBezTo>
                      <a:pt x="1086045" y="456394"/>
                      <a:pt x="1141195" y="88395"/>
                      <a:pt x="1347163" y="13429"/>
                    </a:cubicBezTo>
                    <a:cubicBezTo>
                      <a:pt x="1553132" y="-61537"/>
                      <a:pt x="1831924" y="184916"/>
                      <a:pt x="1969862" y="563899"/>
                    </a:cubicBezTo>
                    <a:lnTo>
                      <a:pt x="2085113" y="880548"/>
                    </a:lnTo>
                    <a:lnTo>
                      <a:pt x="2115015" y="872878"/>
                    </a:lnTo>
                    <a:cubicBezTo>
                      <a:pt x="2281644" y="836663"/>
                      <a:pt x="2457721" y="817638"/>
                      <a:pt x="2637078" y="817638"/>
                    </a:cubicBezTo>
                    <a:cubicBezTo>
                      <a:pt x="2641493" y="1540834"/>
                      <a:pt x="2645907" y="2264031"/>
                      <a:pt x="2650322" y="2987227"/>
                    </a:cubicBezTo>
                    <a:cubicBezTo>
                      <a:pt x="2531617" y="2987848"/>
                      <a:pt x="2414236" y="2980128"/>
                      <a:pt x="2299977" y="2964585"/>
                    </a:cubicBezTo>
                    <a:lnTo>
                      <a:pt x="2094043" y="2921379"/>
                    </a:lnTo>
                    <a:lnTo>
                      <a:pt x="1965361" y="3274932"/>
                    </a:lnTo>
                    <a:cubicBezTo>
                      <a:pt x="1827422" y="3653915"/>
                      <a:pt x="1548630" y="3900368"/>
                      <a:pt x="1342661" y="3825402"/>
                    </a:cubicBezTo>
                    <a:cubicBezTo>
                      <a:pt x="1136693" y="3750435"/>
                      <a:pt x="1081543" y="3382437"/>
                      <a:pt x="1219481" y="3003454"/>
                    </a:cubicBezTo>
                    <a:lnTo>
                      <a:pt x="1367181" y="2597655"/>
                    </a:lnTo>
                    <a:lnTo>
                      <a:pt x="1305959" y="2548654"/>
                    </a:lnTo>
                    <a:cubicBezTo>
                      <a:pt x="1225418" y="2477674"/>
                      <a:pt x="1159783" y="2401751"/>
                      <a:pt x="1109075" y="2322712"/>
                    </a:cubicBezTo>
                    <a:lnTo>
                      <a:pt x="1104858" y="2315333"/>
                    </a:lnTo>
                    <a:lnTo>
                      <a:pt x="730248" y="2315333"/>
                    </a:lnTo>
                    <a:cubicBezTo>
                      <a:pt x="326943" y="2315333"/>
                      <a:pt x="0" y="2137646"/>
                      <a:pt x="0" y="191845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67E866-065D-4583-8F3C-D9D259FC30C7}"/>
                </a:ext>
              </a:extLst>
            </p:cNvPr>
            <p:cNvSpPr txBox="1"/>
            <p:nvPr/>
          </p:nvSpPr>
          <p:spPr>
            <a:xfrm>
              <a:off x="4172169" y="3825771"/>
              <a:ext cx="3906839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b="1" dirty="0">
                  <a:solidFill>
                    <a:srgbClr val="005BA8"/>
                  </a:solidFill>
                </a:rPr>
                <a:t>MM</a:t>
              </a:r>
              <a:endParaRPr lang="sr-Latn-RS" sz="16600" b="1" dirty="0">
                <a:solidFill>
                  <a:srgbClr val="005BA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0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Jurić</dc:creator>
  <cp:lastModifiedBy>Nemanja Jurić</cp:lastModifiedBy>
  <cp:revision>7</cp:revision>
  <dcterms:created xsi:type="dcterms:W3CDTF">2018-11-18T12:18:49Z</dcterms:created>
  <dcterms:modified xsi:type="dcterms:W3CDTF">2018-11-18T13:01:36Z</dcterms:modified>
</cp:coreProperties>
</file>