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B3008-CC9B-49DC-901A-8AB2F8728648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E869D-59BF-46B9-A400-0CECAEA43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79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FE84-5711-4F99-B079-3BB9351CF91E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60C7-1817-4F9C-A434-1E566F1CF6DE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3783-7D95-490D-8BAA-4E34F04999F0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6580-A8B4-4B7F-AC7D-1075CDE03698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EF59-2FE3-4FC0-9919-D4972FB6C8ED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110B-F031-40EE-B4EB-71AAD00F9907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DBB0-4E32-41A5-AC68-D620AE859045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2B2B-F7D6-43D2-B9AF-BFB5F03ABC4F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3E9E-FA6D-403C-9088-8EA8BB56B4B0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075A-CB5A-4990-A6AC-82BC6C3FE42E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B6C9-7FEC-49EB-94EF-368AC17C646F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894B-36CD-4B7C-846F-58290DBEBC3F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5846-D007-4DA6-B662-FE69732C3DE6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F7D74-B38E-441E-AE18-D108ED36B1D0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A996-C5BD-410E-9B81-90ECEF6D7874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A4779-BC88-4A14-97E8-1D2AB8ABC2FB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3DBC-F370-4AC3-B201-9BE342DE609F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50213D0-B582-45AD-90BC-E5F44E99EFFA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Klasifikacija</a:t>
            </a:r>
            <a:r>
              <a:rPr lang="en-US" dirty="0" smtClean="0"/>
              <a:t> </a:t>
            </a:r>
            <a:r>
              <a:rPr lang="en-US" dirty="0" err="1" smtClean="0"/>
              <a:t>kritike</a:t>
            </a:r>
            <a:r>
              <a:rPr lang="en-US" dirty="0" smtClean="0"/>
              <a:t> o </a:t>
            </a:r>
            <a:r>
              <a:rPr lang="en-US" dirty="0" err="1" smtClean="0"/>
              <a:t>filmovima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sentimentu</a:t>
            </a:r>
            <a:r>
              <a:rPr lang="en-US" dirty="0" smtClean="0"/>
              <a:t> (</a:t>
            </a:r>
            <a:r>
              <a:rPr lang="en-US" dirty="0" err="1" smtClean="0"/>
              <a:t>pozitivno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negativno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3" y="3843868"/>
            <a:ext cx="4950234" cy="684589"/>
          </a:xfrm>
        </p:spPr>
        <p:txBody>
          <a:bodyPr/>
          <a:lstStyle/>
          <a:p>
            <a:r>
              <a:rPr lang="en-US" b="1" dirty="0"/>
              <a:t>Sentiment Analysis on movie reviews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4212" y="4963886"/>
            <a:ext cx="2987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Ime</a:t>
            </a:r>
            <a:r>
              <a:rPr lang="en-US" dirty="0" smtClean="0"/>
              <a:t> </a:t>
            </a:r>
            <a:r>
              <a:rPr lang="en-US" dirty="0" err="1" smtClean="0"/>
              <a:t>projektanta</a:t>
            </a:r>
            <a:endParaRPr lang="en-US" dirty="0"/>
          </a:p>
          <a:p>
            <a:r>
              <a:rPr lang="en-US" dirty="0" smtClean="0"/>
              <a:t>Nemanja Ilic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5211" y="4963886"/>
            <a:ext cx="3323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Ime</a:t>
            </a:r>
            <a:r>
              <a:rPr lang="en-US" dirty="0" smtClean="0"/>
              <a:t> </a:t>
            </a:r>
            <a:r>
              <a:rPr lang="en-US" dirty="0" err="1" smtClean="0"/>
              <a:t>profesora</a:t>
            </a:r>
            <a:endParaRPr lang="en-US" dirty="0" smtClean="0"/>
          </a:p>
          <a:p>
            <a:r>
              <a:rPr lang="en-US" dirty="0" smtClean="0"/>
              <a:t>Prof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Djordje</a:t>
            </a:r>
            <a:r>
              <a:rPr lang="en-US" dirty="0" smtClean="0"/>
              <a:t> </a:t>
            </a:r>
            <a:r>
              <a:rPr lang="en-US" dirty="0" err="1" smtClean="0"/>
              <a:t>Obradovic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2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Specifikacija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Preuzeti</a:t>
            </a:r>
            <a:r>
              <a:rPr lang="en-US" dirty="0" smtClean="0"/>
              <a:t> text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nam</a:t>
            </a:r>
            <a:r>
              <a:rPr lang="en-US" dirty="0" smtClean="0"/>
              <a:t> </a:t>
            </a:r>
            <a:r>
              <a:rPr lang="en-US" dirty="0" err="1" smtClean="0"/>
              <a:t>predstavljati</a:t>
            </a:r>
            <a:r>
              <a:rPr lang="en-US" dirty="0" smtClean="0"/>
              <a:t>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Preuzimamo</a:t>
            </a:r>
            <a:r>
              <a:rPr lang="en-US" dirty="0" smtClean="0"/>
              <a:t> </a:t>
            </a:r>
            <a:r>
              <a:rPr lang="en-US" dirty="0" err="1" smtClean="0"/>
              <a:t>komponente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teksta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nam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 smtClean="0"/>
              <a:t> </a:t>
            </a:r>
            <a:r>
              <a:rPr lang="en-US" dirty="0" err="1" smtClean="0"/>
              <a:t>potrebne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masinsko</a:t>
            </a:r>
            <a:r>
              <a:rPr lang="en-US" dirty="0" smtClean="0"/>
              <a:t> </a:t>
            </a:r>
            <a:r>
              <a:rPr lang="en-US" dirty="0" err="1" smtClean="0"/>
              <a:t>ucenje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Treniramo</a:t>
            </a:r>
            <a:r>
              <a:rPr lang="en-US" dirty="0" smtClean="0"/>
              <a:t> </a:t>
            </a:r>
            <a:r>
              <a:rPr lang="en-US" dirty="0" err="1" smtClean="0"/>
              <a:t>linearni</a:t>
            </a:r>
            <a:r>
              <a:rPr lang="en-US" dirty="0" smtClean="0"/>
              <a:t> model </a:t>
            </a:r>
            <a:r>
              <a:rPr lang="en-US" dirty="0" err="1" smtClean="0"/>
              <a:t>kako</a:t>
            </a:r>
            <a:r>
              <a:rPr lang="en-US" dirty="0" smtClean="0"/>
              <a:t> bi </a:t>
            </a:r>
            <a:r>
              <a:rPr lang="en-US" dirty="0" err="1" smtClean="0"/>
              <a:t>izvrsavao</a:t>
            </a:r>
            <a:r>
              <a:rPr lang="en-US" dirty="0" smtClean="0"/>
              <a:t> </a:t>
            </a:r>
            <a:r>
              <a:rPr lang="en-US" dirty="0" err="1" smtClean="0"/>
              <a:t>klasifikaciju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Koristimo</a:t>
            </a:r>
            <a:r>
              <a:rPr lang="en-US" dirty="0" smtClean="0"/>
              <a:t> </a:t>
            </a:r>
            <a:r>
              <a:rPr lang="en-US" dirty="0"/>
              <a:t>grid search </a:t>
            </a:r>
            <a:r>
              <a:rPr lang="en-US" dirty="0" smtClean="0"/>
              <a:t>strategy </a:t>
            </a:r>
            <a:r>
              <a:rPr lang="en-US" dirty="0" err="1" smtClean="0"/>
              <a:t>kako</a:t>
            </a:r>
            <a:r>
              <a:rPr lang="en-US" dirty="0" smtClean="0"/>
              <a:t> bi </a:t>
            </a:r>
            <a:r>
              <a:rPr lang="en-US" dirty="0" err="1" smtClean="0"/>
              <a:t>nasli</a:t>
            </a:r>
            <a:r>
              <a:rPr lang="en-US" dirty="0" smtClean="0"/>
              <a:t> </a:t>
            </a:r>
            <a:r>
              <a:rPr lang="en-US" dirty="0" err="1" smtClean="0"/>
              <a:t>dobru</a:t>
            </a:r>
            <a:r>
              <a:rPr lang="en-US" dirty="0" smtClean="0"/>
              <a:t> </a:t>
            </a:r>
            <a:r>
              <a:rPr lang="en-US" dirty="0" err="1" smtClean="0"/>
              <a:t>konfiguraciju</a:t>
            </a:r>
            <a:r>
              <a:rPr lang="en-US" dirty="0" smtClean="0"/>
              <a:t> </a:t>
            </a:r>
            <a:r>
              <a:rPr lang="en-US" dirty="0" err="1" smtClean="0"/>
              <a:t>izmedju</a:t>
            </a:r>
            <a:r>
              <a:rPr lang="en-US" dirty="0" smtClean="0"/>
              <a:t> </a:t>
            </a:r>
            <a:r>
              <a:rPr lang="en-US" dirty="0" err="1" smtClean="0"/>
              <a:t>izvucene</a:t>
            </a:r>
            <a:r>
              <a:rPr lang="en-US" dirty="0" smtClean="0"/>
              <a:t> </a:t>
            </a:r>
            <a:r>
              <a:rPr lang="en-US" dirty="0" err="1" smtClean="0"/>
              <a:t>komponente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teksta</a:t>
            </a:r>
            <a:r>
              <a:rPr lang="en-US" dirty="0" smtClean="0"/>
              <a:t> I </a:t>
            </a:r>
            <a:r>
              <a:rPr lang="en-US" dirty="0" err="1" smtClean="0"/>
              <a:t>njenog</a:t>
            </a:r>
            <a:r>
              <a:rPr lang="en-US" dirty="0" smtClean="0"/>
              <a:t> </a:t>
            </a:r>
            <a:r>
              <a:rPr lang="en-US" dirty="0" err="1" smtClean="0"/>
              <a:t>klasifikatora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5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Motivacija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Odredjivanje</a:t>
            </a:r>
            <a:r>
              <a:rPr lang="en-US" dirty="0" smtClean="0"/>
              <a:t> </a:t>
            </a:r>
            <a:r>
              <a:rPr lang="en-US" dirty="0" err="1" smtClean="0"/>
              <a:t>semantike</a:t>
            </a:r>
            <a:r>
              <a:rPr lang="en-US" dirty="0" smtClean="0"/>
              <a:t> </a:t>
            </a:r>
            <a:r>
              <a:rPr lang="en-US" dirty="0" err="1" smtClean="0"/>
              <a:t>teksta</a:t>
            </a:r>
            <a:r>
              <a:rPr lang="en-US" dirty="0" smtClean="0"/>
              <a:t> bez </a:t>
            </a:r>
            <a:r>
              <a:rPr lang="en-US" dirty="0" err="1" smtClean="0"/>
              <a:t>prethodnog</a:t>
            </a:r>
            <a:r>
              <a:rPr lang="en-US" dirty="0" smtClean="0"/>
              <a:t> </a:t>
            </a:r>
            <a:r>
              <a:rPr lang="en-US" dirty="0" err="1" smtClean="0"/>
              <a:t>citanja</a:t>
            </a:r>
            <a:r>
              <a:rPr lang="en-US" dirty="0" smtClean="0"/>
              <a:t> I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osnovu</a:t>
            </a:r>
            <a:r>
              <a:rPr lang="en-US" dirty="0" smtClean="0"/>
              <a:t> </a:t>
            </a:r>
            <a:r>
              <a:rPr lang="en-US" dirty="0" err="1" smtClean="0"/>
              <a:t>nje</a:t>
            </a:r>
            <a:r>
              <a:rPr lang="en-US" dirty="0" smtClean="0"/>
              <a:t> </a:t>
            </a:r>
            <a:r>
              <a:rPr lang="en-US" dirty="0" err="1" smtClean="0"/>
              <a:t>utvrdivanje</a:t>
            </a:r>
            <a:r>
              <a:rPr lang="en-US" dirty="0" smtClean="0"/>
              <a:t> da li je </a:t>
            </a:r>
            <a:r>
              <a:rPr lang="en-US" dirty="0" err="1" smtClean="0"/>
              <a:t>kritika</a:t>
            </a:r>
            <a:r>
              <a:rPr lang="en-US" dirty="0" smtClean="0"/>
              <a:t> </a:t>
            </a:r>
            <a:r>
              <a:rPr lang="en-US" dirty="0" err="1" smtClean="0"/>
              <a:t>filma</a:t>
            </a:r>
            <a:r>
              <a:rPr lang="en-US" dirty="0" smtClean="0"/>
              <a:t> </a:t>
            </a:r>
            <a:r>
              <a:rPr lang="en-US" dirty="0" err="1" smtClean="0"/>
              <a:t>pozitivna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negativna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9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Slicna</a:t>
            </a:r>
            <a:r>
              <a:rPr lang="en-US" dirty="0" smtClean="0"/>
              <a:t> </a:t>
            </a:r>
            <a:r>
              <a:rPr lang="en-US" dirty="0" err="1" smtClean="0"/>
              <a:t>resenja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 nearest-neighbor algorithm, </a:t>
            </a:r>
            <a:r>
              <a:rPr lang="en-US" dirty="0" err="1"/>
              <a:t>Rocchio</a:t>
            </a:r>
            <a:r>
              <a:rPr lang="en-US" dirty="0"/>
              <a:t> </a:t>
            </a:r>
            <a:r>
              <a:rPr lang="en-US" dirty="0" smtClean="0"/>
              <a:t>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naïve Bayes </a:t>
            </a:r>
            <a:r>
              <a:rPr lang="en-US" dirty="0" smtClean="0"/>
              <a:t>classifier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 Vector </a:t>
            </a:r>
            <a:r>
              <a:rPr lang="en-US" dirty="0" smtClean="0"/>
              <a:t>Machines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decision tree and rule learning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6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I </a:t>
            </a:r>
            <a:r>
              <a:rPr lang="en-US" dirty="0" err="1" smtClean="0"/>
              <a:t>Alat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set se </a:t>
            </a:r>
            <a:r>
              <a:rPr lang="en-US" dirty="0" err="1" smtClean="0"/>
              <a:t>zove</a:t>
            </a:r>
            <a:r>
              <a:rPr lang="en-US" dirty="0" smtClean="0"/>
              <a:t> </a:t>
            </a:r>
            <a:r>
              <a:rPr lang="en-US" dirty="0"/>
              <a:t>“Twenty Newsgroups</a:t>
            </a:r>
            <a:r>
              <a:rPr lang="en-US" dirty="0" smtClean="0"/>
              <a:t>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20 </a:t>
            </a:r>
            <a:r>
              <a:rPr lang="en-US" dirty="0" err="1" smtClean="0"/>
              <a:t>clanaka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20 </a:t>
            </a:r>
            <a:r>
              <a:rPr lang="en-US" dirty="0" err="1" smtClean="0"/>
              <a:t>razlictitih</a:t>
            </a:r>
            <a:r>
              <a:rPr lang="en-US" dirty="0" smtClean="0"/>
              <a:t> </a:t>
            </a:r>
            <a:r>
              <a:rPr lang="en-US" dirty="0" err="1" smtClean="0"/>
              <a:t>oblasti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Prilikom</a:t>
            </a:r>
            <a:r>
              <a:rPr lang="en-US" dirty="0" smtClean="0"/>
              <a:t> </a:t>
            </a:r>
            <a:r>
              <a:rPr lang="en-US" dirty="0" err="1" smtClean="0"/>
              <a:t>rada</a:t>
            </a:r>
            <a:r>
              <a:rPr lang="en-US" dirty="0" smtClean="0"/>
              <a:t> </a:t>
            </a:r>
            <a:r>
              <a:rPr lang="en-US" dirty="0" err="1" smtClean="0"/>
              <a:t>koristicemo</a:t>
            </a:r>
            <a:r>
              <a:rPr lang="en-US" dirty="0" smtClean="0"/>
              <a:t> </a:t>
            </a:r>
            <a:r>
              <a:rPr lang="en-US" dirty="0" err="1" smtClean="0"/>
              <a:t>sckit</a:t>
            </a:r>
            <a:r>
              <a:rPr lang="en-US" dirty="0" smtClean="0"/>
              <a:t>-learn tools.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3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Vise </a:t>
            </a:r>
            <a:r>
              <a:rPr lang="en-US" dirty="0" err="1" smtClean="0"/>
              <a:t>informacija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114800"/>
            <a:ext cx="11150737" cy="1879600"/>
          </a:xfrm>
        </p:spPr>
        <p:txBody>
          <a:bodyPr/>
          <a:lstStyle/>
          <a:p>
            <a:r>
              <a:rPr lang="en-US" dirty="0"/>
              <a:t>http://scikit-learn.org/stable/tutorial/text_analytics/working_with_text_data.html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459</TotalTime>
  <Words>150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Slice</vt:lpstr>
      <vt:lpstr>Klasifikacija kritike o filmovima po sentimentu (pozitivno ili negativno)</vt:lpstr>
      <vt:lpstr>Specifikacija</vt:lpstr>
      <vt:lpstr>Motivacija </vt:lpstr>
      <vt:lpstr>Slicna resenja</vt:lpstr>
      <vt:lpstr>Data set I Alat</vt:lpstr>
      <vt:lpstr>Vise informacija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Klasifikacija kritike o filmovima po sentiment (pozitivno ili negativno)</dc:title>
  <dc:creator>Nemanja Ilic</dc:creator>
  <cp:lastModifiedBy>Nemanja Ilic</cp:lastModifiedBy>
  <cp:revision>9</cp:revision>
  <dcterms:created xsi:type="dcterms:W3CDTF">2015-12-18T09:04:03Z</dcterms:created>
  <dcterms:modified xsi:type="dcterms:W3CDTF">2015-12-18T16:43:27Z</dcterms:modified>
</cp:coreProperties>
</file>