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C7C2E6BF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40EA79B3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5_DCE5F01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7_B7F7E185.xml" ContentType="application/vnd.ms-powerpoint.comment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63C107-8D87-33CB-BFEE-B988406D8C38}" name="Laura Wittevrongel" initials="LW" userId="7fb91d6b23458d10" providerId="Windows Live"/>
  <p188:author id="{EE6DD82E-5863-1202-BAF4-CB8099763D2C}" name="Antje Eechaute" initials="AE" userId="69fd5c36512d3921" providerId="Windows Live"/>
  <p188:author id="{14436150-D928-452B-399A-CBCC1718825A}" name="Wolf Nemegeer" initials="WN" userId="f562b4eb215eed5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B1C30-C38F-4046-B21C-FD26F3D5EEE6}" v="299" dt="2021-11-09T15:01:55.667"/>
    <p1510:client id="{0CA6305E-4C62-48F7-A726-295FF4C9DA86}" v="84" dt="2021-11-09T15:12:31.983"/>
    <p1510:client id="{378DE419-C4D9-484E-B1BB-51EC5C33011C}" v="2" dt="2021-11-09T15:00:11"/>
    <p1510:client id="{37A4899C-3C75-41E1-9703-CA6F30CAED6A}" v="6" dt="2021-11-10T12:15:00.500"/>
    <p1510:client id="{3DD5DB03-1A0C-470E-96BB-319A3ED06121}" v="75" dt="2021-11-10T14:08:18.962"/>
    <p1510:client id="{437F3CF4-927D-4E93-AD4B-32D092DE495C}" v="5" dt="2021-11-10T11:33:32.976"/>
    <p1510:client id="{75255261-AF20-4962-B3EB-0DABB39264F1}" v="247" dt="2021-11-10T14:08:29.169"/>
    <p1510:client id="{9C22C060-E410-4EF2-BF4F-8944334E2E75}" v="37" dt="2021-11-09T15:41:55.618"/>
    <p1510:client id="{9C4A60BC-205D-4FAB-A013-323FDFFE4B89}" v="232" dt="2021-11-10T14:07:42.360"/>
    <p1510:client id="{BCC34141-00ED-4A1F-A73A-4913D09085A9}" v="50" dt="2021-11-10T08:52:53.329"/>
    <p1510:client id="{D2AEBD7E-2D1E-449E-A5AA-20218FDAEA60}" v="2" dt="2021-11-09T15:10:53.566"/>
    <p1510:client id="{D7752A83-8A66-4942-803F-5007DEA65151}" v="49" dt="2021-11-10T09:14:58.484"/>
    <p1510:client id="{DA8A4572-59AB-407C-94AB-D15E2D48864B}" v="4" dt="2021-11-09T14:35:02.002"/>
    <p1510:client id="{E0DBA220-0893-405C-8B8F-D77961218728}" v="86" dt="2021-11-10T08:50:08.506"/>
    <p1510:client id="{E6143194-172D-446F-8815-443E5078B394}" v="48" dt="2021-11-10T14:08:25.527"/>
    <p1510:client id="{ECAEBCF7-92FC-4F23-8C0A-B794B0C54475}" v="46" dt="2021-11-09T14:33:05.447"/>
    <p1510:client id="{F68C4B47-1798-477D-9026-6841A958F3DB}" v="4" dt="2021-11-09T15:20:4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C7C2E6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DACBB5-D5CC-4DF0-BC91-8D6C807941E1}" authorId="{EE6DD82E-5863-1202-BAF4-CB8099763D2C}" created="2021-11-09T15:04:36.800">
    <pc:sldMkLst xmlns:pc="http://schemas.microsoft.com/office/powerpoint/2013/main/command">
      <pc:docMk/>
      <pc:sldMk cId="3351439039" sldId="256"/>
    </pc:sldMkLst>
    <p188:replyLst>
      <p188:reply id="{69BBD027-1102-4407-96AE-DA098E4CBE6F}" authorId="{EE6DD82E-5863-1202-BAF4-CB8099763D2C}" created="2021-11-09T15:04:50.206">
        <p188:txBody>
          <a:bodyPr/>
          <a:lstStyle/>
          <a:p>
            <a:r>
              <a:rPr lang="nl-NL"/>
              <a:t>niet met zo een van powerpoint </a:t>
            </a:r>
          </a:p>
        </p188:txBody>
      </p188:reply>
      <p188:reply id="{02E4D4BA-86A9-489F-8D75-C445247A33EA}" authorId="{EE6DD82E-5863-1202-BAF4-CB8099763D2C}" created="2021-11-09T15:04:57.519">
        <p188:txBody>
          <a:bodyPr/>
          <a:lstStyle/>
          <a:p>
            <a:r>
              <a:rPr lang="nl-NL"/>
              <a:t>vind die nie zo mooi</a:t>
            </a:r>
          </a:p>
        </p188:txBody>
      </p188:reply>
      <p188:reply id="{15143621-D077-487C-9649-FBB9064BC972}" authorId="{14436150-D928-452B-399A-CBCC1718825A}" created="2021-11-09T15:06:33.927">
        <p188:txBody>
          <a:bodyPr/>
          <a:lstStyle/>
          <a:p>
            <a:r>
              <a:rPr lang="nl-NL"/>
              <a:t>maak dan een master slide</a:t>
            </a:r>
          </a:p>
        </p188:txBody>
      </p188:reply>
      <p188:reply id="{F1CD8C28-B36D-4817-A818-ECB0C6A82D8A}" authorId="{EE6DD82E-5863-1202-BAF4-CB8099763D2C}" created="2021-11-09T15:06:53.865">
        <p188:txBody>
          <a:bodyPr/>
          <a:lstStyle/>
          <a:p>
            <a:r>
              <a:rPr lang="nl-NL"/>
              <a:t>ja ben zowa dingen aan het proberen</a:t>
            </a:r>
          </a:p>
        </p188:txBody>
      </p188:reply>
      <p188:reply id="{C69D3E47-D0A8-469C-889E-7B32BC1669BC}" authorId="{EE6DD82E-5863-1202-BAF4-CB8099763D2C}" created="2021-11-09T15:09:57.729">
        <p188:txBody>
          <a:bodyPr/>
          <a:lstStyle/>
          <a:p>
            <a:r>
              <a:rPr lang="nl-NL"/>
              <a:t>zoiets ongeveer?</a:t>
            </a:r>
          </a:p>
        </p188:txBody>
      </p188:reply>
      <p188:reply id="{1D2434A6-4800-4E28-A5FA-F9399782DBDD}" authorId="{EE6DD82E-5863-1202-BAF4-CB8099763D2C}" created="2021-11-09T15:10:42.511">
        <p188:txBody>
          <a:bodyPr/>
          <a:lstStyle/>
          <a:p>
            <a:r>
              <a:rPr lang="nl-NL"/>
              <a:t>da is wel nicer zonder die witte achtergrond</a:t>
            </a:r>
          </a:p>
        </p188:txBody>
      </p188:reply>
      <p188:reply id="{CC71744E-16EB-4141-8C6E-937C2813F28B}" authorId="{14436150-D928-452B-399A-CBCC1718825A}" created="2021-11-09T15:10:53.566">
        <p188:txBody>
          <a:bodyPr/>
          <a:lstStyle/>
          <a:p>
            <a:r>
              <a:rPr lang="nl-NL"/>
              <a:t>Je kunt de fiets ook zonder achter grond doen.</a:t>
            </a:r>
          </a:p>
        </p188:txBody>
      </p188:reply>
      <p188:reply id="{EE783309-F384-4E12-BE91-81BA5E2B2134}" authorId="{14436150-D928-452B-399A-CBCC1718825A}" created="2021-11-09T15:37:59.535">
        <p188:txBody>
          <a:bodyPr/>
          <a:lstStyle/>
          <a:p>
            <a:r>
              <a:rPr lang="nl-NL"/>
              <a:t>Wat vinden jullie van de achtergronden? kan alles nog veranderen...</a:t>
            </a:r>
          </a:p>
        </p188:txBody>
      </p188:reply>
      <p188:reply id="{C187B978-E455-4DF7-B4FC-30587B0805FC}" authorId="{B963C107-8D87-33CB-BFEE-B988406D8C38}" created="2021-11-10T09:08:24.283">
        <p188:txBody>
          <a:bodyPr/>
          <a:lstStyle/>
          <a:p>
            <a:r>
              <a:rPr lang="en-US"/>
              <a:t>Is goed voor mij</a:t>
            </a:r>
          </a:p>
        </p188:txBody>
      </p188:reply>
    </p188:replyLst>
    <p188:txBody>
      <a:bodyPr/>
      <a:lstStyle/>
      <a:p>
        <a:r>
          <a:rPr lang="nl-NL"/>
          <a:t>ik zou het design zelf maken</a:t>
        </a:r>
      </a:p>
    </p188:txBody>
  </p188:cm>
</p188:cmLst>
</file>

<file path=ppt/comments/modernComment_102_40EA79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D8AE1A-4CA0-4047-BDC9-7F8DB7438D17}" authorId="{14436150-D928-452B-399A-CBCC1718825A}" created="2021-11-09T15:00: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89108403" sldId="258"/>
      <ac:spMk id="5" creationId="{B790C13D-2C82-4524-9CD9-8B9C97560618}"/>
    </ac:deMkLst>
    <p188:replyLst>
      <p188:reply id="{23399769-772D-4049-B095-065D30914F27}" authorId="{EE6DD82E-5863-1202-BAF4-CB8099763D2C}" created="2021-11-09T15:03:49.642">
        <p188:txBody>
          <a:bodyPr/>
          <a:lstStyle/>
          <a:p>
            <a:r>
              <a:rPr lang="nl-NL"/>
              <a:t>ja mag er nog bij</a:t>
            </a:r>
          </a:p>
        </p188:txBody>
      </p188:reply>
    </p188:replyLst>
    <p188:txBody>
      <a:bodyPr/>
      <a:lstStyle/>
      <a:p>
        <a:r>
          <a:rPr lang="nl-NL"/>
          <a:t>123 piano en andere spelletjes.
of
123 piano ...</a:t>
        </a:r>
      </a:p>
    </p188:txBody>
  </p188:cm>
</p188:cmLst>
</file>

<file path=ppt/comments/modernComment_105_DCE5F0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F7F1F2-9F6D-419B-8490-52E6D7ED5D90}" authorId="{B963C107-8D87-33CB-BFEE-B988406D8C38}" created="2021-11-10T08:52:19.311">
    <pc:sldMkLst xmlns:pc="http://schemas.microsoft.com/office/powerpoint/2013/main/command">
      <pc:docMk/>
      <pc:sldMk cId="3706056733" sldId="261"/>
    </pc:sldMkLst>
    <p188:replyLst>
      <p188:reply id="{7029EDE8-F6F5-495C-948E-A4B3D269A857}" authorId="{14436150-D928-452B-399A-CBCC1718825A}" created="2021-11-10T08:57:26.400">
        <p188:txBody>
          <a:bodyPr/>
          <a:lstStyle/>
          <a:p>
            <a:r>
              <a:rPr lang="nl-BE"/>
              <a:t>vond ook al dat het vreemd was.
</a:t>
            </a:r>
          </a:p>
        </p188:txBody>
      </p188:reply>
    </p188:replyLst>
    <p188:txBody>
      <a:bodyPr/>
      <a:lstStyle/>
      <a:p>
        <a:r>
          <a:rPr lang="en-US"/>
          <a:t>"Programmeertaal" ipv "CodeTaal"?
Dat klinkt iets beter denkik</a:t>
        </a:r>
      </a:p>
    </p188:txBody>
  </p188:cm>
</p188:cmLst>
</file>

<file path=ppt/comments/modernComment_107_B7F7E1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CD04A1-E5D2-4274-92CF-6BC7B0B8EB30}" authorId="{B963C107-8D87-33CB-BFEE-B988406D8C38}" created="2021-11-10T09:07:41.389">
    <pc:sldMkLst xmlns:pc="http://schemas.microsoft.com/office/powerpoint/2013/main/command">
      <pc:docMk/>
      <pc:sldMk cId="3086475653" sldId="263"/>
    </pc:sldMkLst>
    <p188:replyLst>
      <p188:reply id="{3CC41319-4036-43EE-9C95-C8377F38AF69}" authorId="{EE6DD82E-5863-1202-BAF4-CB8099763D2C}" created="2021-11-10T09:12:30.240">
        <p188:txBody>
          <a:bodyPr/>
          <a:lstStyle/>
          <a:p>
            <a:r>
              <a:rPr lang="en-US"/>
              <a:t>ja het is idd niet echt een datasheet</a:t>
            </a:r>
          </a:p>
        </p188:txBody>
      </p188:reply>
      <p188:reply id="{454EAC07-42BF-4B67-99D2-46DCDF1B56D1}" authorId="{EE6DD82E-5863-1202-BAF4-CB8099763D2C}" created="2021-11-10T09:12:57.491">
        <p188:txBody>
          <a:bodyPr/>
          <a:lstStyle/>
          <a:p>
            <a:r>
              <a:rPr lang="en-US"/>
              <a:t>maar ik zou die link nie in de ppt zetten</a:t>
            </a:r>
          </a:p>
        </p188:txBody>
      </p188:reply>
      <p188:reply id="{B12F7360-79BA-49E0-9143-44C0C2297462}" authorId="{EE6DD82E-5863-1202-BAF4-CB8099763D2C}" created="2021-11-10T09:13:12.133">
        <p188:txBody>
          <a:bodyPr/>
          <a:lstStyle/>
          <a:p>
            <a:r>
              <a:rPr lang="en-US"/>
              <a:t>dat is zoiets voor in he document denk ik</a:t>
            </a:r>
          </a:p>
        </p188:txBody>
      </p188:reply>
      <p188:reply id="{E1ECCE5C-F0E7-4AE7-98A5-C5300811D991}" authorId="{B963C107-8D87-33CB-BFEE-B988406D8C38}" created="2021-11-10T09:19:47.969">
        <p188:txBody>
          <a:bodyPr/>
          <a:lstStyle/>
          <a:p>
            <a:r>
              <a:rPr lang="en-US"/>
              <a:t>ja denkik ook</a:t>
            </a:r>
          </a:p>
        </p188:txBody>
      </p188:reply>
    </p188:replyLst>
    <p188:txBody>
      <a:bodyPr/>
      <a:lstStyle/>
      <a:p>
        <a:r>
          <a:rPr lang="en-US"/>
          <a:t>Is het niet "handleiding"? is niet echt een datasheet denkik, er staat enkel uitleg hoe je het moet gebruiken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A992-3B4F-4601-9AA0-D2AEAA69C61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742C-6EE7-4BA9-A201-751C8AB4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9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Antje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Antje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6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Laura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Laura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Benjamin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Benjamin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742C-6EE7-4BA9-A201-751C8AB48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3">
            <a:extLst>
              <a:ext uri="{FF2B5EF4-FFF2-40B4-BE49-F238E27FC236}">
                <a16:creationId xmlns:a16="http://schemas.microsoft.com/office/drawing/2014/main" id="{2E2E9773-3EFC-46A8-8A03-918224CAD0EF}"/>
              </a:ext>
            </a:extLst>
          </p:cNvPr>
          <p:cNvSpPr/>
          <p:nvPr userDrawn="1"/>
        </p:nvSpPr>
        <p:spPr>
          <a:xfrm>
            <a:off x="2086" y="3274511"/>
            <a:ext cx="12191999" cy="3622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807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65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350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hthoek 3">
            <a:extLst>
              <a:ext uri="{FF2B5EF4-FFF2-40B4-BE49-F238E27FC236}">
                <a16:creationId xmlns:a16="http://schemas.microsoft.com/office/drawing/2014/main" id="{0C126E05-62F1-4996-BE0D-DAE43576682A}"/>
              </a:ext>
            </a:extLst>
          </p:cNvPr>
          <p:cNvSpPr/>
          <p:nvPr userDrawn="1"/>
        </p:nvSpPr>
        <p:spPr>
          <a:xfrm>
            <a:off x="2086" y="1537855"/>
            <a:ext cx="12191999" cy="5358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2310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70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02009663-90C6-4793-A770-AAC26CD8B02D}"/>
              </a:ext>
            </a:extLst>
          </p:cNvPr>
          <p:cNvSpPr/>
          <p:nvPr userDrawn="1"/>
        </p:nvSpPr>
        <p:spPr>
          <a:xfrm rot="20107592">
            <a:off x="-976017" y="-572775"/>
            <a:ext cx="6440316" cy="9238756"/>
          </a:xfrm>
          <a:custGeom>
            <a:avLst/>
            <a:gdLst>
              <a:gd name="connsiteX0" fmla="*/ 0 w 6894599"/>
              <a:gd name="connsiteY0" fmla="*/ 0 h 9549472"/>
              <a:gd name="connsiteX1" fmla="*/ 6894599 w 6894599"/>
              <a:gd name="connsiteY1" fmla="*/ 0 h 9549472"/>
              <a:gd name="connsiteX2" fmla="*/ 6894599 w 6894599"/>
              <a:gd name="connsiteY2" fmla="*/ 9549472 h 9549472"/>
              <a:gd name="connsiteX3" fmla="*/ 0 w 6894599"/>
              <a:gd name="connsiteY3" fmla="*/ 9549472 h 9549472"/>
              <a:gd name="connsiteX4" fmla="*/ 0 w 6894599"/>
              <a:gd name="connsiteY4" fmla="*/ 0 h 9549472"/>
              <a:gd name="connsiteX0" fmla="*/ 0 w 6894833"/>
              <a:gd name="connsiteY0" fmla="*/ 0 h 9549472"/>
              <a:gd name="connsiteX1" fmla="*/ 6894833 w 6894833"/>
              <a:gd name="connsiteY1" fmla="*/ 1949958 h 9549472"/>
              <a:gd name="connsiteX2" fmla="*/ 6894599 w 6894833"/>
              <a:gd name="connsiteY2" fmla="*/ 9549472 h 9549472"/>
              <a:gd name="connsiteX3" fmla="*/ 0 w 6894833"/>
              <a:gd name="connsiteY3" fmla="*/ 9549472 h 9549472"/>
              <a:gd name="connsiteX4" fmla="*/ 0 w 6894833"/>
              <a:gd name="connsiteY4" fmla="*/ 0 h 9549472"/>
              <a:gd name="connsiteX0" fmla="*/ 3331765 w 6894833"/>
              <a:gd name="connsiteY0" fmla="*/ 0 h 9238756"/>
              <a:gd name="connsiteX1" fmla="*/ 6894833 w 6894833"/>
              <a:gd name="connsiteY1" fmla="*/ 1639242 h 9238756"/>
              <a:gd name="connsiteX2" fmla="*/ 6894599 w 6894833"/>
              <a:gd name="connsiteY2" fmla="*/ 9238756 h 9238756"/>
              <a:gd name="connsiteX3" fmla="*/ 0 w 6894833"/>
              <a:gd name="connsiteY3" fmla="*/ 9238756 h 9238756"/>
              <a:gd name="connsiteX4" fmla="*/ 3331765 w 6894833"/>
              <a:gd name="connsiteY4" fmla="*/ 0 h 9238756"/>
              <a:gd name="connsiteX0" fmla="*/ 2877248 w 6440316"/>
              <a:gd name="connsiteY0" fmla="*/ 0 h 9238756"/>
              <a:gd name="connsiteX1" fmla="*/ 6440316 w 6440316"/>
              <a:gd name="connsiteY1" fmla="*/ 1639242 h 9238756"/>
              <a:gd name="connsiteX2" fmla="*/ 6440082 w 6440316"/>
              <a:gd name="connsiteY2" fmla="*/ 9238756 h 9238756"/>
              <a:gd name="connsiteX3" fmla="*/ 0 w 6440316"/>
              <a:gd name="connsiteY3" fmla="*/ 6242546 h 9238756"/>
              <a:gd name="connsiteX4" fmla="*/ 2877248 w 6440316"/>
              <a:gd name="connsiteY4" fmla="*/ 0 h 923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316" h="9238756">
                <a:moveTo>
                  <a:pt x="2877248" y="0"/>
                </a:moveTo>
                <a:lnTo>
                  <a:pt x="6440316" y="1639242"/>
                </a:lnTo>
                <a:lnTo>
                  <a:pt x="6440082" y="9238756"/>
                </a:lnTo>
                <a:lnTo>
                  <a:pt x="0" y="6242546"/>
                </a:lnTo>
                <a:lnTo>
                  <a:pt x="287724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9549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26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60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891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25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58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D4830A-3473-46DC-A60F-C1000ACA8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50" y="136525"/>
            <a:ext cx="1296785" cy="12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C7C2E6BF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40EA79B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DCE5F01D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B7F7E18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Cz8b6Xtc/c89134943d3872087885ad0abeb9621a/smart-bik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7776" y="1290151"/>
            <a:ext cx="9144000" cy="1026160"/>
          </a:xfrm>
        </p:spPr>
        <p:txBody>
          <a:bodyPr>
            <a:noAutofit/>
          </a:bodyPr>
          <a:lstStyle/>
          <a:p>
            <a:pPr algn="l"/>
            <a:r>
              <a:rPr lang="de-DE" sz="7200" dirty="0">
                <a:latin typeface="Poppins" panose="00000500000000000000" pitchFamily="2" charset="0"/>
                <a:ea typeface="Microsoft JhengHei"/>
                <a:cs typeface="Poppins" panose="00000500000000000000" pitchFamily="2" charset="0"/>
              </a:rPr>
              <a:t>Smartbike</a:t>
            </a:r>
            <a:endParaRPr lang="en-US" sz="7200" dirty="0">
              <a:latin typeface="Poppins" panose="00000500000000000000" pitchFamily="2" charset="0"/>
              <a:ea typeface="Microsoft JhengHei"/>
              <a:cs typeface="Poppins" panose="000005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67776" y="2316311"/>
            <a:ext cx="9144000" cy="1418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nl" sz="160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Antje Eechaute, Laura Wittevrongel, </a:t>
            </a:r>
            <a:endParaRPr lang="en-US" sz="1600">
              <a:latin typeface="Poppins" panose="00000500000000000000" pitchFamily="2" charset="0"/>
              <a:ea typeface="+mn-lt"/>
              <a:cs typeface="Poppins" panose="00000500000000000000" pitchFamily="2" charset="0"/>
            </a:endParaRPr>
          </a:p>
          <a:p>
            <a:pPr algn="l"/>
            <a:r>
              <a:rPr lang="nl" sz="160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Benjamin Vierstraete &amp; Wolf Nemegeer</a:t>
            </a:r>
            <a:r>
              <a:rPr lang="de-DE" sz="160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 </a:t>
            </a:r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BB65B-4DA4-4F7B-9D85-E7027B94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76" y="500580"/>
            <a:ext cx="5318511" cy="64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ransition spd="med">
    <p:pull/>
  </p:transition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570F-B2AB-414E-B7D1-826DE30F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Rolverdeling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546ECD-8F2E-461E-BD46-5862E34F6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8888" y="2409716"/>
            <a:ext cx="1724906" cy="202313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D5E28E-3F02-4260-88DE-400842F7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99" y="2409716"/>
            <a:ext cx="1667369" cy="202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ACA8A1-C348-4DFE-B19F-C04E6E47A007}"/>
              </a:ext>
            </a:extLst>
          </p:cNvPr>
          <p:cNvSpPr/>
          <p:nvPr/>
        </p:nvSpPr>
        <p:spPr>
          <a:xfrm>
            <a:off x="3409113" y="4308303"/>
            <a:ext cx="210094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Wolf</a:t>
            </a:r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Nemegeer</a:t>
            </a:r>
            <a:br>
              <a:rPr lang="en-US">
                <a:solidFill>
                  <a:schemeClr val="tx1"/>
                </a:solidFill>
                <a:cs typeface="Calibri"/>
              </a:rPr>
            </a:br>
            <a:r>
              <a:rPr lang="en-US">
                <a:solidFill>
                  <a:schemeClr val="tx1"/>
                </a:solidFill>
                <a:cs typeface="Calibri"/>
              </a:rPr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ECDA6-9836-432C-AA03-AB11638CBD69}"/>
              </a:ext>
            </a:extLst>
          </p:cNvPr>
          <p:cNvSpPr/>
          <p:nvPr/>
        </p:nvSpPr>
        <p:spPr>
          <a:xfrm>
            <a:off x="6170570" y="4308303"/>
            <a:ext cx="210094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Laura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Wittevrongel</a:t>
            </a:r>
            <a:br>
              <a:rPr lang="en-US" b="1">
                <a:cs typeface="Calibri"/>
              </a:rPr>
            </a:br>
            <a:r>
              <a:rPr lang="en-US">
                <a:solidFill>
                  <a:schemeClr val="tx1"/>
                </a:solidFill>
                <a:cs typeface="Calibri"/>
              </a:rPr>
              <a:t>Frontend</a:t>
            </a:r>
          </a:p>
        </p:txBody>
      </p:sp>
      <p:pic>
        <p:nvPicPr>
          <p:cNvPr id="9" name="Picture 8" descr="A person standing next to a body of water&#10;&#10;Description automatically generated with low confidence">
            <a:extLst>
              <a:ext uri="{FF2B5EF4-FFF2-40B4-BE49-F238E27FC236}">
                <a16:creationId xmlns:a16="http://schemas.microsoft.com/office/drawing/2014/main" id="{287F6CF4-F6FC-4D11-B209-28BBA72541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0" y="2409716"/>
            <a:ext cx="1667369" cy="2225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CF4C7E-7BF3-4BC9-87B8-DB71C693B974}"/>
              </a:ext>
            </a:extLst>
          </p:cNvPr>
          <p:cNvSpPr/>
          <p:nvPr/>
        </p:nvSpPr>
        <p:spPr>
          <a:xfrm>
            <a:off x="754775" y="4308303"/>
            <a:ext cx="210094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b="1">
                <a:solidFill>
                  <a:schemeClr val="tx1"/>
                </a:solidFill>
                <a:cs typeface="Calibri"/>
              </a:rPr>
              <a:t>Antje</a:t>
            </a:r>
            <a:r>
              <a:rPr lang="en-BE">
                <a:solidFill>
                  <a:schemeClr val="tx1"/>
                </a:solidFill>
                <a:cs typeface="Calibri"/>
              </a:rPr>
              <a:t> </a:t>
            </a:r>
            <a:r>
              <a:rPr lang="en-BE" b="1">
                <a:solidFill>
                  <a:schemeClr val="tx1"/>
                </a:solidFill>
                <a:cs typeface="Calibri"/>
              </a:rPr>
              <a:t>Eechaute</a:t>
            </a:r>
            <a:br>
              <a:rPr lang="en-US">
                <a:solidFill>
                  <a:schemeClr val="tx1"/>
                </a:solidFill>
                <a:cs typeface="Calibri"/>
              </a:rPr>
            </a:br>
            <a:r>
              <a:rPr lang="en-BE">
                <a:solidFill>
                  <a:schemeClr val="tx1"/>
                </a:solidFill>
                <a:cs typeface="Calibri"/>
              </a:rPr>
              <a:t>Scrum master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Afbeelding 5" descr="Afbeelding met buiten, boom, gras, lucht&#10;&#10;Automatisch gegenereerde beschrijving">
            <a:extLst>
              <a:ext uri="{FF2B5EF4-FFF2-40B4-BE49-F238E27FC236}">
                <a16:creationId xmlns:a16="http://schemas.microsoft.com/office/drawing/2014/main" id="{15F1A572-7A14-475E-B19E-3B30EAF998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071" r="33016" b="12262"/>
          <a:stretch/>
        </p:blipFill>
        <p:spPr>
          <a:xfrm>
            <a:off x="9170125" y="2410096"/>
            <a:ext cx="1667694" cy="2351317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21B52721-5200-4316-88E5-C703C783BF47}"/>
              </a:ext>
            </a:extLst>
          </p:cNvPr>
          <p:cNvSpPr/>
          <p:nvPr/>
        </p:nvSpPr>
        <p:spPr>
          <a:xfrm>
            <a:off x="8883289" y="4308303"/>
            <a:ext cx="224027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Benjamin</a:t>
            </a:r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b="1" err="1">
                <a:solidFill>
                  <a:schemeClr val="tx1"/>
                </a:solidFill>
                <a:cs typeface="Calibri"/>
              </a:rPr>
              <a:t>Vierstraete</a:t>
            </a:r>
            <a:r>
              <a:rPr lang="en-US">
                <a:solidFill>
                  <a:schemeClr val="tx1"/>
                </a:solidFill>
                <a:cs typeface="Calibri"/>
              </a:rPr>
              <a:t> 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1406901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05E2-4B14-4E65-A74D-4F25A37A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Project </a:t>
            </a:r>
            <a:r>
              <a:rPr lang="en-US" err="1">
                <a:latin typeface="Poppins" panose="00000500000000000000" pitchFamily="2" charset="0"/>
                <a:cs typeface="Poppins" panose="00000500000000000000" pitchFamily="2" charset="0"/>
              </a:rPr>
              <a:t>omschrijving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13DB-9946-4163-AF33-9F09B792C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BE18F-43F8-4BA5-B596-E83A2E3C22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0C13D-2C82-4524-9CD9-8B9C97560618}"/>
              </a:ext>
            </a:extLst>
          </p:cNvPr>
          <p:cNvSpPr txBox="1"/>
          <p:nvPr/>
        </p:nvSpPr>
        <p:spPr>
          <a:xfrm>
            <a:off x="6553200" y="2550160"/>
            <a:ext cx="44399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Spel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Poppins"/>
                <a:cs typeface="Poppins"/>
              </a:rPr>
              <a:t>1-2-3-piano </a:t>
            </a:r>
            <a:endParaRPr lang="en-BE" dirty="0">
              <a:latin typeface="Poppins"/>
              <a:cs typeface="Poppins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Poppins"/>
                <a:cs typeface="Poppins"/>
              </a:rPr>
              <a:t>O</a:t>
            </a:r>
            <a:r>
              <a:rPr lang="en-BE" dirty="0">
                <a:latin typeface="Poppins"/>
                <a:cs typeface="Poppins"/>
              </a:rPr>
              <a:t>verloop</a:t>
            </a:r>
          </a:p>
          <a:p>
            <a:pPr marL="742950" lvl="1" indent="-285750">
              <a:buFont typeface="Arial"/>
              <a:buChar char="•"/>
            </a:pPr>
            <a:r>
              <a:rPr lang="en-BE" dirty="0">
                <a:latin typeface="Poppins"/>
                <a:cs typeface="Poppins"/>
              </a:rPr>
              <a:t>hillclimb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Poppins"/>
                <a:cs typeface="Poppins"/>
              </a:rPr>
              <a:t>Video’s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Poppins"/>
                <a:cs typeface="Poppins"/>
              </a:rPr>
              <a:t>Omgevingsbeelden</a:t>
            </a:r>
            <a:r>
              <a:rPr lang="en-US" dirty="0">
                <a:latin typeface="Poppins"/>
                <a:cs typeface="Poppins"/>
              </a:rPr>
              <a:t> </a:t>
            </a:r>
          </a:p>
          <a:p>
            <a:pPr lvl="1"/>
            <a:r>
              <a:rPr lang="en-US" dirty="0">
                <a:latin typeface="Poppins"/>
                <a:cs typeface="Poppins"/>
              </a:rPr>
              <a:t>met </a:t>
            </a:r>
            <a:r>
              <a:rPr lang="en-US" dirty="0" err="1">
                <a:latin typeface="Poppins"/>
                <a:cs typeface="Poppins"/>
              </a:rPr>
              <a:t>muziek</a:t>
            </a:r>
            <a:r>
              <a:rPr lang="en-US" dirty="0">
                <a:latin typeface="Poppins"/>
                <a:cs typeface="Poppins"/>
              </a:rPr>
              <a:t> of </a:t>
            </a:r>
            <a:r>
              <a:rPr lang="en-US" dirty="0" err="1">
                <a:latin typeface="Poppins"/>
                <a:cs typeface="Poppins"/>
              </a:rPr>
              <a:t>luisterboek</a:t>
            </a:r>
            <a:endParaRPr lang="en-US" dirty="0">
              <a:latin typeface="Poppins"/>
              <a:cs typeface="Poppins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Poppins"/>
                <a:cs typeface="Poppins"/>
              </a:rPr>
              <a:t>Scores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Poppins"/>
                <a:cs typeface="Poppins"/>
              </a:rPr>
              <a:t>Spel</a:t>
            </a:r>
            <a:r>
              <a:rPr lang="en-US" dirty="0">
                <a:latin typeface="Poppins"/>
                <a:cs typeface="Poppins"/>
              </a:rPr>
              <a:t> </a:t>
            </a:r>
            <a:r>
              <a:rPr lang="en-US" dirty="0">
                <a:latin typeface="Poppins"/>
                <a:ea typeface="+mn-lt"/>
                <a:cs typeface="Poppins"/>
              </a:rPr>
              <a:t>→</a:t>
            </a:r>
            <a:r>
              <a:rPr lang="en-US" dirty="0">
                <a:latin typeface="Poppins"/>
                <a:cs typeface="Poppins"/>
              </a:rPr>
              <a:t> </a:t>
            </a:r>
            <a:r>
              <a:rPr lang="en-US" dirty="0" err="1">
                <a:latin typeface="Poppins"/>
                <a:cs typeface="Poppins"/>
              </a:rPr>
              <a:t>tijd</a:t>
            </a:r>
            <a:endParaRPr lang="en-US" dirty="0">
              <a:latin typeface="Poppins"/>
              <a:cs typeface="Poppins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Poppins"/>
                <a:cs typeface="Poppins"/>
              </a:rPr>
              <a:t>Video </a:t>
            </a:r>
            <a:r>
              <a:rPr lang="en-US" dirty="0">
                <a:latin typeface="Poppins"/>
                <a:ea typeface="+mn-lt"/>
                <a:cs typeface="Poppins"/>
              </a:rPr>
              <a:t>→</a:t>
            </a:r>
            <a:r>
              <a:rPr lang="en-US" dirty="0">
                <a:latin typeface="Poppins"/>
                <a:cs typeface="Poppins"/>
              </a:rPr>
              <a:t> </a:t>
            </a:r>
            <a:r>
              <a:rPr lang="en-US" dirty="0" err="1">
                <a:latin typeface="Poppins"/>
                <a:cs typeface="Poppins"/>
              </a:rPr>
              <a:t>afgelegde</a:t>
            </a:r>
            <a:r>
              <a:rPr lang="en-US" dirty="0">
                <a:latin typeface="Poppins"/>
                <a:cs typeface="Poppins"/>
              </a:rPr>
              <a:t> </a:t>
            </a:r>
            <a:r>
              <a:rPr lang="en-US" dirty="0" err="1">
                <a:latin typeface="Poppins"/>
                <a:cs typeface="Poppins"/>
              </a:rPr>
              <a:t>afstand</a:t>
            </a:r>
            <a:endParaRPr lang="en-US" dirty="0">
              <a:latin typeface="Poppins"/>
              <a:cs typeface="Poppins"/>
            </a:endParaRPr>
          </a:p>
        </p:txBody>
      </p:sp>
      <p:pic>
        <p:nvPicPr>
          <p:cNvPr id="3" name="Picture 7" descr="Afbeelding met tekst, oefentoestel, sport&#10;&#10;Automatisch gegenereerde beschrijving">
            <a:extLst>
              <a:ext uri="{FF2B5EF4-FFF2-40B4-BE49-F238E27FC236}">
                <a16:creationId xmlns:a16="http://schemas.microsoft.com/office/drawing/2014/main" id="{B224EB63-CDB9-4315-8F01-F8BDC440D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49" y="1776177"/>
            <a:ext cx="3615919" cy="44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08403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851C-F7FF-47A9-B4DA-03A84E09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Flow</a:t>
            </a:r>
            <a:endParaRPr lang="en-US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AA4FA7F-2316-43FE-8DA1-2E220EA59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006"/>
            <a:ext cx="9896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40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805-84C0-4059-A2B6-D92D0E0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Poppins" panose="00000500000000000000" pitchFamily="2" charset="0"/>
                <a:cs typeface="Poppins" panose="00000500000000000000" pitchFamily="2" charset="0"/>
              </a:rPr>
              <a:t>Technische</a:t>
            </a: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err="1">
                <a:latin typeface="Poppins" panose="00000500000000000000" pitchFamily="2" charset="0"/>
                <a:cs typeface="Poppins" panose="00000500000000000000" pitchFamily="2" charset="0"/>
              </a:rPr>
              <a:t>oplossing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852-F015-4AD1-AB6C-20767F39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Design:</a:t>
            </a:r>
          </a:p>
          <a:p>
            <a:pPr lvl="1"/>
            <a:r>
              <a:rPr lang="en-US" err="1">
                <a:cs typeface="Calibri"/>
              </a:rPr>
              <a:t>Ontwerp</a:t>
            </a:r>
            <a:r>
              <a:rPr lang="en-US">
                <a:cs typeface="Calibri"/>
              </a:rPr>
              <a:t> – Adobe XD</a:t>
            </a:r>
          </a:p>
          <a:p>
            <a:pPr lvl="1"/>
            <a:r>
              <a:rPr lang="en-US" err="1">
                <a:cs typeface="Calibri"/>
              </a:rPr>
              <a:t>Realisatie</a:t>
            </a:r>
            <a:r>
              <a:rPr lang="en-US">
                <a:cs typeface="Calibri"/>
              </a:rPr>
              <a:t> App – Xamarin</a:t>
            </a:r>
          </a:p>
          <a:p>
            <a:pPr lvl="1"/>
            <a:r>
              <a:rPr lang="en-US" err="1">
                <a:cs typeface="Calibri"/>
              </a:rPr>
              <a:t>Realisatie</a:t>
            </a:r>
            <a:r>
              <a:rPr lang="en-US">
                <a:cs typeface="Calibri"/>
              </a:rPr>
              <a:t> Games – Xamarin</a:t>
            </a:r>
          </a:p>
          <a:p>
            <a:pPr lvl="1"/>
            <a:r>
              <a:rPr lang="en-US">
                <a:cs typeface="Calibri"/>
              </a:rPr>
              <a:t>Icons, Logo – Adobe Ilustrator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8226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E1623-F1A0-4DD0-AFEF-6C505358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Code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4464C-101F-4F7D-AEE0-22D6843F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Programmeertaal</a:t>
            </a:r>
            <a:r>
              <a:rPr lang="en-GB" dirty="0">
                <a:ea typeface="+mn-lt"/>
                <a:cs typeface="+mn-lt"/>
              </a:rPr>
              <a:t>:</a:t>
            </a:r>
            <a:r>
              <a:rPr lang="nl-NL" dirty="0">
                <a:ea typeface="+mn-lt"/>
                <a:cs typeface="+mn-lt"/>
              </a:rPr>
              <a:t> </a:t>
            </a:r>
            <a:endParaRPr lang="nl-NL" dirty="0">
              <a:cs typeface="Calibri" panose="020F0502020204030204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C# (Alles in het Engels van commentaar)</a:t>
            </a:r>
            <a:endParaRPr lang="nl-NL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Classes:</a:t>
            </a:r>
            <a:r>
              <a:rPr lang="nl-NL" dirty="0">
                <a:ea typeface="+mn-lt"/>
                <a:cs typeface="+mn-lt"/>
              </a:rPr>
              <a:t> </a:t>
            </a:r>
            <a:endParaRPr lang="nl-NL" dirty="0"/>
          </a:p>
          <a:p>
            <a:pPr lvl="1"/>
            <a:r>
              <a:rPr lang="en-GB" dirty="0">
                <a:ea typeface="+mn-lt"/>
                <a:cs typeface="+mn-lt"/>
              </a:rPr>
              <a:t>Bluetooth</a:t>
            </a:r>
            <a:endParaRPr lang="nl-NL" dirty="0"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Sensor</a:t>
            </a:r>
            <a:endParaRPr lang="nl-NL" dirty="0">
              <a:cs typeface="Calibri"/>
            </a:endParaRPr>
          </a:p>
          <a:p>
            <a:pPr lvl="1"/>
            <a:r>
              <a:rPr lang="en-GB" dirty="0" err="1">
                <a:ea typeface="+mn-lt"/>
                <a:cs typeface="+mn-lt"/>
              </a:rPr>
              <a:t>Meerdere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voor</a:t>
            </a:r>
            <a:r>
              <a:rPr lang="en-GB" dirty="0">
                <a:ea typeface="+mn-lt"/>
                <a:cs typeface="+mn-lt"/>
              </a:rPr>
              <a:t> de games</a:t>
            </a:r>
            <a:endParaRPr lang="nl-NL" dirty="0">
              <a:cs typeface="Calibri"/>
            </a:endParaRPr>
          </a:p>
          <a:p>
            <a:pPr lvl="1"/>
            <a:r>
              <a:rPr lang="en-US" dirty="0"/>
              <a:t>...</a:t>
            </a:r>
            <a:br>
              <a:rPr lang="en-US" dirty="0"/>
            </a:br>
            <a:endParaRPr lang="en-US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056733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D69-0E4A-4AB8-BD18-84448B21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Database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2914E7-F49D-430F-A446-D7EC9665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nl-NL" err="1">
                <a:cs typeface="Calibri"/>
              </a:rPr>
              <a:t>Azure</a:t>
            </a:r>
            <a:endParaRPr lang="en-BE">
              <a:cs typeface="Calibri"/>
            </a:endParaRPr>
          </a:p>
          <a:p>
            <a:pPr lvl="1"/>
            <a:r>
              <a:rPr lang="en-BE">
                <a:cs typeface="Calibri"/>
              </a:rPr>
              <a:t>SQL</a:t>
            </a:r>
            <a:endParaRPr lang="nl-NL">
              <a:cs typeface="Calibri"/>
            </a:endParaRPr>
          </a:p>
          <a:p>
            <a:pPr lvl="1"/>
            <a:endParaRPr lang="nl-NL">
              <a:cs typeface="Calibri"/>
            </a:endParaRPr>
          </a:p>
          <a:p>
            <a:pPr lvl="1"/>
            <a:endParaRPr lang="nl-NL">
              <a:cs typeface="Calibri"/>
            </a:endParaRPr>
          </a:p>
          <a:p>
            <a:pPr lvl="1"/>
            <a:endParaRPr lang="nl-NL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19267-FD4D-48A9-8721-644A75AFBFFF}"/>
              </a:ext>
            </a:extLst>
          </p:cNvPr>
          <p:cNvSpPr txBox="1"/>
          <p:nvPr/>
        </p:nvSpPr>
        <p:spPr>
          <a:xfrm>
            <a:off x="2388094" y="4305670"/>
            <a:ext cx="643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/>
              <a:t>Schema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906F48DB-589C-4069-9185-42DC4954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621207"/>
            <a:ext cx="6934200" cy="3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128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8F161-8428-4570-BE70-8BBA1508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Sensor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5C177-2BEF-41E8-A228-1E26AEDC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err="1">
                <a:ea typeface="+mn-lt"/>
                <a:cs typeface="+mn-lt"/>
              </a:rPr>
              <a:t>Magene</a:t>
            </a:r>
            <a:r>
              <a:rPr lang="en-US">
                <a:ea typeface="+mn-lt"/>
                <a:cs typeface="+mn-lt"/>
              </a:rPr>
              <a:t> S3+ </a:t>
            </a:r>
            <a:endParaRPr lang="nl-NL">
              <a:cs typeface="Calibri"/>
            </a:endParaRPr>
          </a:p>
          <a:p>
            <a:pPr lvl="2"/>
            <a:r>
              <a:rPr lang="en-US">
                <a:ea typeface="+mn-lt"/>
                <a:cs typeface="+mn-lt"/>
              </a:rPr>
              <a:t>Cadence and speed sensor</a:t>
            </a:r>
            <a:endParaRPr lang="nl-NL">
              <a:ea typeface="+mn-lt"/>
              <a:cs typeface="+mn-lt"/>
            </a:endParaRPr>
          </a:p>
          <a:p>
            <a:pPr lvl="2"/>
            <a:r>
              <a:rPr lang="en-US" err="1">
                <a:ea typeface="+mn-lt"/>
                <a:cs typeface="+mn-lt"/>
              </a:rPr>
              <a:t>Connec</a:t>
            </a:r>
            <a:r>
              <a:rPr lang="en-BE">
                <a:ea typeface="+mn-lt"/>
                <a:cs typeface="+mn-lt"/>
              </a:rPr>
              <a:t>tie</a:t>
            </a:r>
            <a:r>
              <a:rPr lang="en-US">
                <a:ea typeface="+mn-lt"/>
                <a:cs typeface="+mn-lt"/>
              </a:rPr>
              <a:t> via Bluetooth</a:t>
            </a:r>
            <a:endParaRPr lang="nl-NL">
              <a:cs typeface="Calibri"/>
            </a:endParaRPr>
          </a:p>
          <a:p>
            <a:pPr marL="457200" lvl="1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nl-NL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49FF7-5957-4EBE-8DDE-FDA98C21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9703"/>
            <a:ext cx="4257260" cy="42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5653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DF7B-08EF-40FD-87C4-DDEA06F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B6A-2534-47B5-B135-AEAE2ECF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011606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Poppins"/>
                <a:ea typeface="+mn-lt"/>
                <a:cs typeface="Poppins"/>
                <a:hlinkClick r:id="rId3"/>
              </a:rPr>
              <a:t>https://trello.com/invite/b/Cz8b6Xtc/c89134943d3872087885ad0abeb9621a/smart-bike</a:t>
            </a:r>
            <a:endParaRPr lang="en-US" sz="2400">
              <a:latin typeface="Poppins"/>
              <a:cs typeface="Poppins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8DFF26A-B0CB-48BB-8FE7-05B8F6C0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0" y="2035074"/>
            <a:ext cx="5442857" cy="38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646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147</Words>
  <Application>Microsoft Office PowerPoint</Application>
  <PresentationFormat>Widescreen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Smartbike</vt:lpstr>
      <vt:lpstr>Rolverdeling</vt:lpstr>
      <vt:lpstr>Project omschrijving</vt:lpstr>
      <vt:lpstr>Flow</vt:lpstr>
      <vt:lpstr>Technische oplossing</vt:lpstr>
      <vt:lpstr>Code</vt:lpstr>
      <vt:lpstr>Database</vt:lpstr>
      <vt:lpstr>Sensor</vt:lpstr>
      <vt:lpstr>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Wolf Nemegeer</dc:creator>
  <cp:lastModifiedBy>Wolf Nemegeer</cp:lastModifiedBy>
  <cp:revision>3</cp:revision>
  <dcterms:created xsi:type="dcterms:W3CDTF">2021-11-08T15:31:55Z</dcterms:created>
  <dcterms:modified xsi:type="dcterms:W3CDTF">2021-11-11T13:05:04Z</dcterms:modified>
</cp:coreProperties>
</file>