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8c2eab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68c2eab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8c2eab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8c2eab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8c2ea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8c2ea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8c2eab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68c2eab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8c2eab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8c2eab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439a130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439a130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439a130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439a130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439a130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439a130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8c2eab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8c2eab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8439a130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8439a13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913575"/>
            <a:ext cx="85206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			Hitori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94000" y="3449325"/>
            <a:ext cx="22383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10: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Beatriz Latorre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Diego Reinoso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Jorge Salas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120049"/>
            <a:ext cx="1162726" cy="10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413850" y="120050"/>
            <a:ext cx="381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 Técnica Federico Santa María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Departamento de Informática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INF351 - Computación de alto desempeño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Profesor Alvaro Salinas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o Problemas Enfrentados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72625" y="1242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mayor problema enfrentado fue el cumplimiento de la regla 3 del Hitori, debido a la constante preocupación de no dejar ninguna casilla encerrada.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pensó en reformular el tablero como un grafo y buscar las componentes conexas (por medio de DFS).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Generación un hitori de gran tamaño o dimensionalidad.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Según los resultados, hubo consistencia entre los tiempos de ejecución de las funciones implementadas en GPU y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Paralelizar las ejecuciones de los patrones, mejoró de forma tangible los tiempos de ejecución en general.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 igual manera, el conservar el tablero de Hitori en memoria constante fue una buena estrategia para la reducción de tiempos.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56100" y="46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967425" y="2421000"/>
            <a:ext cx="35082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70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539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Hitori es un rompecabezas lógico original de la compañía japonesa Nikoli; apareció por primera vez en la revista Puzzle Communication Nikoli Número 29 (de marzo de 1990).</a:t>
            </a:r>
            <a:endParaRPr sz="1539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032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●"/>
            </a:pPr>
            <a:r>
              <a:rPr lang="es" sz="1539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Hitori es un problema de NP-Completo.</a:t>
            </a:r>
            <a:endParaRPr sz="1539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00" y="14707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225" y="1382775"/>
            <a:ext cx="1690600" cy="8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61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del Hitori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442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Los números no pueden  aparecer más de una vez en cada fila y columna.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Celdas pintadas nunca son adyacentes en una fila o columna.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Las celdas sin pintar crean un área continua única, es decir, no dividida por celdas pintadas.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50" y="1178075"/>
            <a:ext cx="2569350" cy="2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Ideas de Solución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Input: Hitori en formato.txt.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50" y="1845750"/>
            <a:ext cx="4305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Resolución del Hitori mediante la aplicación de patrones estándares: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Tripletes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00" y="2029338"/>
            <a:ext cx="2829725" cy="1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Resolución del Hitori mediante la aplicación de patrones estándares: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Dobles: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650" y="1647027"/>
            <a:ext cx="2776440" cy="29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68125" y="42612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Seguir las reglas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68125" y="943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Muertes y Rescate</a:t>
            </a:r>
            <a:r>
              <a:rPr lang="es"/>
              <a:t>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900" y="1370025"/>
            <a:ext cx="2789050" cy="2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3455750"/>
            <a:ext cx="2808000" cy="46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CPU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4017303"/>
            <a:ext cx="2808000" cy="551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Tiempo CPU : 2.0000 [ms]</a:t>
            </a:r>
            <a:endParaRPr b="1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239400" y="3455750"/>
            <a:ext cx="2808000" cy="46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GPU 1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207150" y="4026753"/>
            <a:ext cx="2808000" cy="551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 Tiempo GPU 1: 1.34125 [ms]</a:t>
            </a:r>
            <a:endParaRPr b="1"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6167100" y="3455750"/>
            <a:ext cx="2808000" cy="46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GPU 2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167100" y="4026753"/>
            <a:ext cx="2808000" cy="551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Tiempo GPU 2:  0.787456 [ms]</a:t>
            </a:r>
            <a:endParaRPr b="1"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1711650" y="227800"/>
            <a:ext cx="5863500" cy="55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Matriz 30x30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75" y="841650"/>
            <a:ext cx="4099658" cy="24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matriz 10x10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Resolución original: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Proyecto: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00" y="2033150"/>
            <a:ext cx="2316150" cy="23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125" y="2197338"/>
            <a:ext cx="3176825" cy="19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