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660"/>
  </p:normalViewPr>
  <p:slideViewPr>
    <p:cSldViewPr snapToGrid="0">
      <p:cViewPr>
        <p:scale>
          <a:sx n="75" d="100"/>
          <a:sy n="75" d="100"/>
        </p:scale>
        <p:origin x="-5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DCD09D-6B6F-7E14-D8B3-64A1B7D29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2C40C8-9BB7-2A2C-966F-2E283CBFD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D4395D-3B04-7716-5E7F-91D586C5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0F96C9-E28C-EE9D-8201-4B262D97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59EA01-63B1-03F0-5D7C-078DB36E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4543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51AFCB-9B30-37A6-8365-3A041FA6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D5E6D32-3560-85B5-DE48-687C96101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CC6C1E-E3C7-9746-1E58-325C9C58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555F8B-FBE9-8C05-E817-1C86D6A2A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E239A6-5F03-96A9-4424-68E59210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274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DBD8B62-71ED-D3C8-AB09-2705E8F8C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6884714-CA31-5CCB-C895-DD380FBC1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AC7DA2-5790-A9FB-73BE-744BCA12D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713F53-83DF-9992-5865-06137C55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0E6379-517B-880B-0CB9-03E1DA62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806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73CF9A-D9A1-417A-7AFE-48551B93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DEAB55-9FBD-2C18-5593-507945EB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EAC928-CF06-062A-5544-D2F7A2B5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1FDA44-EB4A-7DE0-A5DD-9EFBEEF9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E8FB7E-68EE-83F7-20B5-52001FE3F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302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8876CC-892C-E8D5-CD3A-C70ED323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7C34A4-2BB2-8A1A-10C2-6B0D11DAB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EBBC44-C9E1-0FA7-A3A5-E98115F0D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78B73A-6EEE-1750-BDB9-BD756236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708D2D-D741-5888-0DC8-4BC888C3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01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9E6E90-CD16-4CE4-FBD9-5A2161CB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A5ADCC-E1A9-FCF9-F35B-973AADAFC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55CF86-25B6-977C-D23D-54E0F00EE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9A823B-4196-CB6D-5ADC-3C3ACAA2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25430D-37F4-9F25-6F03-03733555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16904D-F768-2C8C-5CF2-127CED5B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880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4116DE-3366-45A6-E352-5E80D16C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F623CD-1DF2-D767-4248-EAD432420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B8371D-E2F4-7C4B-ED7B-1C2C4DD06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238F492-76F8-2F50-A8E2-C77CABE03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55BE10A-5F33-3CB9-03AB-F8CCA0DC14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805F9BD-2C3E-A01A-B01C-FB2DE51D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5B0F341-94AA-BAE0-B5BE-04B627C1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F6D126F-83EC-1DC1-BC7D-F088D582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45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22507-A83D-61E5-0BD5-F4BE7E19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4D982A-3FB6-5F22-80CF-06ACD082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6A99963-3A51-677F-4545-318145A6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E9F0EF-5B55-F6F9-CB6F-B5C4D441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14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BD6834E-4037-1707-3A25-C530B943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EDEF39F-32E5-7DDF-4EEF-5C310A56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D480FA-1FF1-94EC-0E45-C9D237CC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317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B9DF2-6263-FFDE-B3AC-8B76FBEC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2E6A09-0F8F-D3A6-70A4-BCB0623FD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FF5F719-1BE5-C3A7-9913-692F1BADE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4F555E8-D1E6-9370-CA5E-FB3AF050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52A5B3-C0C8-C84D-CDE8-CE4E51D0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A604C46-1081-B527-6DE8-63C0D592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055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DA186B-8A1E-7910-A3DC-A2D0D0235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59BAB06-C8E8-855E-DECD-FC38C08B4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3C3ED66-AD52-5F9B-AF71-A2AC2E160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8305F8-9456-C020-9380-83E2B216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7C588-2F4A-40D9-9491-0BA83DB7170F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C0E0004-1F25-668C-9A66-10BB73E7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B78D9C-B471-EC0C-3C6F-EC14B9C7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314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78B32D8-8217-8CD1-DA50-539E6EAA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661E6C-B9CF-72A6-3744-8446D4767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851D2B-BF40-4CE1-DF74-6C4625D60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7C588-2F4A-40D9-9491-0BA83DB7170F}" type="datetimeFigureOut">
              <a:rPr lang="it-IT" smtClean="0"/>
              <a:t>02/05/2024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337499-5333-8B27-1594-C28C2FB54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37689D-8EFD-AE74-1B03-BA43D726F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839FB-68DE-46CC-920D-87051E9D07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72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uppo 96">
            <a:extLst>
              <a:ext uri="{FF2B5EF4-FFF2-40B4-BE49-F238E27FC236}">
                <a16:creationId xmlns:a16="http://schemas.microsoft.com/office/drawing/2014/main" id="{C7512D3F-6714-BF30-7FD6-ADBB20F98EDA}"/>
              </a:ext>
            </a:extLst>
          </p:cNvPr>
          <p:cNvGrpSpPr/>
          <p:nvPr/>
        </p:nvGrpSpPr>
        <p:grpSpPr>
          <a:xfrm>
            <a:off x="1586959" y="969144"/>
            <a:ext cx="9018081" cy="3020641"/>
            <a:chOff x="1457569" y="1448540"/>
            <a:chExt cx="9018081" cy="3020641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DD38FE9A-DC02-1CA7-5E06-70D20C0C0D4D}"/>
                </a:ext>
              </a:extLst>
            </p:cNvPr>
            <p:cNvSpPr txBox="1"/>
            <p:nvPr/>
          </p:nvSpPr>
          <p:spPr>
            <a:xfrm>
              <a:off x="1908699" y="1606859"/>
              <a:ext cx="28408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it-IT" dirty="0"/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0DE120C0-AAE1-DF17-B5B1-15AECBF33393}"/>
                    </a:ext>
                  </a:extLst>
                </p:cNvPr>
                <p:cNvSpPr txBox="1"/>
                <p:nvPr/>
              </p:nvSpPr>
              <p:spPr>
                <a:xfrm>
                  <a:off x="1464622" y="1502092"/>
                  <a:ext cx="488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t-IT" b="0" dirty="0"/>
                    <a:t>x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0DE120C0-AAE1-DF17-B5B1-15AECBF33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4622" y="1502092"/>
                  <a:ext cx="48866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877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1E79A151-1150-DB4D-FF21-1AEA753829F1}"/>
                    </a:ext>
                  </a:extLst>
                </p:cNvPr>
                <p:cNvSpPr txBox="1"/>
                <p:nvPr/>
              </p:nvSpPr>
              <p:spPr>
                <a:xfrm>
                  <a:off x="1457569" y="1791525"/>
                  <a:ext cx="456792" cy="2585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t-IT" b="0" dirty="0"/>
                    <a:t>x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it-IT" b="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b="0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dirty="0"/>
                    <a:t>.</a:t>
                  </a:r>
                </a:p>
                <a:p>
                  <a:pPr algn="ctr"/>
                  <a:r>
                    <a:rPr lang="it-IT" b="0" dirty="0"/>
                    <a:t>x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endParaRPr lang="it-IT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1E79A151-1150-DB4D-FF21-1AEA75382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569" y="1791525"/>
                  <a:ext cx="456792" cy="2585323"/>
                </a:xfrm>
                <a:prstGeom prst="rect">
                  <a:avLst/>
                </a:prstGeom>
                <a:blipFill>
                  <a:blip r:embed="rId3"/>
                  <a:stretch>
                    <a:fillRect l="-10667" t="-1179" b="-283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92DE91FC-4985-33A5-DE1F-4AE5EE4B2BF0}"/>
                </a:ext>
              </a:extLst>
            </p:cNvPr>
            <p:cNvSpPr/>
            <p:nvPr/>
          </p:nvSpPr>
          <p:spPr>
            <a:xfrm>
              <a:off x="4103350" y="1448540"/>
              <a:ext cx="1533928" cy="14026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E8EC405A-8D22-1878-081D-2C664C35E8B4}"/>
                </a:ext>
              </a:extLst>
            </p:cNvPr>
            <p:cNvSpPr/>
            <p:nvPr/>
          </p:nvSpPr>
          <p:spPr>
            <a:xfrm>
              <a:off x="6950314" y="2149875"/>
              <a:ext cx="1625515" cy="14026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B59A74C7-08F3-C74D-CE75-C670E363A97A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2050742" y="1791525"/>
              <a:ext cx="2052608" cy="358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EC1E69A1-C2E6-BBB4-3BC2-A1DEC151AAA8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2050742" y="2059619"/>
              <a:ext cx="2052608" cy="902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3942A37-12BB-3DEF-7B6E-561B0A7D214A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84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3A8C992C-BC27-FF95-62BA-0BD020CF750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552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95BC3428-2C51-5963-868E-203D5368AA6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2075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75C6387B-8F83-2D32-3D11-B777565D1C48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610035"/>
              <a:ext cx="2052607" cy="1175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BFE23C0B-43B3-A650-2973-0A5D233C2327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4573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E9CA3803-BFCE-5FEF-90A2-B0217C47F0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0742" y="3785522"/>
              <a:ext cx="2052607" cy="1650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diritto 42">
              <a:extLst>
                <a:ext uri="{FF2B5EF4-FFF2-40B4-BE49-F238E27FC236}">
                  <a16:creationId xmlns:a16="http://schemas.microsoft.com/office/drawing/2014/main" id="{918E80F4-E837-C323-6E11-350AF1D59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0742" y="3785522"/>
              <a:ext cx="2052607" cy="4741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diritto 44">
              <a:extLst>
                <a:ext uri="{FF2B5EF4-FFF2-40B4-BE49-F238E27FC236}">
                  <a16:creationId xmlns:a16="http://schemas.microsoft.com/office/drawing/2014/main" id="{456C2D10-07C7-2FD9-132C-44A9D75BCB92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800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diritto 46">
              <a:extLst>
                <a:ext uri="{FF2B5EF4-FFF2-40B4-BE49-F238E27FC236}">
                  <a16:creationId xmlns:a16="http://schemas.microsoft.com/office/drawing/2014/main" id="{610B676E-99E9-D051-0D5F-39B2FA50D006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3673592"/>
              <a:ext cx="2052607" cy="1119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04385893-BD0E-68CA-8AE5-E6932CD6637F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3429000"/>
              <a:ext cx="2052607" cy="3565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diritto 50">
              <a:extLst>
                <a:ext uri="{FF2B5EF4-FFF2-40B4-BE49-F238E27FC236}">
                  <a16:creationId xmlns:a16="http://schemas.microsoft.com/office/drawing/2014/main" id="{36258B79-5B29-6953-FBCB-86B46FFE570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0379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8C7F77BA-ED4D-1376-AEA3-3CA15DAE708A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864898"/>
              <a:ext cx="2052607" cy="920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386AB544-4782-9FA7-A690-94862C2DA6A6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033236"/>
              <a:ext cx="2052607" cy="17522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D8A77F43-747B-A014-6E36-1E526DAA572B}"/>
                </a:ext>
              </a:extLst>
            </p:cNvPr>
            <p:cNvCxnSpPr>
              <a:cxnSpLocks/>
            </p:cNvCxnSpPr>
            <p:nvPr/>
          </p:nvCxnSpPr>
          <p:spPr>
            <a:xfrm>
              <a:off x="2011821" y="1791525"/>
              <a:ext cx="2091528" cy="1993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33DCE1A6-F0E8-33EE-485E-3A7A36CBA737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3187823"/>
              <a:ext cx="2052607" cy="5976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D60DC6D0-9359-E961-6C41-C99329A86C5A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727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47C2A3AD-2DE8-FD32-12DE-1F2D8A1F65CE}"/>
                </a:ext>
              </a:extLst>
            </p:cNvPr>
            <p:cNvCxnSpPr>
              <a:cxnSpLocks/>
            </p:cNvCxnSpPr>
            <p:nvPr/>
          </p:nvCxnSpPr>
          <p:spPr>
            <a:xfrm>
              <a:off x="2050742" y="2329547"/>
              <a:ext cx="2052607" cy="14559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diritto 64">
              <a:extLst>
                <a:ext uri="{FF2B5EF4-FFF2-40B4-BE49-F238E27FC236}">
                  <a16:creationId xmlns:a16="http://schemas.microsoft.com/office/drawing/2014/main" id="{0722517E-AF89-F9E3-A1CD-032C924E368D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050742" y="2149876"/>
              <a:ext cx="2052608" cy="1279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EB6BC203-C1AE-735B-1705-BC5F2403AF41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5637278" y="2149876"/>
              <a:ext cx="1313036" cy="70133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BDA911F-C57A-B7CD-8862-287F1FF41F75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5635852" y="2851211"/>
              <a:ext cx="1314462" cy="93431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2A6254B2-EFDB-82A8-1A1E-9780D2B2D40E}"/>
                    </a:ext>
                  </a:extLst>
                </p:cNvPr>
                <p:cNvSpPr txBox="1"/>
                <p:nvPr/>
              </p:nvSpPr>
              <p:spPr>
                <a:xfrm>
                  <a:off x="2751830" y="1588859"/>
                  <a:ext cx="512448" cy="4150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2A6254B2-EFDB-82A8-1A1E-9780D2B2D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1830" y="1588859"/>
                  <a:ext cx="512448" cy="415050"/>
                </a:xfrm>
                <a:prstGeom prst="rect">
                  <a:avLst/>
                </a:prstGeom>
                <a:blipFill>
                  <a:blip r:embed="rId4"/>
                  <a:stretch>
                    <a:fillRect b="-73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3B57391E-91A7-967F-1291-294ECB777642}"/>
                </a:ext>
              </a:extLst>
            </p:cNvPr>
            <p:cNvSpPr txBox="1"/>
            <p:nvPr/>
          </p:nvSpPr>
          <p:spPr>
            <a:xfrm>
              <a:off x="6365289" y="224220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t-IT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CasellaDiTesto 71">
                  <a:extLst>
                    <a:ext uri="{FF2B5EF4-FFF2-40B4-BE49-F238E27FC236}">
                      <a16:creationId xmlns:a16="http://schemas.microsoft.com/office/drawing/2014/main" id="{61332CF0-7FDA-D288-651C-3E40DF8489E3}"/>
                    </a:ext>
                  </a:extLst>
                </p:cNvPr>
                <p:cNvSpPr txBox="1"/>
                <p:nvPr/>
              </p:nvSpPr>
              <p:spPr>
                <a:xfrm>
                  <a:off x="6307037" y="2240606"/>
                  <a:ext cx="775340" cy="372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72" name="CasellaDiTesto 71">
                  <a:extLst>
                    <a:ext uri="{FF2B5EF4-FFF2-40B4-BE49-F238E27FC236}">
                      <a16:creationId xmlns:a16="http://schemas.microsoft.com/office/drawing/2014/main" id="{61332CF0-7FDA-D288-651C-3E40DF8489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7037" y="2240606"/>
                  <a:ext cx="775340" cy="372538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CasellaDiTesto 72">
                  <a:extLst>
                    <a:ext uri="{FF2B5EF4-FFF2-40B4-BE49-F238E27FC236}">
                      <a16:creationId xmlns:a16="http://schemas.microsoft.com/office/drawing/2014/main" id="{A1CC37D0-009C-839E-B218-C9BD81E97154}"/>
                    </a:ext>
                  </a:extLst>
                </p:cNvPr>
                <p:cNvSpPr txBox="1"/>
                <p:nvPr/>
              </p:nvSpPr>
              <p:spPr>
                <a:xfrm>
                  <a:off x="6365289" y="3307922"/>
                  <a:ext cx="485966" cy="3730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73" name="CasellaDiTesto 72">
                  <a:extLst>
                    <a:ext uri="{FF2B5EF4-FFF2-40B4-BE49-F238E27FC236}">
                      <a16:creationId xmlns:a16="http://schemas.microsoft.com/office/drawing/2014/main" id="{A1CC37D0-009C-839E-B218-C9BD81E97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5289" y="3307922"/>
                  <a:ext cx="485966" cy="373051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asellaDiTesto 73">
                  <a:extLst>
                    <a:ext uri="{FF2B5EF4-FFF2-40B4-BE49-F238E27FC236}">
                      <a16:creationId xmlns:a16="http://schemas.microsoft.com/office/drawing/2014/main" id="{ADA18207-4AEA-88CF-521E-474377F447EA}"/>
                    </a:ext>
                  </a:extLst>
                </p:cNvPr>
                <p:cNvSpPr txBox="1"/>
                <p:nvPr/>
              </p:nvSpPr>
              <p:spPr>
                <a:xfrm>
                  <a:off x="4051988" y="1956980"/>
                  <a:ext cx="1719638" cy="3871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4" name="CasellaDiTesto 73">
                  <a:extLst>
                    <a:ext uri="{FF2B5EF4-FFF2-40B4-BE49-F238E27FC236}">
                      <a16:creationId xmlns:a16="http://schemas.microsoft.com/office/drawing/2014/main" id="{ADA18207-4AEA-88CF-521E-474377F44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988" y="1956980"/>
                  <a:ext cx="1719638" cy="387157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D7B104CC-9DB8-DD7A-1C0C-BD72A3FD8666}"/>
                </a:ext>
              </a:extLst>
            </p:cNvPr>
            <p:cNvSpPr/>
            <p:nvPr/>
          </p:nvSpPr>
          <p:spPr>
            <a:xfrm>
              <a:off x="4101924" y="3053877"/>
              <a:ext cx="1533928" cy="140267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asellaDiTesto 86">
                  <a:extLst>
                    <a:ext uri="{FF2B5EF4-FFF2-40B4-BE49-F238E27FC236}">
                      <a16:creationId xmlns:a16="http://schemas.microsoft.com/office/drawing/2014/main" id="{600AA8F6-0BFF-66AF-ECED-6418D11FE659}"/>
                    </a:ext>
                  </a:extLst>
                </p:cNvPr>
                <p:cNvSpPr txBox="1"/>
                <p:nvPr/>
              </p:nvSpPr>
              <p:spPr>
                <a:xfrm>
                  <a:off x="4050562" y="3562317"/>
                  <a:ext cx="1719638" cy="3871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7" name="CasellaDiTesto 86">
                  <a:extLst>
                    <a:ext uri="{FF2B5EF4-FFF2-40B4-BE49-F238E27FC236}">
                      <a16:creationId xmlns:a16="http://schemas.microsoft.com/office/drawing/2014/main" id="{600AA8F6-0BFF-66AF-ECED-6418D11FE6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562" y="3562317"/>
                  <a:ext cx="1719638" cy="387157"/>
                </a:xfrm>
                <a:prstGeom prst="rect">
                  <a:avLst/>
                </a:prstGeom>
                <a:blipFill>
                  <a:blip r:embed="rId8"/>
                  <a:stretch>
                    <a:fillRect b="-1269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asellaDiTesto 89">
                  <a:extLst>
                    <a:ext uri="{FF2B5EF4-FFF2-40B4-BE49-F238E27FC236}">
                      <a16:creationId xmlns:a16="http://schemas.microsoft.com/office/drawing/2014/main" id="{CF16B301-D506-38F1-9921-26F1729EE078}"/>
                    </a:ext>
                  </a:extLst>
                </p:cNvPr>
                <p:cNvSpPr txBox="1"/>
                <p:nvPr/>
              </p:nvSpPr>
              <p:spPr>
                <a:xfrm>
                  <a:off x="6903252" y="2647880"/>
                  <a:ext cx="1720471" cy="375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it-IT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·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0" name="CasellaDiTesto 89">
                  <a:extLst>
                    <a:ext uri="{FF2B5EF4-FFF2-40B4-BE49-F238E27FC236}">
                      <a16:creationId xmlns:a16="http://schemas.microsoft.com/office/drawing/2014/main" id="{CF16B301-D506-38F1-9921-26F1729EE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252" y="2647880"/>
                  <a:ext cx="1720471" cy="37555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7875EA2D-890E-272C-2F85-4E79EB3E3DF3}"/>
                </a:ext>
              </a:extLst>
            </p:cNvPr>
            <p:cNvCxnSpPr>
              <a:stCxn id="90" idx="3"/>
            </p:cNvCxnSpPr>
            <p:nvPr/>
          </p:nvCxnSpPr>
          <p:spPr>
            <a:xfrm>
              <a:off x="8623723" y="2835656"/>
              <a:ext cx="9375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asellaDiTesto 94">
              <a:extLst>
                <a:ext uri="{FF2B5EF4-FFF2-40B4-BE49-F238E27FC236}">
                  <a16:creationId xmlns:a16="http://schemas.microsoft.com/office/drawing/2014/main" id="{686D9993-7ED8-D98D-6278-EAC399D8D942}"/>
                </a:ext>
              </a:extLst>
            </p:cNvPr>
            <p:cNvSpPr txBox="1"/>
            <p:nvPr/>
          </p:nvSpPr>
          <p:spPr>
            <a:xfrm>
              <a:off x="9626070" y="2647880"/>
              <a:ext cx="849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Output</a:t>
              </a:r>
            </a:p>
          </p:txBody>
        </p:sp>
      </p:grp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FF5F6919-A4D5-7000-BD2D-9E9FF2A8D21E}"/>
              </a:ext>
            </a:extLst>
          </p:cNvPr>
          <p:cNvSpPr txBox="1"/>
          <p:nvPr/>
        </p:nvSpPr>
        <p:spPr>
          <a:xfrm>
            <a:off x="2989732" y="4741526"/>
            <a:ext cx="5551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b="1" dirty="0"/>
              <a:t>Poor performance</a:t>
            </a:r>
          </a:p>
          <a:p>
            <a:endParaRPr lang="en-PH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PH" sz="2400" b="1" dirty="0"/>
              <a:t>Hard task to build ‘by hands’ the gradients </a:t>
            </a:r>
            <a:r>
              <a:rPr lang="en-PH" sz="2000" dirty="0"/>
              <a:t>Even for a so raw network </a:t>
            </a:r>
          </a:p>
        </p:txBody>
      </p:sp>
    </p:spTree>
    <p:extLst>
      <p:ext uri="{BB962C8B-B14F-4D97-AF65-F5344CB8AC3E}">
        <p14:creationId xmlns:p14="http://schemas.microsoft.com/office/powerpoint/2010/main" val="393461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0F43C52F-D4AF-3106-455C-7EF14F940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911" y="1981077"/>
            <a:ext cx="6397342" cy="241336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5EE2474-6E4F-ACFC-94EF-4597DD11F1A1}"/>
              </a:ext>
            </a:extLst>
          </p:cNvPr>
          <p:cNvSpPr txBox="1"/>
          <p:nvPr/>
        </p:nvSpPr>
        <p:spPr>
          <a:xfrm>
            <a:off x="3291045" y="4873840"/>
            <a:ext cx="5143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400" dirty="0"/>
              <a:t>How to build gradients ‘by hands’ here?</a:t>
            </a:r>
          </a:p>
          <a:p>
            <a:pPr algn="ctr"/>
            <a:r>
              <a:rPr lang="en-PH" sz="2000" dirty="0"/>
              <a:t>I think impossible (in adequate times)!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9224AE-3AA0-BED0-FE66-91526BD78E03}"/>
              </a:ext>
            </a:extLst>
          </p:cNvPr>
          <p:cNvSpPr txBox="1"/>
          <p:nvPr/>
        </p:nvSpPr>
        <p:spPr>
          <a:xfrm>
            <a:off x="3793330" y="424465"/>
            <a:ext cx="41385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dirty="0"/>
              <a:t>How to improve performances?</a:t>
            </a:r>
          </a:p>
          <a:p>
            <a:pPr algn="ctr"/>
            <a:r>
              <a:rPr lang="en-PH" sz="2000" dirty="0"/>
              <a:t>MORE LAYERS</a:t>
            </a:r>
          </a:p>
          <a:p>
            <a:pPr algn="ctr"/>
            <a:r>
              <a:rPr lang="en-PH" sz="2000" dirty="0"/>
              <a:t>More model expressivity</a:t>
            </a:r>
          </a:p>
        </p:txBody>
      </p:sp>
    </p:spTree>
    <p:extLst>
      <p:ext uri="{BB962C8B-B14F-4D97-AF65-F5344CB8AC3E}">
        <p14:creationId xmlns:p14="http://schemas.microsoft.com/office/powerpoint/2010/main" val="416928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E26804E-933A-AEFF-94B0-1FF2B1F505FE}"/>
                  </a:ext>
                </a:extLst>
              </p:cNvPr>
              <p:cNvSpPr txBox="1"/>
              <p:nvPr/>
            </p:nvSpPr>
            <p:spPr>
              <a:xfrm>
                <a:off x="2535032" y="4714893"/>
                <a:ext cx="712193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PH" sz="2400" b="1" dirty="0"/>
                  <a:t>Sparse connectivity </a:t>
                </a:r>
                <a:r>
                  <a:rPr lang="en-PH" sz="2400" dirty="0"/>
                  <a:t>-</a:t>
                </a:r>
                <a:r>
                  <a:rPr lang="en-PH" sz="2000" dirty="0"/>
                  <a:t>&gt; retrieve spatial information</a:t>
                </a:r>
                <a:endParaRPr lang="en-PH" sz="2400" dirty="0"/>
              </a:p>
              <a:p>
                <a:endParaRPr lang="en-PH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PH" sz="2400" b="1" dirty="0"/>
                  <a:t>Weight sharing </a:t>
                </a:r>
                <a:r>
                  <a:rPr lang="en-PH" sz="2400" dirty="0"/>
                  <a:t>-------</a:t>
                </a:r>
                <a:r>
                  <a:rPr lang="en-PH" sz="2000" dirty="0"/>
                  <a:t>&gt; Translational invariance</a:t>
                </a:r>
              </a:p>
              <a:p>
                <a:pPr lvl="1"/>
                <a:r>
                  <a:rPr lang="en-PH" sz="2000" dirty="0"/>
                  <a:t>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PH" sz="2000" dirty="0"/>
                  <a:t>)</a:t>
                </a:r>
                <a:endParaRPr lang="it-IT" sz="2000" dirty="0"/>
              </a:p>
              <a:p>
                <a:pPr lvl="1"/>
                <a:endParaRPr lang="en-PH" sz="2000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E26804E-933A-AEFF-94B0-1FF2B1F50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032" y="4714893"/>
                <a:ext cx="7121934" cy="1815882"/>
              </a:xfrm>
              <a:prstGeom prst="rect">
                <a:avLst/>
              </a:prstGeom>
              <a:blipFill>
                <a:blip r:embed="rId2"/>
                <a:stretch>
                  <a:fillRect l="-1199" t="-26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>
            <a:extLst>
              <a:ext uri="{FF2B5EF4-FFF2-40B4-BE49-F238E27FC236}">
                <a16:creationId xmlns:a16="http://schemas.microsoft.com/office/drawing/2014/main" id="{C1F27D78-E476-FEAD-8E45-29AF54BD5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285" y="1106126"/>
            <a:ext cx="8171428" cy="2942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B3494CF-6466-4AF7-02F8-C14A24FE6215}"/>
                  </a:ext>
                </a:extLst>
              </p:cNvPr>
              <p:cNvSpPr txBox="1"/>
              <p:nvPr/>
            </p:nvSpPr>
            <p:spPr>
              <a:xfrm>
                <a:off x="3621093" y="2553614"/>
                <a:ext cx="4346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AB3494CF-6466-4AF7-02F8-C14A24FE6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093" y="2553614"/>
                <a:ext cx="43460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F2604CA-475F-259C-6DDC-F1F5D1F66FA5}"/>
                  </a:ext>
                </a:extLst>
              </p:cNvPr>
              <p:cNvSpPr txBox="1"/>
              <p:nvPr/>
            </p:nvSpPr>
            <p:spPr>
              <a:xfrm>
                <a:off x="3621093" y="1950982"/>
                <a:ext cx="430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1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F2604CA-475F-259C-6DDC-F1F5D1F66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093" y="1950982"/>
                <a:ext cx="43043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ttangolo 20">
            <a:extLst>
              <a:ext uri="{FF2B5EF4-FFF2-40B4-BE49-F238E27FC236}">
                <a16:creationId xmlns:a16="http://schemas.microsoft.com/office/drawing/2014/main" id="{68AFB27F-96E9-8706-A387-F89BBBCE243C}"/>
              </a:ext>
            </a:extLst>
          </p:cNvPr>
          <p:cNvSpPr/>
          <p:nvPr/>
        </p:nvSpPr>
        <p:spPr>
          <a:xfrm>
            <a:off x="4614863" y="2926556"/>
            <a:ext cx="64294" cy="666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54B110AC-435C-581F-6368-217C9E649B83}"/>
              </a:ext>
            </a:extLst>
          </p:cNvPr>
          <p:cNvSpPr/>
          <p:nvPr/>
        </p:nvSpPr>
        <p:spPr>
          <a:xfrm>
            <a:off x="4881562" y="2412206"/>
            <a:ext cx="64294" cy="6667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6577D95-5E14-FE86-3DAE-77C5FC179719}"/>
              </a:ext>
            </a:extLst>
          </p:cNvPr>
          <p:cNvSpPr txBox="1"/>
          <p:nvPr/>
        </p:nvSpPr>
        <p:spPr>
          <a:xfrm>
            <a:off x="5429611" y="42446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2400" dirty="0"/>
              <a:t>CNNs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24550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120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HP_400_G4</dc:creator>
  <cp:lastModifiedBy>Dell_i5</cp:lastModifiedBy>
  <cp:revision>26</cp:revision>
  <dcterms:created xsi:type="dcterms:W3CDTF">2024-05-01T09:39:48Z</dcterms:created>
  <dcterms:modified xsi:type="dcterms:W3CDTF">2024-05-02T15:52:36Z</dcterms:modified>
</cp:coreProperties>
</file>