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6/12/2017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6/12/2017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Python Chat Application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err="1" smtClean="0"/>
              <a:t>Hanliang</a:t>
            </a:r>
            <a:r>
              <a:rPr lang="en-NZ" dirty="0" smtClean="0"/>
              <a:t> Ding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1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Login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"/>
          <a:stretch/>
        </p:blipFill>
        <p:spPr>
          <a:xfrm>
            <a:off x="717452" y="1619250"/>
            <a:ext cx="7359748" cy="4762500"/>
          </a:xfrm>
        </p:spPr>
      </p:pic>
    </p:spTree>
    <p:extLst>
      <p:ext uri="{BB962C8B-B14F-4D97-AF65-F5344CB8AC3E}">
        <p14:creationId xmlns:p14="http://schemas.microsoft.com/office/powerpoint/2010/main" val="237528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Home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"/>
          <a:stretch/>
        </p:blipFill>
        <p:spPr>
          <a:xfrm>
            <a:off x="590361" y="1412776"/>
            <a:ext cx="7510032" cy="48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Profile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28800"/>
            <a:ext cx="7344816" cy="45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3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Chat room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9250"/>
            <a:ext cx="762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Default</a:t>
            </a:r>
            <a:endParaRPr lang="en-NZ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9250"/>
            <a:ext cx="7620000" cy="47625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File Structure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MainApp.py</a:t>
            </a:r>
          </a:p>
          <a:p>
            <a:r>
              <a:rPr lang="en-NZ" dirty="0" smtClean="0"/>
              <a:t>encrypDecryp.py</a:t>
            </a:r>
          </a:p>
          <a:p>
            <a:r>
              <a:rPr lang="en-NZ" dirty="0" err="1" smtClean="0"/>
              <a:t>Database.db</a:t>
            </a:r>
            <a:endParaRPr lang="en-NZ" dirty="0" smtClean="0"/>
          </a:p>
          <a:p>
            <a:r>
              <a:rPr lang="en-NZ" dirty="0" smtClean="0"/>
              <a:t>Static(folder)</a:t>
            </a:r>
          </a:p>
          <a:p>
            <a:pPr lvl="1"/>
            <a:r>
              <a:rPr lang="en-NZ" dirty="0" smtClean="0"/>
              <a:t>Home.css</a:t>
            </a:r>
          </a:p>
          <a:p>
            <a:r>
              <a:rPr lang="en-NZ" dirty="0" smtClean="0"/>
              <a:t>Templates(folder)</a:t>
            </a:r>
          </a:p>
          <a:p>
            <a:pPr lvl="1"/>
            <a:r>
              <a:rPr lang="en-NZ" dirty="0" smtClean="0"/>
              <a:t>Profile.html</a:t>
            </a:r>
          </a:p>
          <a:p>
            <a:pPr lvl="1"/>
            <a:r>
              <a:rPr lang="en-NZ" dirty="0" smtClean="0"/>
              <a:t>Home.html</a:t>
            </a:r>
          </a:p>
          <a:p>
            <a:pPr lvl="1"/>
            <a:r>
              <a:rPr lang="en-NZ" dirty="0" smtClean="0"/>
              <a:t>Login.html</a:t>
            </a:r>
          </a:p>
          <a:p>
            <a:pPr lvl="1"/>
            <a:r>
              <a:rPr lang="en-NZ" dirty="0" smtClean="0"/>
              <a:t>Chatroom.html</a:t>
            </a:r>
          </a:p>
          <a:p>
            <a:pPr lvl="1"/>
            <a:r>
              <a:rPr lang="en-NZ" dirty="0" smtClean="0"/>
              <a:t>Default.html</a:t>
            </a:r>
          </a:p>
          <a:p>
            <a:pPr lvl="1"/>
            <a:endParaRPr lang="en-NZ" dirty="0"/>
          </a:p>
          <a:p>
            <a:pPr marL="411480" lvl="1" indent="0">
              <a:buNone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4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Database Structure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47764" y="1670824"/>
            <a:ext cx="1512168" cy="23342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/>
              <a:t>Profile</a:t>
            </a:r>
          </a:p>
          <a:p>
            <a:pPr algn="ctr"/>
            <a:r>
              <a:rPr lang="en-NZ" dirty="0" smtClean="0"/>
              <a:t>Username</a:t>
            </a:r>
          </a:p>
          <a:p>
            <a:pPr algn="ctr"/>
            <a:r>
              <a:rPr lang="en-NZ" dirty="0" smtClean="0"/>
              <a:t>Name</a:t>
            </a:r>
          </a:p>
          <a:p>
            <a:pPr algn="ctr"/>
            <a:r>
              <a:rPr lang="en-NZ" dirty="0" smtClean="0"/>
              <a:t>Position</a:t>
            </a:r>
          </a:p>
          <a:p>
            <a:pPr algn="ctr"/>
            <a:r>
              <a:rPr lang="en-NZ" dirty="0" smtClean="0"/>
              <a:t>Description</a:t>
            </a:r>
          </a:p>
          <a:p>
            <a:pPr algn="ctr"/>
            <a:r>
              <a:rPr lang="en-NZ" dirty="0" smtClean="0"/>
              <a:t>Location</a:t>
            </a:r>
          </a:p>
          <a:p>
            <a:pPr algn="ctr"/>
            <a:r>
              <a:rPr lang="en-NZ" dirty="0" smtClean="0"/>
              <a:t>Picture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6372200" y="1670825"/>
            <a:ext cx="1512168" cy="2592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/>
              <a:t>Messages</a:t>
            </a:r>
          </a:p>
          <a:p>
            <a:pPr algn="ctr"/>
            <a:r>
              <a:rPr lang="en-NZ" dirty="0" smtClean="0"/>
              <a:t>Message</a:t>
            </a:r>
          </a:p>
          <a:p>
            <a:pPr algn="ctr"/>
            <a:r>
              <a:rPr lang="en-NZ" dirty="0" smtClean="0"/>
              <a:t>Sender</a:t>
            </a:r>
          </a:p>
          <a:p>
            <a:pPr algn="ctr"/>
            <a:r>
              <a:rPr lang="en-NZ" dirty="0" smtClean="0"/>
              <a:t>Receiver</a:t>
            </a:r>
          </a:p>
          <a:p>
            <a:pPr algn="ctr"/>
            <a:r>
              <a:rPr lang="en-NZ" dirty="0" smtClean="0"/>
              <a:t>Time</a:t>
            </a:r>
          </a:p>
        </p:txBody>
      </p:sp>
      <p:sp>
        <p:nvSpPr>
          <p:cNvPr id="9" name="Rectangle 8"/>
          <p:cNvSpPr/>
          <p:nvPr/>
        </p:nvSpPr>
        <p:spPr>
          <a:xfrm>
            <a:off x="611560" y="1670825"/>
            <a:ext cx="1512168" cy="1800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err="1" smtClean="0"/>
              <a:t>UserKey</a:t>
            </a:r>
            <a:endParaRPr lang="en-NZ" b="1" dirty="0" smtClean="0"/>
          </a:p>
          <a:p>
            <a:pPr algn="ctr"/>
            <a:r>
              <a:rPr lang="en-NZ" dirty="0" smtClean="0"/>
              <a:t>Username</a:t>
            </a:r>
          </a:p>
          <a:p>
            <a:pPr algn="ctr"/>
            <a:r>
              <a:rPr lang="en-NZ" dirty="0" smtClean="0"/>
              <a:t>Password</a:t>
            </a:r>
          </a:p>
          <a:p>
            <a:pPr algn="ctr"/>
            <a:r>
              <a:rPr lang="en-NZ" dirty="0" smtClean="0"/>
              <a:t>Private</a:t>
            </a:r>
          </a:p>
          <a:p>
            <a:pPr algn="ctr"/>
            <a:r>
              <a:rPr lang="en-NZ" dirty="0" smtClean="0"/>
              <a:t>Public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27984" y="1670825"/>
            <a:ext cx="1512168" cy="19945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err="1" smtClean="0"/>
              <a:t>onlineUsers</a:t>
            </a:r>
            <a:endParaRPr lang="en-NZ" b="1" dirty="0" smtClean="0"/>
          </a:p>
          <a:p>
            <a:pPr algn="ctr"/>
            <a:r>
              <a:rPr lang="en-NZ" dirty="0" smtClean="0"/>
              <a:t>Username</a:t>
            </a:r>
          </a:p>
          <a:p>
            <a:pPr algn="ctr"/>
            <a:r>
              <a:rPr lang="en-NZ" dirty="0" smtClean="0"/>
              <a:t>Password</a:t>
            </a:r>
          </a:p>
          <a:p>
            <a:pPr algn="ctr"/>
            <a:r>
              <a:rPr lang="en-NZ" dirty="0" smtClean="0"/>
              <a:t>Private</a:t>
            </a:r>
          </a:p>
          <a:p>
            <a:pPr algn="ctr"/>
            <a:r>
              <a:rPr lang="en-NZ" dirty="0" smtClean="0"/>
              <a:t>Public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1560" y="3969826"/>
            <a:ext cx="1512168" cy="25922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b="1" dirty="0" smtClean="0"/>
              <a:t>Registered Users</a:t>
            </a:r>
          </a:p>
          <a:p>
            <a:pPr algn="ctr"/>
            <a:r>
              <a:rPr lang="en-NZ" dirty="0" smtClean="0"/>
              <a:t>Username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123728" y="2276872"/>
            <a:ext cx="32403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59932" y="2352647"/>
            <a:ext cx="468052" cy="682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8" idx="1"/>
          </p:cNvCxnSpPr>
          <p:nvPr/>
        </p:nvCxnSpPr>
        <p:spPr>
          <a:xfrm>
            <a:off x="5922745" y="2397372"/>
            <a:ext cx="449455" cy="5695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40152" y="2475845"/>
            <a:ext cx="432048" cy="8091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427984" y="2420889"/>
            <a:ext cx="0" cy="32403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2123728" y="5661248"/>
            <a:ext cx="2304256" cy="549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Future Improvements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Separate API’s and non API functions</a:t>
            </a:r>
          </a:p>
          <a:p>
            <a:r>
              <a:rPr lang="en-NZ" dirty="0" smtClean="0"/>
              <a:t>Add group messaging</a:t>
            </a:r>
          </a:p>
          <a:p>
            <a:r>
              <a:rPr lang="en-NZ" dirty="0" smtClean="0"/>
              <a:t>Add events</a:t>
            </a:r>
          </a:p>
          <a:p>
            <a:r>
              <a:rPr lang="en-NZ" dirty="0" smtClean="0"/>
              <a:t>Better looking interface</a:t>
            </a:r>
          </a:p>
          <a:p>
            <a:r>
              <a:rPr lang="en-NZ" dirty="0" smtClean="0"/>
              <a:t>More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47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</TotalTime>
  <Words>80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Python Chat Application</vt:lpstr>
      <vt:lpstr>Login</vt:lpstr>
      <vt:lpstr>Home</vt:lpstr>
      <vt:lpstr>Profile</vt:lpstr>
      <vt:lpstr>Chat room</vt:lpstr>
      <vt:lpstr>Default</vt:lpstr>
      <vt:lpstr>File Structure</vt:lpstr>
      <vt:lpstr>Database Structure</vt:lpstr>
      <vt:lpstr>Future Improvements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Chat Application</dc:title>
  <dc:creator>user</dc:creator>
  <cp:lastModifiedBy>user</cp:lastModifiedBy>
  <cp:revision>23</cp:revision>
  <dcterms:created xsi:type="dcterms:W3CDTF">2017-06-11T23:08:45Z</dcterms:created>
  <dcterms:modified xsi:type="dcterms:W3CDTF">2017-06-11T23:40:42Z</dcterms:modified>
</cp:coreProperties>
</file>