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9" r:id="rId5"/>
    <p:sldId id="260" r:id="rId6"/>
    <p:sldId id="262" r:id="rId7"/>
    <p:sldId id="264" r:id="rId8"/>
    <p:sldId id="265" r:id="rId9"/>
    <p:sldId id="263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21544-7A1D-496E-ABD4-DEFA0D8195EA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C19ED-E78F-4BEE-BC52-BBA102E50A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48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19ED-E78F-4BEE-BC52-BBA102E50A5D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073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51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72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6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404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29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96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7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64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86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83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09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EC72-D5A3-4992-A060-F67899FDE782}" type="datetimeFigureOut">
              <a:rPr lang="en-NZ" smtClean="0"/>
              <a:t>13/04/2017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6246-9A75-436C-A620-070496F8CE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90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/>
          </a:bodyPr>
          <a:lstStyle/>
          <a:p>
            <a:r>
              <a:rPr lang="en-NZ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WARLORDS REBORN</a:t>
            </a:r>
            <a:endParaRPr lang="en-NZ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Developed by:</a:t>
            </a:r>
          </a:p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Jerry Fan</a:t>
            </a:r>
          </a:p>
          <a:p>
            <a:r>
              <a:rPr lang="en-NZ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Hanliang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Ding</a:t>
            </a:r>
            <a:endParaRPr lang="en-NZ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Minimum Requirements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Keyboard navigated main menu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Single player or AI selection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Starting countdown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 to pause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Page down key to skip game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Escape key to go to main menu after game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1024 x 768 window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Maximum  2 minutes game mode available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Collisions functional like the 1980 original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/>
              </a:rPr>
              <a:t>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NZ" dirty="0"/>
          </a:p>
        </p:txBody>
      </p:sp>
      <p:pic>
        <p:nvPicPr>
          <p:cNvPr id="13" name="Picture 2" descr="VoteY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04864"/>
            <a:ext cx="1224136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Music/Sound Effects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272808" cy="457904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Audio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from creative commons so no copy right issues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Music for menu and music for game are separate</a:t>
            </a:r>
            <a:endParaRPr lang="en-NZ" dirty="0" smtClean="0"/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Sound effects for more </a:t>
            </a:r>
            <a:r>
              <a:rPr lang="en-NZ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ear coordination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6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Menu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Keyboard and Mouse navigation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Volume control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Sound effects and music separate mute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Game mode selections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Player selections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Bonus feature selections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48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Features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9552" y="5157192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Features are highly customizable and flexible so anything unwanted won’t be in the game</a:t>
            </a:r>
            <a:endParaRPr lang="en-NZ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r="12262" b="6250"/>
          <a:stretch/>
        </p:blipFill>
        <p:spPr bwMode="auto">
          <a:xfrm>
            <a:off x="1835696" y="1196752"/>
            <a:ext cx="5616624" cy="39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6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Players or AI</a:t>
            </a:r>
            <a:endParaRPr lang="en-NZ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9552" y="5157192"/>
            <a:ext cx="8229600" cy="1224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Each slot in the game can be chosen by the user and is not binary, more flexible than just 2 modes</a:t>
            </a:r>
            <a:endParaRPr lang="en-NZ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1823" b="6250"/>
          <a:stretch/>
        </p:blipFill>
        <p:spPr bwMode="auto">
          <a:xfrm>
            <a:off x="1979712" y="1206058"/>
            <a:ext cx="5328592" cy="3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2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1823" b="6250"/>
          <a:stretch/>
        </p:blipFill>
        <p:spPr bwMode="auto">
          <a:xfrm>
            <a:off x="3313692" y="4562362"/>
            <a:ext cx="2864418" cy="204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r="12262" b="6250"/>
          <a:stretch/>
        </p:blipFill>
        <p:spPr bwMode="auto">
          <a:xfrm>
            <a:off x="554018" y="2491462"/>
            <a:ext cx="2864418" cy="200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7" r="11933" b="6250"/>
          <a:stretch/>
        </p:blipFill>
        <p:spPr bwMode="auto">
          <a:xfrm>
            <a:off x="5973929" y="2477763"/>
            <a:ext cx="2832375" cy="200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0" r="13051" b="5835"/>
          <a:stretch/>
        </p:blipFill>
        <p:spPr bwMode="auto">
          <a:xfrm>
            <a:off x="3275856" y="260648"/>
            <a:ext cx="290225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-Up Arrow 7"/>
          <p:cNvSpPr/>
          <p:nvPr/>
        </p:nvSpPr>
        <p:spPr>
          <a:xfrm rot="5400000">
            <a:off x="5086614" y="1989024"/>
            <a:ext cx="488952" cy="1285678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Bent-Up Arrow 10"/>
          <p:cNvSpPr/>
          <p:nvPr/>
        </p:nvSpPr>
        <p:spPr>
          <a:xfrm rot="16200000" flipH="1">
            <a:off x="2870280" y="2936952"/>
            <a:ext cx="1544265" cy="447952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Bent-Up Arrow 12"/>
          <p:cNvSpPr/>
          <p:nvPr/>
        </p:nvSpPr>
        <p:spPr>
          <a:xfrm rot="5400000">
            <a:off x="2683808" y="4392623"/>
            <a:ext cx="488952" cy="69514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/>
          <p:cNvSpPr/>
          <p:nvPr/>
        </p:nvSpPr>
        <p:spPr>
          <a:xfrm>
            <a:off x="488511" y="449818"/>
            <a:ext cx="2092200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0000"/>
                </a:solidFill>
              </a:rPr>
              <a:t>APPLICATION</a:t>
            </a:r>
          </a:p>
          <a:p>
            <a:pPr algn="ctr"/>
            <a:r>
              <a:rPr lang="en-NZ" dirty="0" smtClean="0">
                <a:solidFill>
                  <a:srgbClr val="FF0000"/>
                </a:solidFill>
              </a:rPr>
              <a:t>START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60232" y="4797152"/>
            <a:ext cx="1872208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0000"/>
                </a:solidFill>
              </a:rPr>
              <a:t>GAME</a:t>
            </a:r>
          </a:p>
          <a:p>
            <a:pPr algn="ctr"/>
            <a:r>
              <a:rPr lang="en-NZ" dirty="0" smtClean="0">
                <a:solidFill>
                  <a:srgbClr val="FF0000"/>
                </a:solidFill>
              </a:rPr>
              <a:t>STARTS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80710" y="1052736"/>
            <a:ext cx="695145" cy="2520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Bent-Up Arrow 16"/>
          <p:cNvSpPr/>
          <p:nvPr/>
        </p:nvSpPr>
        <p:spPr>
          <a:xfrm>
            <a:off x="5331090" y="6309320"/>
            <a:ext cx="2409262" cy="481666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6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 Ups</a:t>
            </a:r>
            <a:endParaRPr lang="en-NZ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2" t="60419" r="40931" b="6250"/>
          <a:stretch/>
        </p:blipFill>
        <p:spPr bwMode="auto">
          <a:xfrm>
            <a:off x="1115616" y="1556792"/>
            <a:ext cx="1759527" cy="15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99592" y="3645024"/>
            <a:ext cx="7272808" cy="2418806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Invisibility (make the ball invisible)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Bounty </a:t>
            </a: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(increase score for hitter)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Double Damage (do more damage to walls)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Haste (make the ball faster)</a:t>
            </a:r>
            <a:endParaRPr lang="en-NZ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5856" y="1412776"/>
            <a:ext cx="511256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Makes the game more fun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Introduces randomness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Stimulating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29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Ghosting</a:t>
            </a:r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8" t="61524" r="13031" b="6250"/>
          <a:stretch/>
        </p:blipFill>
        <p:spPr bwMode="auto">
          <a:xfrm>
            <a:off x="3131840" y="1477856"/>
            <a:ext cx="3024336" cy="245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5616" y="4437112"/>
            <a:ext cx="7405704" cy="136815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Dead players won’t feel bored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Discourages ganging up on one player</a:t>
            </a:r>
          </a:p>
          <a:p>
            <a:pPr>
              <a:buFontTx/>
              <a:buChar char="-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89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Pausing/</a:t>
            </a:r>
            <a:r>
              <a:rPr lang="en-NZ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Unpausing</a:t>
            </a:r>
            <a:endParaRPr lang="en-NZ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13250" b="5729"/>
          <a:stretch/>
        </p:blipFill>
        <p:spPr bwMode="auto">
          <a:xfrm>
            <a:off x="1259632" y="1484784"/>
            <a:ext cx="2776274" cy="188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r="12541" b="7739"/>
          <a:stretch/>
        </p:blipFill>
        <p:spPr bwMode="auto">
          <a:xfrm>
            <a:off x="5220073" y="1484784"/>
            <a:ext cx="2736304" cy="188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15616" y="3933056"/>
            <a:ext cx="7405704" cy="20162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Countdown from 3 before restart so players can prepare</a:t>
            </a:r>
          </a:p>
          <a:p>
            <a:pPr>
              <a:buFontTx/>
              <a:buChar char="-"/>
            </a:pPr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overlay for aesthetics</a:t>
            </a:r>
          </a:p>
          <a:p>
            <a:pPr>
              <a:buFontTx/>
              <a:buChar char="-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24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8" r="13031" b="6250"/>
          <a:stretch/>
        </p:blipFill>
        <p:spPr bwMode="auto">
          <a:xfrm>
            <a:off x="2576074" y="441140"/>
            <a:ext cx="2592288" cy="182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79512" y="533128"/>
            <a:ext cx="1872208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0000"/>
                </a:solidFill>
              </a:rPr>
              <a:t>GAME</a:t>
            </a:r>
          </a:p>
          <a:p>
            <a:pPr algn="ctr"/>
            <a:r>
              <a:rPr lang="en-NZ" dirty="0" smtClean="0">
                <a:solidFill>
                  <a:srgbClr val="FF0000"/>
                </a:solidFill>
              </a:rPr>
              <a:t>STARTS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0" r="12591" b="6250"/>
          <a:stretch/>
        </p:blipFill>
        <p:spPr bwMode="auto">
          <a:xfrm>
            <a:off x="6157446" y="479262"/>
            <a:ext cx="2553212" cy="179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5" r="12811" b="5729"/>
          <a:stretch/>
        </p:blipFill>
        <p:spPr bwMode="auto">
          <a:xfrm>
            <a:off x="2540779" y="4652677"/>
            <a:ext cx="2627583" cy="185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179508" y="4840536"/>
            <a:ext cx="1872208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0000"/>
                </a:solidFill>
              </a:rPr>
              <a:t>MAIN MENU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13250" b="5729"/>
          <a:stretch/>
        </p:blipFill>
        <p:spPr bwMode="auto">
          <a:xfrm>
            <a:off x="5979708" y="4639032"/>
            <a:ext cx="2691390" cy="18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292080" y="1289212"/>
            <a:ext cx="648071" cy="1955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108731" y="1236737"/>
            <a:ext cx="432048" cy="1955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051717" y="5468733"/>
            <a:ext cx="455063" cy="2256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8000241">
            <a:off x="4588702" y="2930512"/>
            <a:ext cx="1557253" cy="1925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r="12921" b="6250"/>
          <a:stretch/>
        </p:blipFill>
        <p:spPr bwMode="auto">
          <a:xfrm>
            <a:off x="4252089" y="2473389"/>
            <a:ext cx="2705327" cy="189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Bent-Up Arrow 22"/>
          <p:cNvSpPr/>
          <p:nvPr/>
        </p:nvSpPr>
        <p:spPr>
          <a:xfrm rot="16200000" flipH="1">
            <a:off x="6926422" y="2301986"/>
            <a:ext cx="653952" cy="591963"/>
          </a:xfrm>
          <a:prstGeom prst="bentUpArrow">
            <a:avLst>
              <a:gd name="adj1" fmla="val 16353"/>
              <a:gd name="adj2" fmla="val 16028"/>
              <a:gd name="adj3" fmla="val 267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Bent-Up Arrow 23"/>
          <p:cNvSpPr/>
          <p:nvPr/>
        </p:nvSpPr>
        <p:spPr>
          <a:xfrm rot="10800000" flipH="1">
            <a:off x="6957418" y="4005064"/>
            <a:ext cx="1358998" cy="633968"/>
          </a:xfrm>
          <a:prstGeom prst="bentUpArrow">
            <a:avLst>
              <a:gd name="adj1" fmla="val 17311"/>
              <a:gd name="adj2" fmla="val 16028"/>
              <a:gd name="adj3" fmla="val 199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Bent-Up Arrow 24"/>
          <p:cNvSpPr/>
          <p:nvPr/>
        </p:nvSpPr>
        <p:spPr>
          <a:xfrm rot="16200000">
            <a:off x="7257713" y="3326819"/>
            <a:ext cx="979839" cy="1580429"/>
          </a:xfrm>
          <a:prstGeom prst="bentUpArrow">
            <a:avLst>
              <a:gd name="adj1" fmla="val 11846"/>
              <a:gd name="adj2" fmla="val 14491"/>
              <a:gd name="adj3" fmla="val 153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Bent-Up Arrow 26"/>
          <p:cNvSpPr/>
          <p:nvPr/>
        </p:nvSpPr>
        <p:spPr>
          <a:xfrm rot="10800000">
            <a:off x="2987822" y="4005064"/>
            <a:ext cx="1264266" cy="633968"/>
          </a:xfrm>
          <a:prstGeom prst="bentUpArrow">
            <a:avLst>
              <a:gd name="adj1" fmla="val 17311"/>
              <a:gd name="adj2" fmla="val 16028"/>
              <a:gd name="adj3" fmla="val 199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3193074" y="71808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Load Screen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0256" y="109024"/>
            <a:ext cx="220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 game Countdown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57417" y="4237622"/>
            <a:ext cx="73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Pause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880" y="428334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 Game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8080" y="2086325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Game</a:t>
            </a:r>
            <a:endParaRPr lang="en-NZ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3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237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WARLORDS REBORN</vt:lpstr>
      <vt:lpstr>Menu</vt:lpstr>
      <vt:lpstr>Features</vt:lpstr>
      <vt:lpstr>Players or AI</vt:lpstr>
      <vt:lpstr>PowerPoint Presentation</vt:lpstr>
      <vt:lpstr>Power Ups</vt:lpstr>
      <vt:lpstr>Ghosting</vt:lpstr>
      <vt:lpstr>Pausing/Unpausing</vt:lpstr>
      <vt:lpstr>PowerPoint Presentation</vt:lpstr>
      <vt:lpstr>Minimum Requirements</vt:lpstr>
      <vt:lpstr>Music/Sound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WARLORDS REBORN</dc:title>
  <dc:creator>user</dc:creator>
  <cp:lastModifiedBy>user</cp:lastModifiedBy>
  <cp:revision>89</cp:revision>
  <dcterms:created xsi:type="dcterms:W3CDTF">2017-04-12T23:30:01Z</dcterms:created>
  <dcterms:modified xsi:type="dcterms:W3CDTF">2017-04-13T02:34:29Z</dcterms:modified>
</cp:coreProperties>
</file>