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2531-63EE-26A9-1908-AAD5E20D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241C8-8D12-D3A6-27B9-A1C6CF115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EC7E-3265-8494-41E0-91C8BDAB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B490-36D2-E68A-75A5-C7D587D7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F41A-FFEE-32B1-785A-05FE4C95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E523-B91A-B567-C86E-5023937B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4B904-F8FE-40ED-21F5-4B6706AAA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9333-2E91-5D75-7D8F-EEAA5191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F111-0B79-3C49-94DA-1C7992C0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EDDE-5963-029D-1166-712318CC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38621-AAAC-2157-CD9C-FD11B6390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3689C-70DF-0C06-46CF-D0C1FD7A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BB8-6656-234F-8581-286F12F8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3C6C-1F4B-756D-7406-0E91A8B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6389-AD7C-124B-3C8F-20827A9B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3F1D-7FF8-E06E-D522-72220881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7A26-BB56-C129-F85D-21722300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7CBE-90D0-2AD1-171E-7CE63427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2E97-8EDA-4F10-7128-A5A13428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E887-D10C-C422-9D5F-E1FD849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14CF-34CA-80B1-EC80-0E5554CB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4A2F-1E6C-FA0B-34EC-38079137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0BDF-7760-4A51-8E67-871A6DA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8AF9-E5E7-1102-62F2-D5F5C58B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54DF-B547-D990-6C50-8E8A9BA1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65E1-3A8E-43AF-A34D-865323A0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EF6B-2BB8-80FA-61E4-45189A46B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51077-5323-6905-3EBA-923EC1DC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7F3A-AA8B-70E9-4CBE-2EB5C5AF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41CC-F5E6-280E-DA4C-4D7CFAE7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5C54C-B612-20E8-8A15-99430C74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EF9E-0CDB-74B2-0AA7-70DC4DB7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D5405-BBAC-983B-4647-C0F8C104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89CA-0B24-36E6-0AB8-2F320999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1B8F6-C858-4071-41A4-4E5A0FDD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911B3-96C8-DCB7-0990-BD77A15C9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ABF9-B34E-92AA-9C08-D9D843E5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7417-0D1A-E2B4-CF85-5CC00EBE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B1C8B-1418-7273-8C78-03E7CD26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EA04-61C5-FB5B-2A68-5D77A69A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45208-BE39-3E89-7D42-6E7AB427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23C8D-EB52-C68C-4A13-9E8B946B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CF70-045D-2E94-EAAD-0F5C786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463A8-B360-AB7D-0DD6-46BAD6B5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177C0-B023-B41B-A559-913F6937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D6A2-1953-E016-7E67-C5E657E0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C467-0972-1BC8-62E5-FC1A723B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16F8-B63D-1EC9-ABB7-B0504E22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AA11-FCB8-EABE-B94E-FB3E61E5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563CB-6DDE-DCCC-A605-3ED4F28A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0B02-5B97-C654-78E8-97F5CB95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E64C-38FE-35C4-94C5-FFAEE56C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4E7-741A-3D69-411A-70A34E41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942F1-9B2A-702E-15CE-C78B5D709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128AD-C7CF-F18C-6B1A-F1906D6B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640-B6C9-E4A4-819F-0023F5D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BDB-DB9A-904A-9903-CA303D52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E933-B30D-589C-9816-AD9ECE24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4F318-1305-1BAE-F73D-30619A96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929E-B608-F538-9871-72354C8A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16BA-7BF4-E9A5-3B75-C0FD6A220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2778B-0904-41D7-9C49-6D79DAA8BEF4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691BA-FECD-441B-5D7F-939A38D3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3873-B0C3-F7E6-5A53-9196904F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2B1E6-9AC5-477C-86F8-EF054E5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3A76-EF15-DA3B-DA43-BD7DAC90A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50221"/>
          </a:xfrm>
        </p:spPr>
        <p:txBody>
          <a:bodyPr>
            <a:normAutofit/>
          </a:bodyPr>
          <a:lstStyle/>
          <a:p>
            <a:r>
              <a:rPr lang="en-US" b="1" dirty="0"/>
              <a:t>Scribe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0363-5FB5-0790-B128-C24A53732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1767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4B5563"/>
                </a:solidFill>
                <a:effectLst/>
                <a:latin typeface="ui-sans-serif"/>
              </a:rPr>
              <a:t>The modern platform for bloggers and content creators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EB6F4-DE33-DD9E-F16D-1A432A5EE136}"/>
              </a:ext>
            </a:extLst>
          </p:cNvPr>
          <p:cNvSpPr txBox="1"/>
          <p:nvPr/>
        </p:nvSpPr>
        <p:spPr>
          <a:xfrm>
            <a:off x="2359742" y="5837277"/>
            <a:ext cx="747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Akshat Shukla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AFD-7C44-43A5-E20E-91B753F020E0}"/>
              </a:ext>
            </a:extLst>
          </p:cNvPr>
          <p:cNvSpPr txBox="1"/>
          <p:nvPr/>
        </p:nvSpPr>
        <p:spPr>
          <a:xfrm>
            <a:off x="2359742" y="4739183"/>
            <a:ext cx="747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MLSA </a:t>
            </a:r>
            <a:r>
              <a:rPr lang="en-US" sz="2800" dirty="0" err="1"/>
              <a:t>Fullstack</a:t>
            </a:r>
            <a:r>
              <a:rPr lang="en-US" sz="2800" dirty="0"/>
              <a:t> Web Development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CBA0-1DD2-67C1-05CB-08F6E947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B119-0D0C-E463-6923-B1DABCF3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Full-stack blogging platform with React frontend and </a:t>
            </a:r>
            <a:r>
              <a:rPr lang="en-US" dirty="0" err="1"/>
              <a:t>Supabase</a:t>
            </a:r>
            <a:r>
              <a:rPr lang="en-US" dirty="0"/>
              <a:t> backend for seamless hosting and authentication.</a:t>
            </a:r>
          </a:p>
          <a:p>
            <a:r>
              <a:rPr lang="en-US" dirty="0"/>
              <a:t>Styled using </a:t>
            </a:r>
            <a:r>
              <a:rPr lang="en-US" dirty="0" err="1"/>
              <a:t>DaisyUI</a:t>
            </a:r>
            <a:r>
              <a:rPr lang="en-US" dirty="0"/>
              <a:t> for a clean, modern user experience and scalable deployment.</a:t>
            </a:r>
          </a:p>
          <a:p>
            <a:r>
              <a:rPr lang="en-US" b="1" dirty="0"/>
              <a:t>Key features:</a:t>
            </a:r>
            <a:r>
              <a:rPr lang="en-US" dirty="0"/>
              <a:t> user authentication, blog management, profile management, and blog feed.</a:t>
            </a:r>
          </a:p>
        </p:txBody>
      </p:sp>
    </p:spTree>
    <p:extLst>
      <p:ext uri="{BB962C8B-B14F-4D97-AF65-F5344CB8AC3E}">
        <p14:creationId xmlns:p14="http://schemas.microsoft.com/office/powerpoint/2010/main" val="282778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8627-A0F2-568C-B10F-7E8CED05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AFE0-750E-F48F-1B4E-7E7E6B9C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599"/>
            <a:ext cx="10515600" cy="4351338"/>
          </a:xfrm>
        </p:spPr>
        <p:txBody>
          <a:bodyPr/>
          <a:lstStyle/>
          <a:p>
            <a:r>
              <a:rPr lang="en-US" b="1" dirty="0"/>
              <a:t>Frontend:</a:t>
            </a:r>
            <a:r>
              <a:rPr lang="en-US" dirty="0"/>
              <a:t> React, </a:t>
            </a:r>
            <a:r>
              <a:rPr lang="en-US" dirty="0" err="1"/>
              <a:t>DaisyUI</a:t>
            </a:r>
            <a:endParaRPr lang="en-US" dirty="0"/>
          </a:p>
          <a:p>
            <a:r>
              <a:rPr lang="en-US" b="1" dirty="0"/>
              <a:t>Backend:</a:t>
            </a:r>
            <a:r>
              <a:rPr lang="en-US" dirty="0"/>
              <a:t> </a:t>
            </a:r>
            <a:r>
              <a:rPr lang="en-US" dirty="0" err="1"/>
              <a:t>Supabase</a:t>
            </a:r>
            <a:r>
              <a:rPr lang="en-US" dirty="0"/>
              <a:t> (serverless hosting, database, authentication)</a:t>
            </a:r>
          </a:p>
          <a:p>
            <a:r>
              <a:rPr lang="en-US" b="1" dirty="0"/>
              <a:t>Styling:</a:t>
            </a:r>
            <a:r>
              <a:rPr lang="en-US" dirty="0"/>
              <a:t> </a:t>
            </a:r>
            <a:r>
              <a:rPr lang="en-US" dirty="0" err="1"/>
              <a:t>DaisyUI</a:t>
            </a:r>
            <a:r>
              <a:rPr lang="en-US" dirty="0"/>
              <a:t> (with custom color schemes)</a:t>
            </a:r>
          </a:p>
          <a:p>
            <a:r>
              <a:rPr lang="en-US" b="1" dirty="0"/>
              <a:t>Database: </a:t>
            </a:r>
            <a:r>
              <a:rPr lang="en-US" dirty="0" err="1"/>
              <a:t>Supabase</a:t>
            </a:r>
            <a:r>
              <a:rPr lang="en-US" dirty="0"/>
              <a:t>(Postgres)</a:t>
            </a:r>
          </a:p>
          <a:p>
            <a:r>
              <a:rPr lang="en-US" b="1" dirty="0"/>
              <a:t>Icons:</a:t>
            </a:r>
            <a:r>
              <a:rPr lang="en-US" dirty="0"/>
              <a:t> </a:t>
            </a:r>
            <a:r>
              <a:rPr lang="en-US" dirty="0" err="1"/>
              <a:t>Lucide</a:t>
            </a:r>
            <a:r>
              <a:rPr lang="en-US" dirty="0"/>
              <a:t>, Simple Icons</a:t>
            </a:r>
          </a:p>
          <a:p>
            <a:r>
              <a:rPr lang="en-US" b="1" dirty="0" err="1"/>
              <a:t>Misc</a:t>
            </a:r>
            <a:r>
              <a:rPr lang="en-US" b="1" dirty="0"/>
              <a:t>:</a:t>
            </a:r>
            <a:r>
              <a:rPr lang="en-US" dirty="0"/>
              <a:t> react-markdown</a:t>
            </a:r>
          </a:p>
        </p:txBody>
      </p:sp>
    </p:spTree>
    <p:extLst>
      <p:ext uri="{BB962C8B-B14F-4D97-AF65-F5344CB8AC3E}">
        <p14:creationId xmlns:p14="http://schemas.microsoft.com/office/powerpoint/2010/main" val="109876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B2B5-E2F5-42C4-E8D0-3F0F9D02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F2292-B85C-781E-3A8D-67449FFDF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393" y="1825625"/>
            <a:ext cx="9161214" cy="4351338"/>
          </a:xfrm>
        </p:spPr>
      </p:pic>
    </p:spTree>
    <p:extLst>
      <p:ext uri="{BB962C8B-B14F-4D97-AF65-F5344CB8AC3E}">
        <p14:creationId xmlns:p14="http://schemas.microsoft.com/office/powerpoint/2010/main" val="342874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FB013-273F-2D49-F55B-E3D31E71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" r="2" b="2"/>
          <a:stretch/>
        </p:blipFill>
        <p:spPr>
          <a:xfrm>
            <a:off x="493984" y="614966"/>
            <a:ext cx="11101552" cy="52739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3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2CE14-DD00-5F10-F2C0-77EC3AD5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" b="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0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BC0B1-93A7-59D3-FD85-B25AEA05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" r="1" b="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1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C9FB-E314-AAEA-F159-2A436B6D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4DF8-1126-0FF8-A01C-E89CC9BF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Rich Text Editor – </a:t>
            </a:r>
            <a:r>
              <a:rPr lang="en-US" dirty="0"/>
              <a:t>Upgrade the blog editor to support rich text and image uploads for a more dynamic content experience.</a:t>
            </a:r>
          </a:p>
          <a:p>
            <a:r>
              <a:rPr lang="en-US" b="1" dirty="0"/>
              <a:t>Social Sharing &amp; Reactions – </a:t>
            </a:r>
            <a:r>
              <a:rPr lang="en-US" dirty="0"/>
              <a:t>Add social sharing buttons, likes, and reactions to blogs for increased engagement.</a:t>
            </a:r>
          </a:p>
          <a:p>
            <a:r>
              <a:rPr lang="en-US" b="1" dirty="0"/>
              <a:t>Comment System – </a:t>
            </a:r>
            <a:r>
              <a:rPr lang="en-US" dirty="0"/>
              <a:t>Integrate a comment system for users to interact with blog posts.</a:t>
            </a:r>
          </a:p>
          <a:p>
            <a:r>
              <a:rPr lang="en-US" b="1" dirty="0"/>
              <a:t>Notifications –</a:t>
            </a:r>
            <a:r>
              <a:rPr lang="en-US" dirty="0"/>
              <a:t> Implement email or in-app notifications for new comments, likes, or when followed authors publish new posts.</a:t>
            </a:r>
          </a:p>
          <a:p>
            <a:r>
              <a:rPr lang="en-US" b="1" dirty="0"/>
              <a:t>Draft and Publish Scheduling</a:t>
            </a:r>
            <a:r>
              <a:rPr lang="en-US" dirty="0"/>
              <a:t> – Enable users to save drafts and schedule posts for future publishing.</a:t>
            </a:r>
          </a:p>
        </p:txBody>
      </p:sp>
    </p:spTree>
    <p:extLst>
      <p:ext uri="{BB962C8B-B14F-4D97-AF65-F5344CB8AC3E}">
        <p14:creationId xmlns:p14="http://schemas.microsoft.com/office/powerpoint/2010/main" val="423408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ui-sans-serif</vt:lpstr>
      <vt:lpstr>Office Theme</vt:lpstr>
      <vt:lpstr>Scribe</vt:lpstr>
      <vt:lpstr>Overview</vt:lpstr>
      <vt:lpstr>Tech Stack</vt:lpstr>
      <vt:lpstr>Images</vt:lpstr>
      <vt:lpstr>PowerPoint Presentation</vt:lpstr>
      <vt:lpstr>PowerPoint Presentation</vt:lpstr>
      <vt:lpstr>PowerPoint Presentation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Shukla</dc:creator>
  <cp:lastModifiedBy>Akshat Shukla</cp:lastModifiedBy>
  <cp:revision>1</cp:revision>
  <dcterms:created xsi:type="dcterms:W3CDTF">2024-10-29T08:07:29Z</dcterms:created>
  <dcterms:modified xsi:type="dcterms:W3CDTF">2024-10-29T08:29:45Z</dcterms:modified>
</cp:coreProperties>
</file>