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F4B1E-AC26-BD37-0AE2-7B34C6C4CF26}" v="147" dt="2024-04-07T16:44:13.978"/>
    <p1510:client id="{489F1F74-7E83-5089-9A68-C7C6610C05B8}" v="76" dt="2024-04-07T16:05:52.738"/>
    <p1510:client id="{F7A6E102-48CC-F045-3388-E62111C8F2C5}" v="83" dt="2024-04-07T18:20:3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8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4/7/2024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21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4F07-1777-8920-E0C2-893B839E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07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Source Sans Pro SemiBold"/>
              </a:rPr>
              <a:t>Эффект социального доказательства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62387-C6EA-8156-9276-319954AE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Что это такое?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12FAE-8237-06D2-F305-4B838AAB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Социальное доказательство — это психологический эффект, когда в неоднозначных ситуациях люди принимают решения на основе мнения других.</a:t>
            </a:r>
          </a:p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Это явление, когда человек полагает, что действия окружающих людей правильнее и рациональнее его собственных. Другими словами, когда кто-то видит, что другие делают что-то, он склонен делать то же самое.</a:t>
            </a:r>
            <a:endParaRPr lang="ru-RU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960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9A95-7D77-06F5-34EA-7CD56881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Влияние эффекта на потребителей</a:t>
            </a:r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D24E-6FCB-B323-204F-6B5A69DE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18" y="1109680"/>
            <a:ext cx="5629923" cy="43725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ea typeface="+mn-lt"/>
                <a:cs typeface="+mn-lt"/>
              </a:rPr>
              <a:t>Эффект социального доказательства может значительно влиять на решения потребителей. Когда люди видят, что другие люди положительно отзываются о продукте или услуге, они склонны доверять этим отзывам и считать, что продукт или услуга являются надежными и качественными. Это может увеличить вероятность того, что потребители сделают покупку или примут решение в пользу продукта или услуги.</a:t>
            </a:r>
            <a:endParaRPr lang="ru-RU" sz="2400" dirty="0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9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BA7C-F507-4848-3D1E-5115AA94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>
                <a:ea typeface="Source Sans Pro SemiBold" panose="020B0603030403020204" pitchFamily="34" charset="0"/>
              </a:rPr>
              <a:t>Примеры эффекта социального доказательства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657D0-F4B7-16CF-9B82-1D6E0544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Отзывы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DF585-32A2-CA1B-A2F4-0AA20225E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03" y="834513"/>
            <a:ext cx="509118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ea typeface="Source Sans Pro"/>
              </a:rPr>
              <a:t>Размещение отзывов о товаре или услуге — одна из самых популярных техник социального доказательства. По данным «</a:t>
            </a:r>
            <a:r>
              <a:rPr lang="ru-RU" sz="2400" err="1">
                <a:ea typeface="Source Sans Pro"/>
              </a:rPr>
              <a:t>AliExpress</a:t>
            </a:r>
            <a:r>
              <a:rPr lang="ru-RU" sz="2400" dirty="0">
                <a:ea typeface="Source Sans Pro"/>
              </a:rPr>
              <a:t> Россия» и Data Insight, отзывы перед покупкой читают 9 из 10 покупателей.</a:t>
            </a:r>
          </a:p>
          <a:p>
            <a:r>
              <a:rPr lang="ru-RU" sz="2400" dirty="0">
                <a:ea typeface="Source Sans Pro"/>
              </a:rPr>
              <a:t>Пользователи охотнее пишут негатив, чем позитив. Поэтому компании часто используют приём «бонус за отзыв». Так, маркетплейс </a:t>
            </a:r>
            <a:r>
              <a:rPr lang="ru-RU" sz="2400" err="1">
                <a:ea typeface="Source Sans Pro"/>
              </a:rPr>
              <a:t>Ozon</a:t>
            </a:r>
            <a:r>
              <a:rPr lang="ru-RU" sz="2400" dirty="0">
                <a:ea typeface="Source Sans Pro"/>
              </a:rPr>
              <a:t> даёт покупателям баллы за отзывы. Баллы можно использовать при следующих покупках.</a:t>
            </a:r>
          </a:p>
        </p:txBody>
      </p:sp>
    </p:spTree>
    <p:extLst>
      <p:ext uri="{BB962C8B-B14F-4D97-AF65-F5344CB8AC3E}">
        <p14:creationId xmlns:p14="http://schemas.microsoft.com/office/powerpoint/2010/main" val="183948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3421F-56E9-9FE9-AEC9-555A64F0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ru-RU"/>
              <a:t>Востребованность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2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49B81-9DBE-0D36-3431-20323BAD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>
                <a:ea typeface="+mn-lt"/>
                <a:cs typeface="+mn-lt"/>
              </a:rPr>
              <a:t>Метод социального доказательства можно использовать, чтобы показать востребованность вашего продукта. Обратите внимание, как это делает Booking.com. Рядом с предложениями жилья не просто указан рейтинг и отзывы, но есть пометки «Предложение ограничено», «Осталось 2 номера по этой цене». Всё эти приёмы усиливают ощущение, что все хотят эти номера, и бронировать надо сейчас.</a:t>
            </a:r>
            <a:endParaRPr lang="ru-RU" sz="2200" dirty="0">
              <a:ea typeface="Source Sans Pro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Рисунок 3" descr="Изображение выглядит как текст, снимок экрана, Веб-сай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2BADB332-635B-ADBD-1E7C-A0A8D243A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6" r="24639" b="1"/>
          <a:stretch/>
        </p:blipFill>
        <p:spPr>
          <a:xfrm>
            <a:off x="6332271" y="1217084"/>
            <a:ext cx="5385959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27843-CADB-A393-1997-CE90AD80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1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FFFFFF"/>
                </a:solidFill>
                <a:ea typeface="+mj-lt"/>
                <a:cs typeface="+mj-lt"/>
              </a:rPr>
              <a:t>Чтобы противодействовать негативным последствиям эффекта социального доказательства, потребителю следует: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32B1A-7296-89D3-FC5F-918F405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33362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Развивать критическое мышление: старайтесь анализировать информацию самостоятельно и не полагаться исключительно на мнение большинства.</a:t>
            </a:r>
            <a:endParaRPr lang="ru-RU" sz="2400">
              <a:solidFill>
                <a:srgbClr val="FFFFFF"/>
              </a:solidFill>
              <a:ea typeface="Source Sans Pro"/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Искать дополнительные источники информации: изучайте разные точки зрения и мнения экспертов, чтобы составить более полную картину.</a:t>
            </a:r>
            <a:endParaRPr lang="ru-RU" sz="2400">
              <a:solidFill>
                <a:srgbClr val="FFFFFF"/>
              </a:solidFill>
              <a:ea typeface="Source Sans Pro"/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rgbClr val="FFFFFF"/>
                </a:solidFill>
                <a:ea typeface="+mn-lt"/>
                <a:cs typeface="+mn-lt"/>
              </a:rPr>
              <a:t>Обращаться к профессионалам: если у вас возникают сомнения относительно какого-то продукта или услуги, обратитесь к специалистам в этой области.</a:t>
            </a:r>
            <a:endParaRPr lang="ru-RU" sz="2400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9021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94F07-1777-8920-E0C2-893B839E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279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ea typeface="Source Sans Pro SemiBold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27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FunkyShapesDarkVTI</vt:lpstr>
      <vt:lpstr>Эффект социального доказательства</vt:lpstr>
      <vt:lpstr>Что это такое?</vt:lpstr>
      <vt:lpstr>Влияние эффекта на потребителей</vt:lpstr>
      <vt:lpstr>Примеры эффекта социального доказательства</vt:lpstr>
      <vt:lpstr>Отзывы</vt:lpstr>
      <vt:lpstr>Востребованность</vt:lpstr>
      <vt:lpstr>Чтобы противодействовать негативным последствиям эффекта социального доказательства, потребителю следует: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138</cp:revision>
  <dcterms:created xsi:type="dcterms:W3CDTF">2024-04-07T14:18:22Z</dcterms:created>
  <dcterms:modified xsi:type="dcterms:W3CDTF">2024-04-07T18:21:06Z</dcterms:modified>
</cp:coreProperties>
</file>