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6" r:id="rId6"/>
    <p:sldId id="264" r:id="rId7"/>
    <p:sldId id="267" r:id="rId8"/>
    <p:sldId id="259" r:id="rId9"/>
    <p:sldId id="258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09" autoAdjust="0"/>
  </p:normalViewPr>
  <p:slideViewPr>
    <p:cSldViewPr snapToGrid="0" snapToObjects="1">
      <p:cViewPr varScale="1">
        <p:scale>
          <a:sx n="99" d="100"/>
          <a:sy n="99" d="100"/>
        </p:scale>
        <p:origin x="19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863A1-2C0E-4DE8-96A5-5E452E1FCF98}" type="datetimeFigureOut">
              <a:rPr lang="sk-SK" smtClean="0"/>
              <a:t>14. 4. 2025</a:t>
            </a:fld>
            <a:endParaRPr lang="sk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8E16C-04C0-41CD-87FF-7898AE43B28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07762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8E16C-04C0-41CD-87FF-7898AE43B28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111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8E16C-04C0-41CD-87FF-7898AE43B28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8738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8E16C-04C0-41CD-87FF-7898AE43B28D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806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3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9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36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08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4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06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44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44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2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0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0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4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5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5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6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32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sz="3200" b="0" i="0" u="none" strike="noStrike" baseline="0" dirty="0">
                <a:latin typeface="TimesNewRoman"/>
              </a:rPr>
              <a:t>Analýza interpunkčných znamienok v rôznojazyčných textoch</a:t>
            </a:r>
            <a:endParaRPr lang="sk-SK" sz="6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8342"/>
            <a:ext cx="6400800" cy="1752600"/>
          </a:xfrm>
        </p:spPr>
        <p:txBody>
          <a:bodyPr>
            <a:normAutofit/>
          </a:bodyPr>
          <a:lstStyle/>
          <a:p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Bakalárska práca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2D9AD1-7A25-1277-40F3-8CE33D01C968}"/>
              </a:ext>
            </a:extLst>
          </p:cNvPr>
          <p:cNvSpPr txBox="1">
            <a:spLocks/>
          </p:cNvSpPr>
          <p:nvPr/>
        </p:nvSpPr>
        <p:spPr>
          <a:xfrm>
            <a:off x="-438527" y="5490737"/>
            <a:ext cx="3620254" cy="147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Zdenko Németh</a:t>
            </a:r>
          </a:p>
          <a:p>
            <a:r>
              <a:rPr lang="sk-SK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44D4-54E3-20C3-8A2F-1B0537C2C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2943775"/>
            <a:ext cx="7765322" cy="970450"/>
          </a:xfrm>
        </p:spPr>
        <p:txBody>
          <a:bodyPr/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Ďakujem za pozornosť!</a:t>
            </a:r>
          </a:p>
        </p:txBody>
      </p:sp>
    </p:spTree>
    <p:extLst>
      <p:ext uri="{BB962C8B-B14F-4D97-AF65-F5344CB8AC3E}">
        <p14:creationId xmlns:p14="http://schemas.microsoft.com/office/powerpoint/2010/main" val="14814969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Úvod do problematiky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Ako moja práca postupuje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Čo ma ešte čaká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067A-2784-D0EE-AE38-694FDDEA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D7D4-55EE-8D11-DD07-7D24CF08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4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Adjacency Network</a:t>
            </a:r>
          </a:p>
          <a:p>
            <a:r>
              <a:rPr lang="sk-SK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Analýza vytvorenej siete</a:t>
            </a:r>
          </a:p>
          <a:p>
            <a:pPr lvl="1"/>
            <a:r>
              <a:rPr lang="sk-SK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Počet uzlov, hrán, stupne, clustering coefficient...</a:t>
            </a:r>
          </a:p>
          <a:p>
            <a:r>
              <a:rPr lang="sk-SK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en-US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f’s law</a:t>
            </a:r>
            <a:endParaRPr lang="sk-SK" sz="2400" dirty="0">
              <a:solidFill>
                <a:srgbClr val="ECECE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Distribúcia stupňov vrcholov </a:t>
            </a:r>
            <a:endParaRPr lang="en-US" sz="2400" dirty="0">
              <a:solidFill>
                <a:srgbClr val="ECECE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 binning</a:t>
            </a:r>
          </a:p>
          <a:p>
            <a:pPr lvl="1"/>
            <a:r>
              <a:rPr lang="en-US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law</a:t>
            </a:r>
          </a:p>
          <a:p>
            <a:r>
              <a:rPr lang="sk-SK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Matematické modely siete</a:t>
            </a:r>
            <a:endParaRPr lang="en-US" sz="2400" dirty="0">
              <a:solidFill>
                <a:srgbClr val="ECECE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0841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111CF653-F787-5F83-E071-0D1D6A527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91" y="496886"/>
            <a:ext cx="5929926" cy="2685589"/>
          </a:xfrm>
          <a:prstGeom prst="rect">
            <a:avLst/>
          </a:prstGeom>
        </p:spPr>
      </p:pic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6BE0A2D-6712-4872-F7CB-176EFF312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608" y="2534836"/>
            <a:ext cx="4486901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666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067A-2784-D0EE-AE38-694FDDEA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D7D4-55EE-8D11-DD07-7D24CF08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4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Adjacency Network</a:t>
            </a:r>
          </a:p>
          <a:p>
            <a:r>
              <a:rPr lang="sk-SK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Analýza vytvorenej siete</a:t>
            </a:r>
          </a:p>
          <a:p>
            <a:pPr lvl="1"/>
            <a:r>
              <a:rPr lang="sk-SK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Počet uzlov, hrán, stupne, clustering coefficient...</a:t>
            </a:r>
          </a:p>
          <a:p>
            <a:r>
              <a:rPr lang="sk-SK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en-US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f’s law</a:t>
            </a:r>
            <a:endParaRPr lang="sk-SK" sz="2400" dirty="0">
              <a:solidFill>
                <a:srgbClr val="ECECE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Distribúcia stupňov vrcholov </a:t>
            </a:r>
            <a:endParaRPr lang="en-US" sz="2400" dirty="0">
              <a:solidFill>
                <a:srgbClr val="ECECE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 binning</a:t>
            </a:r>
          </a:p>
          <a:p>
            <a:pPr lvl="1"/>
            <a:r>
              <a:rPr lang="en-US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law</a:t>
            </a:r>
          </a:p>
          <a:p>
            <a:r>
              <a:rPr lang="sk-SK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Matematické modely siete</a:t>
            </a:r>
            <a:endParaRPr lang="en-US" sz="2400" dirty="0">
              <a:solidFill>
                <a:srgbClr val="ECECE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6532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4CBE-675C-7282-4ADB-A11ED46D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en-US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f’s law</a:t>
            </a:r>
            <a:endParaRPr lang="sk-S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graph showing a line&#10;&#10;AI-generated content may be incorrect.">
            <a:extLst>
              <a:ext uri="{FF2B5EF4-FFF2-40B4-BE49-F238E27FC236}">
                <a16:creationId xmlns:a16="http://schemas.microsoft.com/office/drawing/2014/main" id="{D0D99017-5B65-421E-E3A4-43B53E611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550" y="2572019"/>
            <a:ext cx="8092900" cy="2279113"/>
          </a:xfrm>
        </p:spPr>
      </p:pic>
    </p:spTree>
    <p:extLst>
      <p:ext uri="{BB962C8B-B14F-4D97-AF65-F5344CB8AC3E}">
        <p14:creationId xmlns:p14="http://schemas.microsoft.com/office/powerpoint/2010/main" val="172957219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067A-2784-D0EE-AE38-694FDDEA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Problematika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D7D4-55EE-8D11-DD07-7D24CF08C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24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Adjacency Network</a:t>
            </a:r>
          </a:p>
          <a:p>
            <a:r>
              <a:rPr lang="sk-SK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Analýza vytvorenej siete</a:t>
            </a:r>
          </a:p>
          <a:p>
            <a:pPr lvl="1"/>
            <a:r>
              <a:rPr lang="sk-SK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Počet uzlov, hrán, stupne, clustering coefficient...</a:t>
            </a:r>
          </a:p>
          <a:p>
            <a:r>
              <a:rPr lang="sk-SK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  <a:r>
              <a:rPr lang="en-US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f’s law</a:t>
            </a:r>
            <a:endParaRPr lang="sk-SK" sz="2400" dirty="0">
              <a:solidFill>
                <a:srgbClr val="ECECE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k-SK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Distribúcia stupňov vrcholov </a:t>
            </a:r>
            <a:endParaRPr lang="en-US" sz="2400" dirty="0">
              <a:solidFill>
                <a:srgbClr val="ECECE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 binning</a:t>
            </a:r>
          </a:p>
          <a:p>
            <a:pPr lvl="1"/>
            <a:r>
              <a:rPr lang="en-US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law</a:t>
            </a:r>
          </a:p>
          <a:p>
            <a:r>
              <a:rPr lang="sk-SK" sz="240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Matematické modely siete</a:t>
            </a:r>
            <a:endParaRPr lang="en-US" sz="2400" dirty="0">
              <a:solidFill>
                <a:srgbClr val="ECECE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8367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27D7788-C6E0-792E-CFB2-C793F769C5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2772"/>
          <a:stretch/>
        </p:blipFill>
        <p:spPr>
          <a:xfrm>
            <a:off x="-11905" y="1605013"/>
            <a:ext cx="9155905" cy="47476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041392-4B58-68B9-42FC-5C00916E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86" y="311217"/>
            <a:ext cx="7765322" cy="970450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Distribúcia stupňov vrcholov </a:t>
            </a:r>
            <a:endParaRPr lang="sk-SK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46384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168CF0-B5CF-764A-0D3D-522DA2CA4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469" y="128127"/>
            <a:ext cx="6535062" cy="660174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154</TotalTime>
  <Words>126</Words>
  <Application>Microsoft Office PowerPoint</Application>
  <PresentationFormat>On-screen Show (4:3)</PresentationFormat>
  <Paragraphs>41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Calisto MT</vt:lpstr>
      <vt:lpstr>Consolas</vt:lpstr>
      <vt:lpstr>Times New Roman</vt:lpstr>
      <vt:lpstr>TimesNewRoman</vt:lpstr>
      <vt:lpstr>Wingdings 2</vt:lpstr>
      <vt:lpstr>Slate</vt:lpstr>
      <vt:lpstr>Analýza interpunkčných znamienok v rôznojazyčných textoch</vt:lpstr>
      <vt:lpstr>Agenda</vt:lpstr>
      <vt:lpstr>Problematika</vt:lpstr>
      <vt:lpstr>PowerPoint Presentation</vt:lpstr>
      <vt:lpstr>Problematika</vt:lpstr>
      <vt:lpstr>Zipf’s law</vt:lpstr>
      <vt:lpstr>Problematika</vt:lpstr>
      <vt:lpstr>Distribúcia stupňov vrcholov </vt:lpstr>
      <vt:lpstr>PowerPoint Presentation</vt:lpstr>
      <vt:lpstr>Ďakujem za pozornosť!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Németh Zdenko</cp:lastModifiedBy>
  <cp:revision>14</cp:revision>
  <dcterms:created xsi:type="dcterms:W3CDTF">2013-01-27T09:14:16Z</dcterms:created>
  <dcterms:modified xsi:type="dcterms:W3CDTF">2025-04-14T16:24:18Z</dcterms:modified>
  <cp:category/>
</cp:coreProperties>
</file>