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 descr="C:\Documents and Settings\1\Рабочий стол\DSC00720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52" r="23534"/>
          <a:stretch/>
        </p:blipFill>
        <p:spPr bwMode="auto">
          <a:xfrm>
            <a:off x="1475657" y="1628800"/>
            <a:ext cx="3168352" cy="2911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17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2018-05-06T18:28:09Z</dcterms:created>
  <dcterms:modified xsi:type="dcterms:W3CDTF">2018-05-06T18:34:12Z</dcterms:modified>
</cp:coreProperties>
</file>