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Date of the deadline: 2024-05-18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