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B8DFB82-C475-43AB-914E-F8AD2452DCB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67C12D3-C15F-45C8-A4CD-68EA731C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3840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FB82-C475-43AB-914E-F8AD2452DCB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12D3-C15F-45C8-A4CD-68EA731C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617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FB82-C475-43AB-914E-F8AD2452DCB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12D3-C15F-45C8-A4CD-68EA731C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87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FB82-C475-43AB-914E-F8AD2452DCB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12D3-C15F-45C8-A4CD-68EA731C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982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FB82-C475-43AB-914E-F8AD2452DCB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12D3-C15F-45C8-A4CD-68EA731C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9502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FB82-C475-43AB-914E-F8AD2452DCB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12D3-C15F-45C8-A4CD-68EA731C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9573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FB82-C475-43AB-914E-F8AD2452DCB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12D3-C15F-45C8-A4CD-68EA731C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5313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FB82-C475-43AB-914E-F8AD2452DCB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12D3-C15F-45C8-A4CD-68EA731C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7457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FB82-C475-43AB-914E-F8AD2452DCB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12D3-C15F-45C8-A4CD-68EA731C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2940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FB82-C475-43AB-914E-F8AD2452DCB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67C12D3-C15F-45C8-A4CD-68EA731C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153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B8DFB82-C475-43AB-914E-F8AD2452DCB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67C12D3-C15F-45C8-A4CD-68EA731C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90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B8DFB82-C475-43AB-914E-F8AD2452DCB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67C12D3-C15F-45C8-A4CD-68EA731C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Pocket Pharmacist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Drug-to-Drug Interaction App</a:t>
            </a:r>
          </a:p>
        </p:txBody>
      </p:sp>
      <p:pic>
        <p:nvPicPr>
          <p:cNvPr id="3074" name="Picture 2" descr="Image result for pharmacist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45" y="137749"/>
            <a:ext cx="3344006" cy="334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32882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Anagh</a:t>
            </a:r>
            <a:r>
              <a:rPr lang="en-US" dirty="0"/>
              <a:t> </a:t>
            </a:r>
            <a:r>
              <a:rPr lang="en-US" dirty="0" err="1"/>
              <a:t>Telluri</a:t>
            </a:r>
            <a:endParaRPr lang="en-US" dirty="0"/>
          </a:p>
          <a:p>
            <a:r>
              <a:rPr lang="en-US" dirty="0"/>
              <a:t>Jasper Bae</a:t>
            </a:r>
          </a:p>
          <a:p>
            <a:r>
              <a:rPr lang="en-US" dirty="0"/>
              <a:t>Rushabh Jhaveri</a:t>
            </a:r>
          </a:p>
          <a:p>
            <a:r>
              <a:rPr lang="en-US" dirty="0" err="1"/>
              <a:t>Samanvitha</a:t>
            </a:r>
            <a:r>
              <a:rPr lang="en-US" dirty="0"/>
              <a:t> </a:t>
            </a:r>
            <a:r>
              <a:rPr lang="en-US" dirty="0" err="1"/>
              <a:t>Medam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089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Overview</a:t>
            </a:r>
          </a:p>
          <a:p>
            <a:r>
              <a:rPr lang="en-US" b="1" dirty="0"/>
              <a:t>Brainstorming</a:t>
            </a:r>
          </a:p>
          <a:p>
            <a:r>
              <a:rPr lang="en-US" b="1" dirty="0"/>
              <a:t>How it was Made</a:t>
            </a:r>
          </a:p>
          <a:p>
            <a:r>
              <a:rPr lang="en-US" b="1" dirty="0"/>
              <a:t>API’s</a:t>
            </a:r>
          </a:p>
          <a:p>
            <a:r>
              <a:rPr lang="en-US" b="1" dirty="0"/>
              <a:t>Problems/Complications</a:t>
            </a:r>
          </a:p>
          <a:p>
            <a:r>
              <a:rPr lang="en-US" b="1" dirty="0"/>
              <a:t>Plans for Growth</a:t>
            </a:r>
          </a:p>
          <a:p>
            <a:r>
              <a:rPr lang="en-US" b="1" dirty="0"/>
              <a:t>Terms of Service</a:t>
            </a:r>
          </a:p>
          <a:p>
            <a:r>
              <a:rPr lang="en-US" b="1" dirty="0"/>
              <a:t>Contributors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7328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6867144" cy="3766185"/>
          </a:xfrm>
        </p:spPr>
        <p:txBody>
          <a:bodyPr/>
          <a:lstStyle/>
          <a:p>
            <a:r>
              <a:rPr lang="en-US" dirty="0"/>
              <a:t>The idea – to make people aware of the adverse effects of drug-to-drug interactions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drug to drug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303" y="1143709"/>
            <a:ext cx="3501222" cy="228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content-lga3-1.xx.fbcdn.net/v/t34.0-12/18109680_1328829250497718_161902506_n.png?oh=669af95229a2d55a11b39c1255f7ab45&amp;oe=58FEE2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65" y="2936632"/>
            <a:ext cx="2092935" cy="372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content-lga3-1.xx.fbcdn.net/v/t34.0-12/18110710_1328829263831050_2007665190_n.png?oh=f744ea2dd47b00723e95090c9fe85e56&amp;oe=58FF07F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76" y="2936632"/>
            <a:ext cx="2092936" cy="372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rrow sig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652292"/>
            <a:ext cx="2338177" cy="205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51163" y="4090835"/>
            <a:ext cx="149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Advil</a:t>
            </a:r>
          </a:p>
        </p:txBody>
      </p:sp>
    </p:spTree>
    <p:extLst>
      <p:ext uri="{BB962C8B-B14F-4D97-AF65-F5344CB8AC3E}">
        <p14:creationId xmlns:p14="http://schemas.microsoft.com/office/powerpoint/2010/main" val="345706766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Anagh’s</a:t>
            </a:r>
            <a:r>
              <a:rPr lang="en-US" dirty="0"/>
              <a:t> story – Advil and Tums</a:t>
            </a:r>
          </a:p>
        </p:txBody>
      </p:sp>
      <p:pic>
        <p:nvPicPr>
          <p:cNvPr id="1026" name="Picture 2" descr="Image result for adv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88" y="2717189"/>
            <a:ext cx="3645657" cy="364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u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48" y="2806253"/>
            <a:ext cx="4548606" cy="346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lus sig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744" y="3414176"/>
            <a:ext cx="21812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question 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185" y="3031377"/>
            <a:ext cx="2110719" cy="30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equal sig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86" y="3414176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6005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was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– android studio</a:t>
            </a:r>
          </a:p>
          <a:p>
            <a:r>
              <a:rPr lang="en-US" dirty="0"/>
              <a:t>Programming Languages – Java</a:t>
            </a:r>
          </a:p>
          <a:p>
            <a:r>
              <a:rPr lang="en-US" dirty="0"/>
              <a:t>Data Formatting – JSON, XML</a:t>
            </a:r>
          </a:p>
          <a:p>
            <a:r>
              <a:rPr lang="en-US" dirty="0"/>
              <a:t>Design Patterns – Model View Controller (MVC)</a:t>
            </a:r>
          </a:p>
        </p:txBody>
      </p:sp>
    </p:spTree>
    <p:extLst>
      <p:ext uri="{BB962C8B-B14F-4D97-AF65-F5344CB8AC3E}">
        <p14:creationId xmlns:p14="http://schemas.microsoft.com/office/powerpoint/2010/main" val="428493355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RXNorm</a:t>
            </a:r>
            <a:r>
              <a:rPr lang="en-US" sz="3600" dirty="0"/>
              <a:t> API </a:t>
            </a:r>
          </a:p>
          <a:p>
            <a:r>
              <a:rPr lang="en-US" sz="3600" dirty="0"/>
              <a:t>Drug Interaction API </a:t>
            </a:r>
          </a:p>
          <a:p>
            <a:r>
              <a:rPr lang="en-US" sz="3600" dirty="0"/>
              <a:t>Microsoft’s Computer Vision API</a:t>
            </a:r>
          </a:p>
        </p:txBody>
      </p:sp>
    </p:spTree>
    <p:extLst>
      <p:ext uri="{BB962C8B-B14F-4D97-AF65-F5344CB8AC3E}">
        <p14:creationId xmlns:p14="http://schemas.microsoft.com/office/powerpoint/2010/main" val="132883977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Revert to Jasper</a:t>
            </a:r>
          </a:p>
        </p:txBody>
      </p:sp>
      <p:pic>
        <p:nvPicPr>
          <p:cNvPr id="4098" name="Picture 2" descr="Image result for computer bug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829" y="1820740"/>
            <a:ext cx="46672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35520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app compatible for all iOS devices.</a:t>
            </a:r>
          </a:p>
          <a:p>
            <a:r>
              <a:rPr lang="en-US" dirty="0"/>
              <a:t>Added functionality – on the basis of dosage and strength of drug, calculate consumption, and return a more specific level of severity and describes adverse effects more accurately</a:t>
            </a:r>
          </a:p>
          <a:p>
            <a:r>
              <a:rPr lang="en-US" dirty="0"/>
              <a:t>Ability for user to upload a prescription image from their phone gallery</a:t>
            </a:r>
          </a:p>
        </p:txBody>
      </p:sp>
    </p:spTree>
    <p:extLst>
      <p:ext uri="{BB962C8B-B14F-4D97-AF65-F5344CB8AC3E}">
        <p14:creationId xmlns:p14="http://schemas.microsoft.com/office/powerpoint/2010/main" val="33949498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of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i="1" dirty="0"/>
              <a:t>This product uses publicly available data from the U.S. National Library of Medicine (NLM), National Institutes of Health, Department of Health and Human Services; NLM is not responsible for the product and does not endorse or recommend this or any other product.</a:t>
            </a:r>
            <a:r>
              <a:rPr lang="en-US" dirty="0"/>
              <a:t>" </a:t>
            </a:r>
          </a:p>
        </p:txBody>
      </p:sp>
    </p:spTree>
    <p:extLst>
      <p:ext uri="{BB962C8B-B14F-4D97-AF65-F5344CB8AC3E}">
        <p14:creationId xmlns:p14="http://schemas.microsoft.com/office/powerpoint/2010/main" val="180234505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82</TotalTime>
  <Words>209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</vt:lpstr>
      <vt:lpstr>Pocket Pharmacist</vt:lpstr>
      <vt:lpstr>Table of Contents</vt:lpstr>
      <vt:lpstr>Overview</vt:lpstr>
      <vt:lpstr>Brainstorming</vt:lpstr>
      <vt:lpstr>How it was Made</vt:lpstr>
      <vt:lpstr>API’s</vt:lpstr>
      <vt:lpstr>Problems and Complications</vt:lpstr>
      <vt:lpstr>Plans for Growth</vt:lpstr>
      <vt:lpstr>Terms of Service</vt:lpstr>
      <vt:lpstr>Contributors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Pharmacist</dc:title>
  <dc:creator>Rushabh</dc:creator>
  <cp:lastModifiedBy>Rushabh</cp:lastModifiedBy>
  <cp:revision>13</cp:revision>
  <dcterms:created xsi:type="dcterms:W3CDTF">2017-04-23T12:12:51Z</dcterms:created>
  <dcterms:modified xsi:type="dcterms:W3CDTF">2017-04-23T13:34:54Z</dcterms:modified>
</cp:coreProperties>
</file>