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8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83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06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7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75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609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37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73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24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56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25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18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16.12.2019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006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8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70">
            <a:extLst>
              <a:ext uri="{FF2B5EF4-FFF2-40B4-BE49-F238E27FC236}">
                <a16:creationId xmlns:a16="http://schemas.microsoft.com/office/drawing/2014/main" id="{03463256-2874-4AB8-BE2C-9DE89C4A7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C2F56511-3D52-411C-873A-691235D86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2340" y="640080"/>
            <a:ext cx="5739319" cy="269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72">
            <a:extLst>
              <a:ext uri="{FF2B5EF4-FFF2-40B4-BE49-F238E27FC236}">
                <a16:creationId xmlns:a16="http://schemas.microsoft.com/office/drawing/2014/main" id="{96078A10-9FA1-43BD-9125-BEF5DB4D6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3657600"/>
            <a:ext cx="9141714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A682F-0F5C-40BA-B137-00A9A0F8A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612874"/>
            <a:ext cx="9144000" cy="1873526"/>
          </a:xfrm>
          <a:solidFill>
            <a:srgbClr val="0082C6"/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ru-RU" dirty="0">
                <a:latin typeface="Roboto" pitchFamily="2" charset="0"/>
                <a:ea typeface="Roboto" pitchFamily="2" charset="0"/>
              </a:rPr>
              <a:t>Организация</a:t>
            </a:r>
            <a:br>
              <a:rPr lang="ru-RU" dirty="0">
                <a:latin typeface="Roboto" pitchFamily="2" charset="0"/>
                <a:ea typeface="Roboto" pitchFamily="2" charset="0"/>
              </a:rPr>
            </a:br>
            <a:r>
              <a:rPr lang="ru-RU" dirty="0">
                <a:latin typeface="Roboto" pitchFamily="2" charset="0"/>
                <a:ea typeface="Roboto" pitchFamily="2" charset="0"/>
              </a:rPr>
              <a:t> бизнес-процессов по обслуживанию клиентов</a:t>
            </a:r>
          </a:p>
        </p:txBody>
      </p:sp>
    </p:spTree>
    <p:extLst>
      <p:ext uri="{BB962C8B-B14F-4D97-AF65-F5344CB8AC3E}">
        <p14:creationId xmlns:p14="http://schemas.microsoft.com/office/powerpoint/2010/main" val="4092402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287DDA-72EA-44A1-BB2F-188187A65C2C}"/>
              </a:ext>
            </a:extLst>
          </p:cNvPr>
          <p:cNvSpPr txBox="1"/>
          <p:nvPr/>
        </p:nvSpPr>
        <p:spPr>
          <a:xfrm>
            <a:off x="863588" y="188640"/>
            <a:ext cx="74168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Roboto" pitchFamily="2" charset="0"/>
                <a:ea typeface="Roboto" pitchFamily="2" charset="0"/>
              </a:rPr>
              <a:t>Основные виды предоставляемых услуг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C6D0EA-AEF0-4268-8F1C-0916F45FD7A7}"/>
              </a:ext>
            </a:extLst>
          </p:cNvPr>
          <p:cNvSpPr txBox="1"/>
          <p:nvPr/>
        </p:nvSpPr>
        <p:spPr>
          <a:xfrm>
            <a:off x="467544" y="2564904"/>
            <a:ext cx="74168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>
                <a:latin typeface="Roboto" pitchFamily="2" charset="0"/>
                <a:ea typeface="Roboto" pitchFamily="2" charset="0"/>
              </a:rPr>
              <a:t>Телевидение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40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>
                <a:latin typeface="Roboto" pitchFamily="2" charset="0"/>
                <a:ea typeface="Roboto" pitchFamily="2" charset="0"/>
              </a:rPr>
              <a:t>Телефония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40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000" dirty="0">
                <a:latin typeface="Roboto" pitchFamily="2" charset="0"/>
                <a:ea typeface="Roboto" pitchFamily="2" charset="0"/>
              </a:rPr>
              <a:t>Интернет</a:t>
            </a:r>
          </a:p>
        </p:txBody>
      </p:sp>
    </p:spTree>
    <p:extLst>
      <p:ext uri="{BB962C8B-B14F-4D97-AF65-F5344CB8AC3E}">
        <p14:creationId xmlns:p14="http://schemas.microsoft.com/office/powerpoint/2010/main" val="151638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BADAD8-5A53-4E2A-8E65-2FAF8E56A66B}"/>
              </a:ext>
            </a:extLst>
          </p:cNvPr>
          <p:cNvSpPr txBox="1"/>
          <p:nvPr/>
        </p:nvSpPr>
        <p:spPr>
          <a:xfrm>
            <a:off x="683568" y="332656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Roboto" pitchFamily="2" charset="0"/>
                <a:ea typeface="Roboto" pitchFamily="2" charset="0"/>
              </a:rPr>
              <a:t>Орг. структура компании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51E294-F60E-424E-AA6D-D94FD6B30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40768"/>
            <a:ext cx="8316416" cy="475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3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7F1C79-41C7-4D25-84D4-40E55527FD0D}"/>
              </a:ext>
            </a:extLst>
          </p:cNvPr>
          <p:cNvSpPr txBox="1"/>
          <p:nvPr/>
        </p:nvSpPr>
        <p:spPr>
          <a:xfrm>
            <a:off x="1007604" y="188640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Roboto" pitchFamily="2" charset="0"/>
                <a:ea typeface="Roboto" pitchFamily="2" charset="0"/>
              </a:rPr>
              <a:t>Дерево </a:t>
            </a:r>
            <a:r>
              <a:rPr lang="ru-RU" sz="4800" dirty="0">
                <a:latin typeface="Roboto" pitchFamily="2" charset="0"/>
                <a:ea typeface="Roboto" pitchFamily="2" charset="0"/>
              </a:rPr>
              <a:t>функций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FBB363-3F71-4B44-BEA7-2EA8706EC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84783"/>
            <a:ext cx="8928992" cy="508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3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B7A6568-B92F-4415-BCC3-C0246F4EA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06" y="0"/>
            <a:ext cx="837018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5FC819-49AD-45F5-9DDE-AB4571F479E9}"/>
              </a:ext>
            </a:extLst>
          </p:cNvPr>
          <p:cNvSpPr txBox="1"/>
          <p:nvPr/>
        </p:nvSpPr>
        <p:spPr>
          <a:xfrm>
            <a:off x="611560" y="188640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Roboto" pitchFamily="2" charset="0"/>
                <a:ea typeface="Roboto" pitchFamily="2" charset="0"/>
              </a:rPr>
              <a:t>EPC </a:t>
            </a:r>
            <a:endParaRPr lang="ru-RU" sz="4800" dirty="0">
              <a:latin typeface="Roboto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02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8821A4-F7EA-4DAC-8134-56B1C399A3C0}"/>
              </a:ext>
            </a:extLst>
          </p:cNvPr>
          <p:cNvSpPr txBox="1"/>
          <p:nvPr/>
        </p:nvSpPr>
        <p:spPr>
          <a:xfrm>
            <a:off x="863588" y="188640"/>
            <a:ext cx="7812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latin typeface="Roboto" pitchFamily="2" charset="0"/>
                <a:ea typeface="Roboto" pitchFamily="2" charset="0"/>
              </a:rPr>
              <a:t>Ожидаемые 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816F5-CCCA-4FB0-B4CA-E79A6CAF7154}"/>
              </a:ext>
            </a:extLst>
          </p:cNvPr>
          <p:cNvSpPr txBox="1"/>
          <p:nvPr/>
        </p:nvSpPr>
        <p:spPr>
          <a:xfrm>
            <a:off x="683568" y="1196752"/>
            <a:ext cx="799288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Roboto" pitchFamily="2" charset="0"/>
                <a:ea typeface="Roboto" pitchFamily="2" charset="0"/>
              </a:rPr>
              <a:t>Хранение информации о каждом клиенте компании</a:t>
            </a:r>
            <a:endParaRPr lang="en-US" sz="28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Roboto" pitchFamily="2" charset="0"/>
                <a:ea typeface="Roboto" pitchFamily="2" charset="0"/>
              </a:rPr>
              <a:t>Своевременное оповещение клиентов об изменениях</a:t>
            </a:r>
            <a:r>
              <a:rPr lang="en-US" sz="2800" dirty="0">
                <a:latin typeface="Roboto" pitchFamily="2" charset="0"/>
                <a:ea typeface="Roboto" pitchFamily="2" charset="0"/>
              </a:rPr>
              <a:t> </a:t>
            </a:r>
            <a:r>
              <a:rPr lang="ru-RU" sz="2800" dirty="0">
                <a:latin typeface="Roboto" pitchFamily="2" charset="0"/>
                <a:ea typeface="Roboto" pitchFamily="2" charset="0"/>
              </a:rPr>
              <a:t>в условиях предоставляемых услуг</a:t>
            </a:r>
            <a:endParaRPr lang="en-US" sz="28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Roboto" pitchFamily="2" charset="0"/>
                <a:ea typeface="Roboto" pitchFamily="2" charset="0"/>
              </a:rPr>
              <a:t>Оказание технической поддержки, предоставление информации по системе</a:t>
            </a:r>
            <a:endParaRPr lang="en-US" sz="28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dirty="0">
              <a:latin typeface="Roboto" pitchFamily="2" charset="0"/>
              <a:ea typeface="Roboto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Roboto" pitchFamily="2" charset="0"/>
                <a:ea typeface="Roboto" pitchFamily="2" charset="0"/>
              </a:rPr>
              <a:t>Возможность подключения нескольких тарифов по одному договору</a:t>
            </a:r>
          </a:p>
        </p:txBody>
      </p:sp>
    </p:spTree>
    <p:extLst>
      <p:ext uri="{BB962C8B-B14F-4D97-AF65-F5344CB8AC3E}">
        <p14:creationId xmlns:p14="http://schemas.microsoft.com/office/powerpoint/2010/main" val="3639461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каймление">
  <a:themeElements>
    <a:clrScheme name="Окаймление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Окаймление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каймлени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53</Words>
  <Application>Microsoft Office PowerPoint</Application>
  <PresentationFormat>Экран 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Corbel</vt:lpstr>
      <vt:lpstr>Roboto</vt:lpstr>
      <vt:lpstr>Wingdings</vt:lpstr>
      <vt:lpstr>Окаймление</vt:lpstr>
      <vt:lpstr>Организация  бизнес-процессов по обслуживанию клиентов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Организация  бизнес-процессов компании</dc:title>
  <dc:creator>Степанов Никита Андреевич</dc:creator>
  <cp:lastModifiedBy>Степанов Никита Андреевич</cp:lastModifiedBy>
  <cp:revision>12</cp:revision>
  <dcterms:created xsi:type="dcterms:W3CDTF">2019-12-15T17:59:37Z</dcterms:created>
  <dcterms:modified xsi:type="dcterms:W3CDTF">2019-12-16T08:08:02Z</dcterms:modified>
</cp:coreProperties>
</file>