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2" r:id="rId3"/>
    <p:sldId id="261" r:id="rId4"/>
    <p:sldId id="289" r:id="rId5"/>
    <p:sldId id="319" r:id="rId6"/>
    <p:sldId id="317" r:id="rId7"/>
    <p:sldId id="257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E3F2-A351-4604-B018-0620A662E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895F9-37C3-46C2-BEB3-DF98497B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DF7C-604A-4A71-94C1-F2EDA47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385A-976C-4F41-B7A3-DCE1318F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D5AC-A661-4288-A00E-AAB1426E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0EAE-F7E9-407C-B1F9-61B90A35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63B7-777B-4DED-9F35-8ED8EF79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20BA-86AC-43D5-B2B4-CEC1A6C3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672A-8EDD-4307-9872-F4A6F408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A71D-9E1E-4C5D-A206-E17E1A44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6C548-B0F6-4371-BA2C-73BA8585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7E6FB-0EE2-461A-8C80-74681559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B756-3C5B-433C-A5F8-1620E6B2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2495-21A6-4BBC-9540-31617867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BE84-D4DC-4D06-80CD-B59CD4A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6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14693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220755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87911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1424" y="2537472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3195831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1424" y="3854189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4512548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11424" y="517090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582926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55834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735928" y="1786591"/>
            <a:ext cx="937741" cy="991132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9542501" y="3280153"/>
            <a:ext cx="917355" cy="993073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81549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332318" y="924985"/>
            <a:ext cx="11527367" cy="5516033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709251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4072963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D289-835A-4873-954B-04ECFAC1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8355-B8C1-4A96-9576-72745C8E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3A740-E81B-4DE6-BED6-C434B31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9838-613C-4D98-82BA-18110D8F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7647-2756-4062-A04B-26D9D1E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F658-E099-4035-84EA-F8AD2B5A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1FBC-19CA-4EC9-84C2-0B0C37B7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65F7-358F-473E-9442-E32F1891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B5E5-AC64-4226-A02B-0F80225E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02D6-D39E-40CF-98EB-B7B47845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34A-6A9B-46A6-A303-EA7CAFB4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33C1-33C2-47F0-8244-A1E42E2AE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3EBF6-BC73-4111-B482-B138BC97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41F0-50E3-4E0E-A5A0-23C03DD2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3464F-1A16-4DA0-BBC0-5A3A9698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5279-AB6B-49A6-A9E9-EF229BCA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67EB-F16D-4162-BA00-587542FF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2EEB-C89B-48F1-9391-A1E3A2D4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FEC60-37A4-4091-B4AE-D21E658C0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45C5-18F3-4217-86BF-BA04AE44D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C0CE5-5D0E-4DDF-95A8-47F88BB6A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6772F-C70B-4B75-9761-A3E589F6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58138-FEDE-47B2-8B9C-4875A8FE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9AE54-D5C4-4B8B-8612-B8994604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13E0-76F4-450E-8B84-B4311A3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8DE3A-1190-4DAC-86FA-7CFEA54E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8E507-14C2-4D12-B6FF-5D0435AD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4E3E7-F9A8-4CB9-81AD-D2A53B91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D7A83-14A8-48C9-850D-486564F6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7DBB2-9E1E-4966-B782-985AA1FF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5DE98-A0AA-4C88-9827-1437026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8730-A6F2-44CD-BD7E-C2542AE2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97B0-97D7-482D-9741-E2973777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6981A-19D9-4523-872F-9134CA679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6FB5-E0DB-42F8-BB2E-A50CF7AB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4740A-74FD-4762-86AF-7EF483CE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E7CE-41CB-4B93-97EF-DBBA0B47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9D49-79AD-4D75-BD14-94BF68F5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7B497-8AE1-4319-A1E5-6F976F4AC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10960-FC6B-4A54-B974-BF3855C7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03BC-4BCC-4259-8C7F-CDE1DCD0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E516-98B7-47A6-A294-AC662D23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D4056-7F90-4A59-BF66-38F85F46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8262D-5AFF-48A0-A718-03C1629E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0006-BEBE-4F01-A6CF-2EDFCBBD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37AC-D8B5-40B4-801F-61F83BDB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A9DA-6382-478B-BDDF-B98EDFB145B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60CF-4B89-4CC7-9533-6C2DC910C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F6DD-9076-45C6-B87C-33241ECE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91BA-C055-4ADE-94ED-BEDD4E8E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9108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Write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10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SPI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7473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General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3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Tristate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3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Baud Rate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9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Serializer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82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Slave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 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Register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6619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 Register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9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Plan and Workload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AXI Module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SPI Module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Register Requirements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err="1"/>
              <a:t>Fifo</a:t>
            </a:r>
            <a:r>
              <a:rPr lang="en-IN" dirty="0"/>
              <a:t> Requirements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Testbenches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Conclusion and Questions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9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0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FIFO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161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FIFO General </a:t>
            </a:r>
            <a:r>
              <a:rPr lang="en-IN" dirty="0" err="1"/>
              <a:t>Funtionality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0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Tx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79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Rx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Interrupt Status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254413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Plan and Workload Overview</a:t>
            </a:r>
          </a:p>
        </p:txBody>
      </p:sp>
    </p:spTree>
    <p:extLst>
      <p:ext uri="{BB962C8B-B14F-4D97-AF65-F5344CB8AC3E}">
        <p14:creationId xmlns:p14="http://schemas.microsoft.com/office/powerpoint/2010/main" val="5847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and Workload Overview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7247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Commit Tree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376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AXI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244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General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Address Decoder and Register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92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 Read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94</Words>
  <Application>Microsoft Office PowerPoint</Application>
  <PresentationFormat>Widescreen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Plan and Workload Overview</vt:lpstr>
      <vt:lpstr>Git Commit Tree</vt:lpstr>
      <vt:lpstr>PowerPoint Presentation</vt:lpstr>
      <vt:lpstr>AXI General Functionality</vt:lpstr>
      <vt:lpstr>AXI Address Decoder and Register Select</vt:lpstr>
      <vt:lpstr>AXI Read Cycle</vt:lpstr>
      <vt:lpstr>AXI Write Cycle</vt:lpstr>
      <vt:lpstr>PowerPoint Presentation</vt:lpstr>
      <vt:lpstr>SPI General Functionality</vt:lpstr>
      <vt:lpstr>SPI Tristate Signals</vt:lpstr>
      <vt:lpstr>SPI Baud Rate Generator</vt:lpstr>
      <vt:lpstr>SPI Serializer</vt:lpstr>
      <vt:lpstr>SPI Slave Selector</vt:lpstr>
      <vt:lpstr>SPI Control Unit</vt:lpstr>
      <vt:lpstr>PowerPoint Presentation</vt:lpstr>
      <vt:lpstr>Shared Register Functionality</vt:lpstr>
      <vt:lpstr>Register Bank</vt:lpstr>
      <vt:lpstr>PowerPoint Presentation</vt:lpstr>
      <vt:lpstr>FIFO General Funtionality</vt:lpstr>
      <vt:lpstr>Tx FIFO</vt:lpstr>
      <vt:lpstr>Rx FIFO</vt:lpstr>
      <vt:lpstr>IP Interrupt Status Register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Wagner</dc:creator>
  <cp:lastModifiedBy>Eric Wagner</cp:lastModifiedBy>
  <cp:revision>5</cp:revision>
  <dcterms:created xsi:type="dcterms:W3CDTF">2020-05-29T14:43:17Z</dcterms:created>
  <dcterms:modified xsi:type="dcterms:W3CDTF">2020-05-29T15:17:07Z</dcterms:modified>
</cp:coreProperties>
</file>