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4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4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4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1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81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004-AE13-4384-AE68-D787FBB2B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GitHub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1BD95-4E1E-4B0B-9B65-184B220E4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get the best mark on this subject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6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F60D-1D64-4ADD-B8FA-095A70DC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Create new request (or open closed by me)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6C5D42-C62A-4A07-AC94-586C858C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5" y="1701270"/>
            <a:ext cx="9167522" cy="5156730"/>
          </a:xfrm>
        </p:spPr>
      </p:pic>
    </p:spTree>
    <p:extLst>
      <p:ext uri="{BB962C8B-B14F-4D97-AF65-F5344CB8AC3E}">
        <p14:creationId xmlns:p14="http://schemas.microsoft.com/office/powerpoint/2010/main" val="189925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278-085F-44CB-8D7F-3DDCF07A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0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your branch(!) type your surname (or start with group </a:t>
            </a:r>
            <a:r>
              <a:rPr lang="ru-RU" dirty="0"/>
              <a:t>№</a:t>
            </a:r>
            <a:r>
              <a:rPr lang="en-US" dirty="0"/>
              <a:t> [17/18/20] + _)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1050D7-4A4C-477B-AEC4-33F57243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39" y="1627572"/>
            <a:ext cx="9298542" cy="5230428"/>
          </a:xfrm>
        </p:spPr>
      </p:pic>
    </p:spTree>
    <p:extLst>
      <p:ext uri="{BB962C8B-B14F-4D97-AF65-F5344CB8AC3E}">
        <p14:creationId xmlns:p14="http://schemas.microsoft.com/office/powerpoint/2010/main" val="57186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B764-A660-4730-AA3F-A78D7FD5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Then create request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61BFCA-D65D-492E-96F6-15EA8A077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96" y="1743254"/>
            <a:ext cx="9092880" cy="5114746"/>
          </a:xfrm>
        </p:spPr>
      </p:pic>
    </p:spTree>
    <p:extLst>
      <p:ext uri="{BB962C8B-B14F-4D97-AF65-F5344CB8AC3E}">
        <p14:creationId xmlns:p14="http://schemas.microsoft.com/office/powerpoint/2010/main" val="256526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6726-843B-4845-9403-2F6517AA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Write here what you did</a:t>
            </a:r>
            <a:endParaRPr lang="ru-RU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740B18-E062-42FE-91CA-C9B0234B7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5" y="1658198"/>
            <a:ext cx="9249748" cy="5202982"/>
          </a:xfrm>
        </p:spPr>
      </p:pic>
    </p:spTree>
    <p:extLst>
      <p:ext uri="{BB962C8B-B14F-4D97-AF65-F5344CB8AC3E}">
        <p14:creationId xmlns:p14="http://schemas.microsoft.com/office/powerpoint/2010/main" val="99279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ED9-F969-436A-A42E-DB4E00576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Gool luck!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370A-318A-4446-B501-C5771946E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</a:t>
            </a:r>
            <a:br>
              <a:rPr lang="en-US"/>
            </a:br>
            <a:r>
              <a:rPr lang="en-US"/>
              <a:t>may the Google be </a:t>
            </a:r>
            <a:r>
              <a:rPr lang="en-US" dirty="0"/>
              <a:t>with you</a:t>
            </a:r>
            <a:r>
              <a:rPr lang="ru-RU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4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99E-330B-4EAF-A569-2748C68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Find the project (or use link I provided in the message)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6123AA-C3DE-4C4E-9ADC-860BA0B28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0" y="1633258"/>
            <a:ext cx="9288432" cy="5224742"/>
          </a:xfrm>
        </p:spPr>
      </p:pic>
    </p:spTree>
    <p:extLst>
      <p:ext uri="{BB962C8B-B14F-4D97-AF65-F5344CB8AC3E}">
        <p14:creationId xmlns:p14="http://schemas.microsoft.com/office/powerpoint/2010/main" val="3973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785B-37F7-4515-B65C-712D6A3F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Create a new fork to this project (once each lab)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DDBC0D-2C1D-4FA0-92A8-293F4C4B9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61" y="1658198"/>
            <a:ext cx="9224150" cy="5188584"/>
          </a:xfrm>
        </p:spPr>
      </p:pic>
    </p:spTree>
    <p:extLst>
      <p:ext uri="{BB962C8B-B14F-4D97-AF65-F5344CB8AC3E}">
        <p14:creationId xmlns:p14="http://schemas.microsoft.com/office/powerpoint/2010/main" val="221074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3D6-62F9-4E5F-8E40-1F37846D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Copy only “master” branch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86C1E0-CA79-47AE-A1C8-1AA954473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86" y="1396858"/>
            <a:ext cx="9708700" cy="5461142"/>
          </a:xfrm>
        </p:spPr>
      </p:pic>
    </p:spTree>
    <p:extLst>
      <p:ext uri="{BB962C8B-B14F-4D97-AF65-F5344CB8AC3E}">
        <p14:creationId xmlns:p14="http://schemas.microsoft.com/office/powerpoint/2010/main" val="14889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A7E5-AB05-43A3-BBE5-93215B04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open this project in VS or download it, or just copy </a:t>
            </a:r>
            <a:r>
              <a:rPr lang="en-US" dirty="0" err="1"/>
              <a:t>Program.cs</a:t>
            </a:r>
            <a:r>
              <a:rPr lang="en-US" dirty="0"/>
              <a:t> file and change in any editor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15AFA6-AD8C-491F-8636-88C0FD0A0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1665514"/>
            <a:ext cx="9231086" cy="5192486"/>
          </a:xfrm>
        </p:spPr>
      </p:pic>
    </p:spTree>
    <p:extLst>
      <p:ext uri="{BB962C8B-B14F-4D97-AF65-F5344CB8AC3E}">
        <p14:creationId xmlns:p14="http://schemas.microsoft.com/office/powerpoint/2010/main" val="15824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4EC-B930-4015-9B67-F695ACC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You can even open it here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BF20BD-022F-4747-9219-1D88F867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7" y="1371600"/>
            <a:ext cx="9753605" cy="5486400"/>
          </a:xfrm>
        </p:spPr>
      </p:pic>
    </p:spTree>
    <p:extLst>
      <p:ext uri="{BB962C8B-B14F-4D97-AF65-F5344CB8AC3E}">
        <p14:creationId xmlns:p14="http://schemas.microsoft.com/office/powerpoint/2010/main" val="37323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FE2-E688-4614-9228-1349CEBD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And edit</a:t>
            </a:r>
            <a:endParaRPr lang="ru-RU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85F3F8-B35B-4A3A-ACC1-115C1AC3F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39" y="1722066"/>
            <a:ext cx="9119120" cy="5129504"/>
          </a:xfrm>
        </p:spPr>
      </p:pic>
    </p:spTree>
    <p:extLst>
      <p:ext uri="{BB962C8B-B14F-4D97-AF65-F5344CB8AC3E}">
        <p14:creationId xmlns:p14="http://schemas.microsoft.com/office/powerpoint/2010/main" val="43572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DE1D-3CFE-4E71-9CAC-7CFC6B3B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0"/>
            <a:ext cx="10772775" cy="1658198"/>
          </a:xfrm>
        </p:spPr>
        <p:txBody>
          <a:bodyPr/>
          <a:lstStyle/>
          <a:p>
            <a:r>
              <a:rPr lang="en-US" dirty="0"/>
              <a:t>Write here for yourself (not to forget)</a:t>
            </a:r>
            <a:endParaRPr lang="ru-RU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79ED29-7611-4E7D-8615-5828C4B4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92" y="1680056"/>
            <a:ext cx="9205236" cy="5177944"/>
          </a:xfrm>
        </p:spPr>
      </p:pic>
    </p:spTree>
    <p:extLst>
      <p:ext uri="{BB962C8B-B14F-4D97-AF65-F5344CB8AC3E}">
        <p14:creationId xmlns:p14="http://schemas.microsoft.com/office/powerpoint/2010/main" val="84939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5FAD-83B8-4D80-AAFE-D786602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And go to Pull requests to inform me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C8E038-75DD-4C1D-9D1A-2943DE0F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71" y="1602532"/>
            <a:ext cx="9343056" cy="5255468"/>
          </a:xfrm>
        </p:spPr>
      </p:pic>
    </p:spTree>
    <p:extLst>
      <p:ext uri="{BB962C8B-B14F-4D97-AF65-F5344CB8AC3E}">
        <p14:creationId xmlns:p14="http://schemas.microsoft.com/office/powerpoint/2010/main" val="6482223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</TotalTime>
  <Words>140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How to work with GitHub</vt:lpstr>
      <vt:lpstr>Find the project (or use link I provided in the message)</vt:lpstr>
      <vt:lpstr>Create a new fork to this project (once each lab)</vt:lpstr>
      <vt:lpstr>Copy only “master” branch</vt:lpstr>
      <vt:lpstr>You can open this project in VS or download it, or just copy Program.cs file and change in any editor</vt:lpstr>
      <vt:lpstr>You can even open it here</vt:lpstr>
      <vt:lpstr>And edit</vt:lpstr>
      <vt:lpstr>Write here for yourself (not to forget)</vt:lpstr>
      <vt:lpstr>And go to Pull requests to inform me</vt:lpstr>
      <vt:lpstr>Create new request (or open closed by me)</vt:lpstr>
      <vt:lpstr>Choose your branch(!) type your surname (or start with group № [17/18/20] + _)</vt:lpstr>
      <vt:lpstr>Then create request</vt:lpstr>
      <vt:lpstr>Write here what you did</vt:lpstr>
      <vt:lpstr>Gool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GitHub</dc:title>
  <dc:creator>Nemirovich, Mark</dc:creator>
  <cp:lastModifiedBy>Nemirovich, Mark</cp:lastModifiedBy>
  <cp:revision>5</cp:revision>
  <dcterms:created xsi:type="dcterms:W3CDTF">2022-09-06T13:43:28Z</dcterms:created>
  <dcterms:modified xsi:type="dcterms:W3CDTF">2022-09-06T14:05:13Z</dcterms:modified>
</cp:coreProperties>
</file>