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of OOP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abstract class Shape {</a:t>
            </a:r>
          </a:p>
          <a:p>
            <a:pPr>
              <a:buNone/>
            </a:pPr>
            <a:r>
              <a:rPr lang="en-US" dirty="0" smtClean="0"/>
              <a:t>    abstract void draw(); // Abstract method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Circle extends Shape {</a:t>
            </a:r>
          </a:p>
          <a:p>
            <a:pPr>
              <a:buNone/>
            </a:pPr>
            <a:r>
              <a:rPr lang="en-US" dirty="0" smtClean="0"/>
              <a:t>    void draw()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("Drawing a circle.");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Shape </a:t>
            </a:r>
            <a:r>
              <a:rPr lang="en-US" dirty="0" err="1" smtClean="0"/>
              <a:t>shape</a:t>
            </a:r>
            <a:r>
              <a:rPr lang="en-US" dirty="0" smtClean="0"/>
              <a:t> = new Circle();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shape.draw</a:t>
            </a:r>
            <a:r>
              <a:rPr lang="en-US" dirty="0" smtClean="0"/>
              <a:t>(); // Calls the implementation in Circle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Object-Oriented Programming (OOP) in Java is a programming paradigm based on the concept of objects, which contain data (attributes) and methods (behavior).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</a:t>
            </a:r>
            <a:r>
              <a:rPr lang="en-US" dirty="0" smtClean="0"/>
              <a:t>, as an OOP language, organizes code into reusable and modular objects. The four fundamental OOP concepts are: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Encapsulation is the process of bundling data (variables) and methods (functions) that operate on the data into a single unit, i.e., a class. It also involves restricting direct access to certain components using access modifiers like private, protected, etc., and providing controlled access via getter and setter methods.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Student {</a:t>
            </a:r>
          </a:p>
          <a:p>
            <a:pPr>
              <a:buNone/>
            </a:pPr>
            <a:r>
              <a:rPr lang="en-US" dirty="0" smtClean="0"/>
              <a:t>    private String name; // Encapsulation with private access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Getter method to access the private variable</a:t>
            </a:r>
          </a:p>
          <a:p>
            <a:pPr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getName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 return name;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// Setter method to modify the private variable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 {</a:t>
            </a:r>
          </a:p>
          <a:p>
            <a:pPr>
              <a:buNone/>
            </a:pPr>
            <a:r>
              <a:rPr lang="en-US" dirty="0" smtClean="0"/>
              <a:t>        this.name = name;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Student </a:t>
            </a:r>
            <a:r>
              <a:rPr lang="en-US" dirty="0" err="1" smtClean="0"/>
              <a:t>student</a:t>
            </a:r>
            <a:r>
              <a:rPr lang="en-US" dirty="0" smtClean="0"/>
              <a:t> = new Student();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student.setName</a:t>
            </a:r>
            <a:r>
              <a:rPr lang="en-US" dirty="0" smtClean="0"/>
              <a:t>("Alice");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("Student Name: " + </a:t>
            </a:r>
            <a:r>
              <a:rPr lang="en-US" dirty="0" err="1" smtClean="0"/>
              <a:t>student.getName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Inheritance allows a class to acquire the properties and behaviors of another class, promoting code reusability. The class that inherits is called the </a:t>
            </a:r>
            <a:r>
              <a:rPr lang="en-US" b="1" dirty="0" smtClean="0"/>
              <a:t>child (subclass)</a:t>
            </a:r>
            <a:r>
              <a:rPr lang="en-US" dirty="0" smtClean="0"/>
              <a:t>, and the class being inherited from is called the </a:t>
            </a:r>
            <a:r>
              <a:rPr lang="en-US" b="1" dirty="0" smtClean="0"/>
              <a:t>parent (</a:t>
            </a:r>
            <a:r>
              <a:rPr lang="en-US" b="1" dirty="0" err="1" smtClean="0"/>
              <a:t>superclass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// Parent Class</a:t>
            </a:r>
          </a:p>
          <a:p>
            <a:pPr>
              <a:buNone/>
            </a:pPr>
            <a:r>
              <a:rPr lang="en-US" dirty="0" smtClean="0"/>
              <a:t>class Animal {</a:t>
            </a:r>
          </a:p>
          <a:p>
            <a:pPr>
              <a:buNone/>
            </a:pPr>
            <a:r>
              <a:rPr lang="en-US" dirty="0" smtClean="0"/>
              <a:t>    void eat()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("This animal eats food.");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Child Class</a:t>
            </a:r>
          </a:p>
          <a:p>
            <a:pPr>
              <a:buNone/>
            </a:pPr>
            <a:r>
              <a:rPr lang="en-US" dirty="0" smtClean="0"/>
              <a:t>class Dog extends Animal {</a:t>
            </a:r>
          </a:p>
          <a:p>
            <a:pPr>
              <a:buNone/>
            </a:pPr>
            <a:r>
              <a:rPr lang="en-US" dirty="0" smtClean="0"/>
              <a:t>    void bark()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dog barks.");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Dog </a:t>
            </a:r>
            <a:r>
              <a:rPr lang="en-US" dirty="0" err="1" smtClean="0"/>
              <a:t>dog</a:t>
            </a:r>
            <a:r>
              <a:rPr lang="en-US" dirty="0" smtClean="0"/>
              <a:t> = new Dog();</a:t>
            </a:r>
          </a:p>
          <a:p>
            <a:pPr>
              <a:buNone/>
            </a:pPr>
            <a:r>
              <a:rPr lang="en-US" dirty="0" smtClean="0"/>
              <a:t>        dog.eat(); // Inherited method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dog.bark</a:t>
            </a:r>
            <a:r>
              <a:rPr lang="en-US" dirty="0" smtClean="0"/>
              <a:t>(); // Child's own method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Polymorphism allows methods to perform different behaviors based on the object calling them. It is achieved through </a:t>
            </a:r>
            <a:r>
              <a:rPr lang="en-US" b="1" dirty="0" smtClean="0"/>
              <a:t>method overloading</a:t>
            </a:r>
            <a:r>
              <a:rPr lang="en-US" dirty="0" smtClean="0"/>
              <a:t> (same method name, different parameters) and </a:t>
            </a:r>
            <a:r>
              <a:rPr lang="en-US" b="1" dirty="0" smtClean="0"/>
              <a:t>method overriding</a:t>
            </a:r>
            <a:r>
              <a:rPr lang="en-US" dirty="0" smtClean="0"/>
              <a:t> (subclass provides specific implementation of a method from the parent class).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Calculator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pPr>
              <a:buNone/>
            </a:pPr>
            <a:r>
              <a:rPr lang="en-US" dirty="0" smtClean="0"/>
              <a:t>        return a + b;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 {</a:t>
            </a:r>
          </a:p>
          <a:p>
            <a:pPr>
              <a:buNone/>
            </a:pPr>
            <a:r>
              <a:rPr lang="en-US" dirty="0" smtClean="0"/>
              <a:t>        return a + b + c;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class Main {</a:t>
            </a:r>
          </a:p>
          <a:p>
            <a:pPr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 Calculator calc = new Calculator();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calc.add</a:t>
            </a:r>
            <a:r>
              <a:rPr lang="en-US" dirty="0" smtClean="0"/>
              <a:t>(5, 10)); // Calls 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calc.add</a:t>
            </a:r>
            <a:r>
              <a:rPr lang="en-US" dirty="0" smtClean="0"/>
              <a:t>(5, 10, 15)); // Calls add(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Abstraction involves hiding the implementation details of a class and showing only the essential features. It is achieved using </a:t>
            </a:r>
            <a:r>
              <a:rPr lang="en-US" b="1" dirty="0" smtClean="0"/>
              <a:t>abstract classes</a:t>
            </a:r>
            <a:r>
              <a:rPr lang="en-US" dirty="0" smtClean="0"/>
              <a:t> and </a:t>
            </a:r>
            <a:r>
              <a:rPr lang="en-US" b="1" dirty="0" smtClean="0"/>
              <a:t>interfaces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Basic of OOP </vt:lpstr>
      <vt:lpstr>Slide 2</vt:lpstr>
      <vt:lpstr>Encapsulation</vt:lpstr>
      <vt:lpstr>Slide 4</vt:lpstr>
      <vt:lpstr>Inheritance</vt:lpstr>
      <vt:lpstr>Slide 6</vt:lpstr>
      <vt:lpstr>Polymorphism</vt:lpstr>
      <vt:lpstr>Slide 8</vt:lpstr>
      <vt:lpstr>Abstraction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OOP </dc:title>
  <dc:creator>Dhanesha</dc:creator>
  <cp:lastModifiedBy>Dhanesha</cp:lastModifiedBy>
  <cp:revision>7</cp:revision>
  <dcterms:created xsi:type="dcterms:W3CDTF">2006-08-16T00:00:00Z</dcterms:created>
  <dcterms:modified xsi:type="dcterms:W3CDTF">2025-01-15T03:27:48Z</dcterms:modified>
</cp:coreProperties>
</file>