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Modifier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PublicExample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publicValue</a:t>
            </a:r>
            <a:r>
              <a:rPr lang="en-US" dirty="0" smtClean="0"/>
              <a:t> = 60;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showPublicValue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("Public Value: " + </a:t>
            </a:r>
            <a:r>
              <a:rPr lang="en-US" dirty="0" err="1" smtClean="0"/>
              <a:t>publicValue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PublicExample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PublicExample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obj.publicValue</a:t>
            </a:r>
            <a:r>
              <a:rPr lang="en-US" dirty="0" smtClean="0"/>
              <a:t> = 70; // Accessible from anywhere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obj.showPublicValue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SubClass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World</a:t>
                      </a:r>
                      <a:endParaRPr lang="en-US" dirty="0"/>
                    </a:p>
                  </a:txBody>
                  <a:tcPr/>
                </a:tc>
              </a:tr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❌</a:t>
                      </a:r>
                      <a:endParaRPr lang="en-US" dirty="0"/>
                    </a:p>
                  </a:txBody>
                  <a:tcPr/>
                </a:tc>
              </a:tr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❌</a:t>
                      </a:r>
                      <a:endParaRPr lang="en-US" dirty="0"/>
                    </a:p>
                  </a:txBody>
                  <a:tcPr/>
                </a:tc>
              </a:tr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❌</a:t>
                      </a:r>
                      <a:endParaRPr lang="en-US" dirty="0"/>
                    </a:p>
                  </a:txBody>
                  <a:tcPr/>
                </a:tc>
              </a:tr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Java, when no access modifier is specified for a class, method, or variable, it defaults to </a:t>
            </a:r>
            <a:r>
              <a:rPr lang="en-US" b="1" dirty="0" smtClean="0"/>
              <a:t>package-private</a:t>
            </a:r>
            <a:r>
              <a:rPr lang="en-US" dirty="0" smtClean="0"/>
              <a:t> access. This means the member is accessible only within its own package and is invisible to classes outside the package.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// File: package1/Person.java</a:t>
            </a:r>
          </a:p>
          <a:p>
            <a:pPr>
              <a:buNone/>
            </a:pPr>
            <a:r>
              <a:rPr lang="en-US" dirty="0" smtClean="0"/>
              <a:t>package package1;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Person {</a:t>
            </a:r>
          </a:p>
          <a:p>
            <a:pPr>
              <a:buNone/>
            </a:pPr>
            <a:r>
              <a:rPr lang="en-US" dirty="0" smtClean="0"/>
              <a:t>    String name; // default access modifier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void display() { // default access modifier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("Name: " + name);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// File: package1/Main.java</a:t>
            </a:r>
          </a:p>
          <a:p>
            <a:pPr>
              <a:buNone/>
            </a:pPr>
            <a:r>
              <a:rPr lang="en-US" dirty="0" smtClean="0"/>
              <a:t>package package1;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Person </a:t>
            </a:r>
            <a:r>
              <a:rPr lang="en-US" dirty="0" err="1" smtClean="0"/>
              <a:t>person</a:t>
            </a:r>
            <a:r>
              <a:rPr lang="en-US" dirty="0" smtClean="0"/>
              <a:t> = new Person();</a:t>
            </a:r>
          </a:p>
          <a:p>
            <a:pPr>
              <a:buNone/>
            </a:pPr>
            <a:r>
              <a:rPr lang="en-US" dirty="0" smtClean="0"/>
              <a:t>        person.name = "Alice"; // Accessible within the same package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person.display</a:t>
            </a:r>
            <a:r>
              <a:rPr lang="en-US" dirty="0" smtClean="0"/>
              <a:t>();      // Accessible within the same package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setup:</a:t>
            </a:r>
          </a:p>
          <a:p>
            <a:r>
              <a:rPr lang="en-US" dirty="0" smtClean="0"/>
              <a:t>The Person class, its name field, and display() method have default (package-private) access.</a:t>
            </a:r>
          </a:p>
          <a:p>
            <a:r>
              <a:rPr lang="en-US" dirty="0" smtClean="0"/>
              <a:t>The Main class, being in the same package (package1), can access and modify the name field and call the display() method of the Person 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However, if we try to access the Person class from a different package: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// File: package2/Test.java</a:t>
            </a:r>
          </a:p>
          <a:p>
            <a:pPr>
              <a:buNone/>
            </a:pPr>
            <a:r>
              <a:rPr lang="en-US" dirty="0" smtClean="0"/>
              <a:t>package package2;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import package1.Person;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Test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Person </a:t>
            </a:r>
            <a:r>
              <a:rPr lang="en-US" dirty="0" err="1" smtClean="0"/>
              <a:t>person</a:t>
            </a:r>
            <a:r>
              <a:rPr lang="en-US" dirty="0" smtClean="0"/>
              <a:t> = new Person(); // Compile-time error</a:t>
            </a:r>
          </a:p>
          <a:p>
            <a:pPr>
              <a:buNone/>
            </a:pPr>
            <a:r>
              <a:rPr lang="en-US" dirty="0" smtClean="0"/>
              <a:t>        person.name = "Bob";          // Compile-time error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person.display</a:t>
            </a:r>
            <a:r>
              <a:rPr lang="en-US" dirty="0" smtClean="0"/>
              <a:t>();             // Compile-time error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Test class is in a different package (package2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Attempting to create an instance of Person or access its members results in compile-time errors because the Person class and its members are not visible outside their own package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Key Points:</a:t>
            </a:r>
            <a:endParaRPr lang="en-US" dirty="0" smtClean="0"/>
          </a:p>
          <a:p>
            <a:r>
              <a:rPr lang="en-US" b="1" dirty="0" smtClean="0"/>
              <a:t>Default Access Modifier</a:t>
            </a:r>
            <a:r>
              <a:rPr lang="en-US" dirty="0" smtClean="0"/>
              <a:t>: If no access modifier is specified, Java uses the default access level, often called package-private. This means the member is accessible only within its own package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Encapsulation</a:t>
            </a:r>
            <a:r>
              <a:rPr lang="en-US" dirty="0" smtClean="0"/>
              <a:t>: Using the default access modifier allows for encapsulation within a package, promoting modularity and preventing unintended access from external packages.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 algn="just"/>
            <a:r>
              <a:rPr lang="en-US" dirty="0" smtClean="0"/>
              <a:t>Access </a:t>
            </a:r>
            <a:r>
              <a:rPr lang="en-US" dirty="0" err="1" smtClean="0"/>
              <a:t>specifier</a:t>
            </a:r>
            <a:r>
              <a:rPr lang="en-US" dirty="0" smtClean="0"/>
              <a:t> or access modifiers in java specifies </a:t>
            </a:r>
            <a:r>
              <a:rPr lang="en-US" b="1" dirty="0" smtClean="0"/>
              <a:t>accessibility (scope) of a data member , method, constructor or class. It determines whether a data or method in a class can be used or invoked by other class or subclass. </a:t>
            </a:r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dirty="0" smtClean="0"/>
              <a:t>There </a:t>
            </a:r>
            <a:r>
              <a:rPr lang="en-US" dirty="0" smtClean="0"/>
              <a:t>are 4 types of java access </a:t>
            </a:r>
            <a:r>
              <a:rPr lang="en-US" dirty="0" err="1" smtClean="0"/>
              <a:t>specifiers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1. Private </a:t>
            </a:r>
          </a:p>
          <a:p>
            <a:r>
              <a:rPr lang="en-US" dirty="0" smtClean="0"/>
              <a:t>2. Default (no </a:t>
            </a:r>
            <a:r>
              <a:rPr lang="en-US" dirty="0" err="1" smtClean="0"/>
              <a:t>speciifer</a:t>
            </a:r>
            <a:r>
              <a:rPr lang="en-US" dirty="0" smtClean="0"/>
              <a:t>) </a:t>
            </a:r>
          </a:p>
          <a:p>
            <a:r>
              <a:rPr lang="en-US" dirty="0" smtClean="0"/>
              <a:t>3. Protected </a:t>
            </a:r>
          </a:p>
          <a:p>
            <a:r>
              <a:rPr lang="en-US" dirty="0" smtClean="0"/>
              <a:t>4. Public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Accessible only within the same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Cannot be accessed outside the class, even by subclasses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provides the highest level of encapsulation, ensuring that sensitive data or methods remain hidden from other classes.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class Example {</a:t>
            </a:r>
          </a:p>
          <a:p>
            <a:pPr>
              <a:buNone/>
            </a:pPr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privateValue</a:t>
            </a:r>
            <a:r>
              <a:rPr lang="en-US" dirty="0" smtClean="0"/>
              <a:t> = 10;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private void </a:t>
            </a:r>
            <a:r>
              <a:rPr lang="en-US" dirty="0" err="1" smtClean="0"/>
              <a:t>showPrivateValue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("Private Value: " + </a:t>
            </a:r>
            <a:r>
              <a:rPr lang="en-US" dirty="0" err="1" smtClean="0"/>
              <a:t>privateValue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accessPrivate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showPrivateValue</a:t>
            </a:r>
            <a:r>
              <a:rPr lang="en-US" dirty="0" smtClean="0"/>
              <a:t>(); // Accessible within the class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Example </a:t>
            </a:r>
            <a:r>
              <a:rPr lang="en-US" dirty="0" err="1" smtClean="0"/>
              <a:t>obj</a:t>
            </a:r>
            <a:r>
              <a:rPr lang="en-US" dirty="0" smtClean="0"/>
              <a:t> = new Example();</a:t>
            </a:r>
          </a:p>
          <a:p>
            <a:pPr>
              <a:buNone/>
            </a:pPr>
            <a:r>
              <a:rPr lang="en-US" dirty="0" smtClean="0"/>
              <a:t>        // </a:t>
            </a:r>
            <a:r>
              <a:rPr lang="en-US" dirty="0" err="1" smtClean="0"/>
              <a:t>obj.privateValue</a:t>
            </a:r>
            <a:r>
              <a:rPr lang="en-US" dirty="0" smtClean="0"/>
              <a:t> = 20; // Error: </a:t>
            </a:r>
            <a:r>
              <a:rPr lang="en-US" dirty="0" err="1" smtClean="0"/>
              <a:t>privateValue</a:t>
            </a:r>
            <a:r>
              <a:rPr lang="en-US" dirty="0" smtClean="0"/>
              <a:t> has private access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obj.accessPrivate</a:t>
            </a:r>
            <a:r>
              <a:rPr lang="en-US" dirty="0" smtClean="0"/>
              <a:t>(); // Indirect access through a public method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Accessible within the same package but not visible to classes in other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is the default access level when no modifier is specified.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DefaultExample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defaultValue</a:t>
            </a:r>
            <a:r>
              <a:rPr lang="en-US" dirty="0" smtClean="0"/>
              <a:t> = 20; // Default access modifier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void showDefaultValue()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("Default Value: " + </a:t>
            </a:r>
            <a:r>
              <a:rPr lang="en-US" dirty="0" err="1" smtClean="0"/>
              <a:t>defaultValue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DefaultExample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DefaultExample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obj.defaultValue</a:t>
            </a:r>
            <a:r>
              <a:rPr lang="en-US" dirty="0" smtClean="0"/>
              <a:t> = 30; // Accessible since both are in the same package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obj.showDefaultValue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Accessible within the same package and to subclasses in other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balances encapsulation and flexibility, allowing controlled access.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ProtectedExample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protected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protectedValue</a:t>
            </a:r>
            <a:r>
              <a:rPr lang="en-US" dirty="0" smtClean="0"/>
              <a:t> = 40;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protected void </a:t>
            </a:r>
            <a:r>
              <a:rPr lang="en-US" dirty="0" err="1" smtClean="0"/>
              <a:t>showProtectedValue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("Protected Value: " + </a:t>
            </a:r>
            <a:r>
              <a:rPr lang="en-US" dirty="0" err="1" smtClean="0"/>
              <a:t>protectedValue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Main extends </a:t>
            </a:r>
            <a:r>
              <a:rPr lang="en-US" dirty="0" err="1" smtClean="0"/>
              <a:t>ProtectedExample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Main </a:t>
            </a:r>
            <a:r>
              <a:rPr lang="en-US" dirty="0" err="1" smtClean="0"/>
              <a:t>obj</a:t>
            </a:r>
            <a:r>
              <a:rPr lang="en-US" dirty="0" smtClean="0"/>
              <a:t> = new Main();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obj.protectedValue</a:t>
            </a:r>
            <a:r>
              <a:rPr lang="en-US" dirty="0" smtClean="0"/>
              <a:t> = 50; // Accessible through inheritance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obj.showProtectedValue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Accessible from any class, regardless of the package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Ideal </a:t>
            </a:r>
            <a:r>
              <a:rPr lang="en-US" dirty="0" smtClean="0"/>
              <a:t>for APIs and methods meant to be widely 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870</Words>
  <Application>Microsoft Office PowerPoint</Application>
  <PresentationFormat>On-screen Show (4:3)</PresentationFormat>
  <Paragraphs>163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Access Modifier in Java</vt:lpstr>
      <vt:lpstr>Access Specifier</vt:lpstr>
      <vt:lpstr>Private</vt:lpstr>
      <vt:lpstr>Private Example</vt:lpstr>
      <vt:lpstr>Default</vt:lpstr>
      <vt:lpstr>Default Example</vt:lpstr>
      <vt:lpstr>Protected</vt:lpstr>
      <vt:lpstr>Protected Example</vt:lpstr>
      <vt:lpstr>Public</vt:lpstr>
      <vt:lpstr>Public Example</vt:lpstr>
      <vt:lpstr>Summery Table</vt:lpstr>
      <vt:lpstr>Default More Example</vt:lpstr>
      <vt:lpstr>Slide 13</vt:lpstr>
      <vt:lpstr>Slide 14</vt:lpstr>
      <vt:lpstr>Slide 15</vt:lpstr>
      <vt:lpstr>However, if we try to access the Person class from a different package: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 in Java</dc:title>
  <dc:creator>Dhanesha</dc:creator>
  <cp:lastModifiedBy>Dhanesha</cp:lastModifiedBy>
  <cp:revision>18</cp:revision>
  <dcterms:created xsi:type="dcterms:W3CDTF">2006-08-16T00:00:00Z</dcterms:created>
  <dcterms:modified xsi:type="dcterms:W3CDTF">2025-01-15T03:21:39Z</dcterms:modified>
</cp:coreProperties>
</file>