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7099300" cy="10234600"/>
  <p:embeddedFontLst>
    <p:embeddedFont>
      <p:font typeface="Montserrat ExtraBold"/>
      <p:bold r:id="rId17"/>
      <p:boldItalic r:id="rId18"/>
    </p:embeddedFont>
    <p:embeddedFont>
      <p:font typeface="Quicksand Light"/>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461">
          <p15:clr>
            <a:srgbClr val="A4A3A4"/>
          </p15:clr>
        </p15:guide>
        <p15:guide id="2" orient="horz" pos="3944">
          <p15:clr>
            <a:srgbClr val="A4A3A4"/>
          </p15:clr>
        </p15:guide>
        <p15:guide id="3" orient="horz" pos="3117">
          <p15:clr>
            <a:srgbClr val="A4A3A4"/>
          </p15:clr>
        </p15:guide>
        <p15:guide id="4" orient="horz" pos="1688">
          <p15:clr>
            <a:srgbClr val="A4A3A4"/>
          </p15:clr>
        </p15:guide>
        <p15:guide id="5" pos="1678">
          <p15:clr>
            <a:srgbClr val="A4A3A4"/>
          </p15:clr>
        </p15:guide>
        <p15:guide id="6" pos="2132">
          <p15:clr>
            <a:srgbClr val="A4A3A4"/>
          </p15:clr>
        </p15:guide>
        <p15:guide id="7" orient="horz" pos="2663">
          <p15:clr>
            <a:srgbClr val="A4A3A4"/>
          </p15:clr>
        </p15:guide>
        <p15:guide id="8" orient="horz" pos="441">
          <p15:clr>
            <a:srgbClr val="A4A3A4"/>
          </p15:clr>
        </p15:guide>
        <p15:guide id="9" pos="4830">
          <p15:clr>
            <a:srgbClr val="A4A3A4"/>
          </p15:clr>
        </p15:guide>
      </p15:sldGuideLst>
    </p:ext>
    <p:ext uri="{2D200454-40CA-4A62-9FC3-DE9A4176ACB9}">
      <p15:notesGuideLst>
        <p15:guide id="1" orient="horz" pos="3224">
          <p15:clr>
            <a:srgbClr val="A4A3A4"/>
          </p15:clr>
        </p15:guide>
        <p15:guide id="2" pos="2236">
          <p15:clr>
            <a:srgbClr val="A4A3A4"/>
          </p15:clr>
        </p15:guide>
      </p15:notesGuideLst>
    </p:ext>
    <p:ext uri="GoogleSlidesCustomDataVersion2">
      <go:slidesCustomData xmlns:go="http://customooxmlschemas.google.com/" r:id="rId21" roundtripDataSignature="AMtx7mhKl+hoaD1/HGFt0uGRaJ70ZVhG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61" orient="horz"/>
        <p:guide pos="3944" orient="horz"/>
        <p:guide pos="3117" orient="horz"/>
        <p:guide pos="1688" orient="horz"/>
        <p:guide pos="1678"/>
        <p:guide pos="2132"/>
        <p:guide pos="2663" orient="horz"/>
        <p:guide pos="441" orient="horz"/>
        <p:guide pos="4830"/>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QuicksandLight-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ExtraBold-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QuicksandLight-regular.fntdata"/><Relationship Id="rId6" Type="http://schemas.openxmlformats.org/officeDocument/2006/relationships/slide" Target="slides/slide1.xml"/><Relationship Id="rId18" Type="http://schemas.openxmlformats.org/officeDocument/2006/relationships/font" Target="fonts/MontserratExtraBol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1"/>
            <a:ext cx="3076363" cy="511731"/>
          </a:xfrm>
          <a:prstGeom prst="rect">
            <a:avLst/>
          </a:prstGeom>
          <a:noFill/>
          <a:ln>
            <a:noFill/>
          </a:ln>
        </p:spPr>
        <p:txBody>
          <a:bodyPr anchorCtr="0" anchor="t" bIns="49500" lIns="99025" spcFirstLastPara="1" rIns="99025" wrap="square" tIns="49500">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296" y="1"/>
            <a:ext cx="3076363" cy="511731"/>
          </a:xfrm>
          <a:prstGeom prst="rect">
            <a:avLst/>
          </a:prstGeom>
          <a:noFill/>
          <a:ln>
            <a:noFill/>
          </a:ln>
        </p:spPr>
        <p:txBody>
          <a:bodyPr anchorCtr="0" anchor="t" bIns="49500" lIns="99025" spcFirstLastPara="1" rIns="99025" wrap="square" tIns="49500">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721106"/>
            <a:ext cx="3076363" cy="511731"/>
          </a:xfrm>
          <a:prstGeom prst="rect">
            <a:avLst/>
          </a:prstGeom>
          <a:noFill/>
          <a:ln>
            <a:noFill/>
          </a:ln>
        </p:spPr>
        <p:txBody>
          <a:bodyPr anchorCtr="0" anchor="b" bIns="49500" lIns="99025" spcFirstLastPara="1" rIns="99025" wrap="square" tIns="49500">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r">
              <a:spcBef>
                <a:spcPts val="0"/>
              </a:spcBef>
              <a:spcAft>
                <a:spcPts val="0"/>
              </a:spcAft>
              <a:buNone/>
            </a:pPr>
            <a:fld id="{00000000-1234-1234-1234-123412341234}" type="slidenum">
              <a:rPr b="0" i="0" lang="fr-FR"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p>
            <a:pPr indent="0" lvl="0" marL="0" rtl="0" algn="l">
              <a:spcBef>
                <a:spcPts val="0"/>
              </a:spcBef>
              <a:spcAft>
                <a:spcPts val="0"/>
              </a:spcAft>
              <a:buClr>
                <a:schemeClr val="dk1"/>
              </a:buClr>
              <a:buSzPts val="1200"/>
              <a:buFont typeface="Arial"/>
              <a:buNone/>
            </a:pPr>
            <a:r>
              <a:rPr lang="fr-FR"/>
              <a:t>Bonjour à tous, nous vous souhaitons encore une fois la bienvenue, je suis Alyou Kouadio, et voici mon collègue Laroche Agnimel, nous nous tenons devant vous aujourd’hui pour vous présenter notre sujet qui est l’IA Générative: Comment ca marche?</a:t>
            </a:r>
            <a:endParaRPr/>
          </a:p>
        </p:txBody>
      </p:sp>
      <p:sp>
        <p:nvSpPr>
          <p:cNvPr id="99" name="Google Shape;99;p1:notes"/>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8: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p>
            <a:pPr indent="0" lvl="0" marL="0" rtl="0" algn="l">
              <a:spcBef>
                <a:spcPts val="0"/>
              </a:spcBef>
              <a:spcAft>
                <a:spcPts val="0"/>
              </a:spcAft>
              <a:buNone/>
            </a:pPr>
            <a:r>
              <a:t/>
            </a:r>
            <a:endParaRPr/>
          </a:p>
        </p:txBody>
      </p:sp>
      <p:sp>
        <p:nvSpPr>
          <p:cNvPr id="176" name="Google Shape;176;p8:notes"/>
          <p:cNvSpPr txBox="1"/>
          <p:nvPr>
            <p:ph idx="3" type="hdr"/>
          </p:nvPr>
        </p:nvSpPr>
        <p:spPr>
          <a:xfrm>
            <a:off x="1" y="1"/>
            <a:ext cx="3076363" cy="511731"/>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77" name="Google Shape;177;p8:notes"/>
          <p:cNvSpPr txBox="1"/>
          <p:nvPr>
            <p:ph idx="11" type="ftr"/>
          </p:nvPr>
        </p:nvSpPr>
        <p:spPr>
          <a:xfrm>
            <a:off x="1" y="9721106"/>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78" name="Google Shape;178;p8:notes"/>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709930" y="4861441"/>
            <a:ext cx="5679440" cy="4605576"/>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p>
            <a:pPr indent="0" lvl="0" marL="0" rtl="0" algn="l">
              <a:spcBef>
                <a:spcPts val="0"/>
              </a:spcBef>
              <a:spcAft>
                <a:spcPts val="0"/>
              </a:spcAft>
              <a:buNone/>
            </a:pPr>
            <a:r>
              <a:rPr lang="fr-FR"/>
              <a:t>Tout au long de la presentation, nous parlerons de quelques technologies et des applications de l’IA generative, de CHAT GPT, des LLM et comment construire un LLM comment les devs de Open AI ont utilizes les LLM pour concevoir ChatGPT</a:t>
            </a:r>
            <a:endParaRPr/>
          </a:p>
        </p:txBody>
      </p:sp>
      <p:sp>
        <p:nvSpPr>
          <p:cNvPr id="105" name="Google Shape;105;p2:notes"/>
          <p:cNvSpPr txBox="1"/>
          <p:nvPr>
            <p:ph idx="3" type="hdr"/>
          </p:nvPr>
        </p:nvSpPr>
        <p:spPr>
          <a:xfrm>
            <a:off x="1" y="1"/>
            <a:ext cx="3076363" cy="511731"/>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06" name="Google Shape;106;p2:notes"/>
          <p:cNvSpPr txBox="1"/>
          <p:nvPr>
            <p:ph idx="11" type="ftr"/>
          </p:nvPr>
        </p:nvSpPr>
        <p:spPr>
          <a:xfrm>
            <a:off x="1" y="9721106"/>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07" name="Google Shape;107;p2:notes"/>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p>
            <a:pPr indent="0" lvl="0" marL="0" rtl="0" algn="l">
              <a:spcBef>
                <a:spcPts val="0"/>
              </a:spcBef>
              <a:spcAft>
                <a:spcPts val="0"/>
              </a:spcAft>
              <a:buNone/>
            </a:pPr>
            <a:r>
              <a:rPr lang="fr-FR"/>
              <a:t>Déjà, il faut savoir que lorsqu’on parle d’IA Générative, on parle de Deep Learning, Le DL est une sous-discipline de l’IA qui se distingue par l’utilisation des réseaux de neurones profonds pour résoudre et modéliser des problèmes complexes.</a:t>
            </a:r>
            <a:endParaRPr/>
          </a:p>
          <a:p>
            <a:pPr indent="0" lvl="0" marL="0" rtl="0" algn="l">
              <a:spcBef>
                <a:spcPts val="0"/>
              </a:spcBef>
              <a:spcAft>
                <a:spcPts val="0"/>
              </a:spcAft>
              <a:buNone/>
            </a:pPr>
            <a:r>
              <a:rPr lang="fr-FR"/>
              <a:t>Il y’a plusieurs types de technologies d’IA Gen. Quelle est la différence entre ceux qui sont cités là, l’idée c’est qu’on a défini des modèles de réseaux neurones et ces architectures de réseaux peuvent prendre plusieurs formes et les formes qu’elles peuvent prendre sont spécifiques à certains types de taches.</a:t>
            </a:r>
            <a:endParaRPr/>
          </a:p>
          <a:p>
            <a:pPr indent="0" lvl="0" marL="0" rtl="0" algn="l">
              <a:spcBef>
                <a:spcPts val="0"/>
              </a:spcBef>
              <a:spcAft>
                <a:spcPts val="0"/>
              </a:spcAft>
              <a:buNone/>
            </a:pPr>
            <a:r>
              <a:rPr lang="fr-FR"/>
              <a:t>D’un autre coté, on peut voir les applications qu’on a derrière,</a:t>
            </a:r>
            <a:endParaRPr/>
          </a:p>
        </p:txBody>
      </p:sp>
      <p:sp>
        <p:nvSpPr>
          <p:cNvPr id="114" name="Google Shape;114;p3:notes"/>
          <p:cNvSpPr txBox="1"/>
          <p:nvPr>
            <p:ph idx="3" type="hdr"/>
          </p:nvPr>
        </p:nvSpPr>
        <p:spPr>
          <a:xfrm>
            <a:off x="1" y="1"/>
            <a:ext cx="3076363" cy="511731"/>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15" name="Google Shape;115;p3:notes"/>
          <p:cNvSpPr txBox="1"/>
          <p:nvPr>
            <p:ph idx="11" type="ftr"/>
          </p:nvPr>
        </p:nvSpPr>
        <p:spPr>
          <a:xfrm>
            <a:off x="1" y="9721106"/>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16" name="Google Shape;116;p3:notes"/>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p>
            <a:pPr indent="0" lvl="0" marL="0" rtl="0" algn="l">
              <a:spcBef>
                <a:spcPts val="0"/>
              </a:spcBef>
              <a:spcAft>
                <a:spcPts val="0"/>
              </a:spcAft>
              <a:buNone/>
            </a:pPr>
            <a:r>
              <a:rPr lang="fr-FR"/>
              <a:t>Intéressons nous maintenant aux agents conversationnels, là on prend l’exemple de chatGPT car c’est celui qui a fait le plus de bruit récemment.</a:t>
            </a:r>
            <a:endParaRPr/>
          </a:p>
          <a:p>
            <a:pPr indent="0" lvl="0" marL="0" rtl="0" algn="l">
              <a:spcBef>
                <a:spcPts val="0"/>
              </a:spcBef>
              <a:spcAft>
                <a:spcPts val="0"/>
              </a:spcAft>
              <a:buNone/>
            </a:pPr>
            <a:r>
              <a:rPr lang="fr-FR"/>
              <a:t>Il existe plusieurs d’agents conversationnels, celui d’Open AI chatGPT,etc…</a:t>
            </a:r>
            <a:endParaRPr/>
          </a:p>
          <a:p>
            <a:pPr indent="0" lvl="0" marL="0" rtl="0" algn="l">
              <a:spcBef>
                <a:spcPts val="0"/>
              </a:spcBef>
              <a:spcAft>
                <a:spcPts val="0"/>
              </a:spcAft>
              <a:buNone/>
            </a:pPr>
            <a:r>
              <a:rPr lang="fr-FR"/>
              <a:t>Pour illustrer le fonctionnement, je suppose que vous connaissez tous comment fonctionne un agent conversationnel, L’utilisateur envoie une requete en langage naturel au modèle qui lui retourne une réponse en langage naturel à l’utilisateur, c’est vraiment une suite d’échange qui permet de créer une conversation. </a:t>
            </a:r>
            <a:endParaRPr/>
          </a:p>
          <a:p>
            <a:pPr indent="0" lvl="0" marL="0" rtl="0" algn="l">
              <a:spcBef>
                <a:spcPts val="0"/>
              </a:spcBef>
              <a:spcAft>
                <a:spcPts val="0"/>
              </a:spcAft>
              <a:buNone/>
            </a:pPr>
            <a:r>
              <a:rPr lang="fr-FR"/>
              <a:t>On utilise 2 méthodes pour ChatGPT notamment pour interagir avec l’agent conversationnel : web et api: utiliser les capacités de l’agent conversationnel via de la programmation pour automatiser des taches par exemple</a:t>
            </a:r>
            <a:endParaRPr/>
          </a:p>
        </p:txBody>
      </p:sp>
      <p:sp>
        <p:nvSpPr>
          <p:cNvPr id="124" name="Google Shape;124;p4:notes"/>
          <p:cNvSpPr txBox="1"/>
          <p:nvPr>
            <p:ph idx="3" type="hdr"/>
          </p:nvPr>
        </p:nvSpPr>
        <p:spPr>
          <a:xfrm>
            <a:off x="1" y="1"/>
            <a:ext cx="3076363" cy="511731"/>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25" name="Google Shape;125;p4:notes"/>
          <p:cNvSpPr txBox="1"/>
          <p:nvPr>
            <p:ph idx="11" type="ftr"/>
          </p:nvPr>
        </p:nvSpPr>
        <p:spPr>
          <a:xfrm>
            <a:off x="1" y="9721106"/>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26" name="Google Shape;126;p4:notes"/>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p>
            <a:pPr indent="0" lvl="0" marL="0" rtl="0" algn="l">
              <a:spcBef>
                <a:spcPts val="0"/>
              </a:spcBef>
              <a:spcAft>
                <a:spcPts val="0"/>
              </a:spcAft>
              <a:buNone/>
            </a:pPr>
            <a:r>
              <a:rPr lang="fr-FR"/>
              <a:t>Petit Focus sur les LLM, comme on l’a dit lors de la slide précédente, les agents conversationnels sont basés sur les LLM, un LLM est etc…</a:t>
            </a:r>
            <a:endParaRPr/>
          </a:p>
          <a:p>
            <a:pPr indent="0" lvl="0" marL="0" rtl="0" algn="l">
              <a:spcBef>
                <a:spcPts val="0"/>
              </a:spcBef>
              <a:spcAft>
                <a:spcPts val="0"/>
              </a:spcAft>
              <a:buNone/>
            </a:pPr>
            <a:r>
              <a:rPr lang="fr-FR"/>
              <a:t>On présente ici une illustration du principe du Next Token Prediction qui consiste à prédire les mots suivants les plus probables.</a:t>
            </a:r>
            <a:endParaRPr/>
          </a:p>
          <a:p>
            <a:pPr indent="0" lvl="0" marL="0" rtl="0" algn="l">
              <a:spcBef>
                <a:spcPts val="0"/>
              </a:spcBef>
              <a:spcAft>
                <a:spcPts val="0"/>
              </a:spcAft>
              <a:buNone/>
            </a:pPr>
            <a:r>
              <a:rPr lang="fr-FR"/>
              <a:t>On peut comprendre un Token comme un mot.</a:t>
            </a:r>
            <a:endParaRPr/>
          </a:p>
          <a:p>
            <a:pPr indent="0" lvl="0" marL="0" rtl="0" algn="l">
              <a:spcBef>
                <a:spcPts val="0"/>
              </a:spcBef>
              <a:spcAft>
                <a:spcPts val="0"/>
              </a:spcAft>
              <a:buNone/>
            </a:pPr>
            <a:r>
              <a:rPr lang="fr-FR"/>
              <a:t>Par exemple, si on donne à LLM la phrase suivante et qu’on lui demande de prédire le mot suivant : le modèle va créer une distribution de mots probable et le niveau de probabilité associé à chaque mot va dépendre du contexte de la phrase de l’input.</a:t>
            </a:r>
            <a:endParaRPr/>
          </a:p>
          <a:p>
            <a:pPr indent="0" lvl="0" marL="0" rtl="0" algn="l">
              <a:spcBef>
                <a:spcPts val="0"/>
              </a:spcBef>
              <a:spcAft>
                <a:spcPts val="0"/>
              </a:spcAft>
              <a:buNone/>
            </a:pPr>
            <a:r>
              <a:rPr lang="fr-FR"/>
              <a:t>C’est donc cela la philosophie des LLM </a:t>
            </a:r>
            <a:endParaRPr/>
          </a:p>
        </p:txBody>
      </p:sp>
      <p:sp>
        <p:nvSpPr>
          <p:cNvPr id="133" name="Google Shape;133;p5:notes"/>
          <p:cNvSpPr txBox="1"/>
          <p:nvPr>
            <p:ph idx="3" type="hdr"/>
          </p:nvPr>
        </p:nvSpPr>
        <p:spPr>
          <a:xfrm>
            <a:off x="1" y="1"/>
            <a:ext cx="3076363" cy="511731"/>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34" name="Google Shape;134;p5:notes"/>
          <p:cNvSpPr txBox="1"/>
          <p:nvPr>
            <p:ph idx="11" type="ftr"/>
          </p:nvPr>
        </p:nvSpPr>
        <p:spPr>
          <a:xfrm>
            <a:off x="1" y="9721106"/>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35" name="Google Shape;135;p5:notes"/>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p>
            <a:pPr indent="0" lvl="0" marL="0" rtl="0" algn="l">
              <a:spcBef>
                <a:spcPts val="0"/>
              </a:spcBef>
              <a:spcAft>
                <a:spcPts val="0"/>
              </a:spcAft>
              <a:buNone/>
            </a:pPr>
            <a:r>
              <a:rPr lang="fr-FR"/>
              <a:t>Puisqu’on a dit que les agents conversationnels étaient basés sur les LLM qui eux permettaient de prédire les mots suivants les plus probables d’un texte donné, comment fait-on pour passer d’un LLM à un agent conversationnel opérationnel?</a:t>
            </a:r>
            <a:endParaRPr/>
          </a:p>
          <a:p>
            <a:pPr indent="0" lvl="0" marL="0" rtl="0" algn="l">
              <a:spcBef>
                <a:spcPts val="0"/>
              </a:spcBef>
              <a:spcAft>
                <a:spcPts val="0"/>
              </a:spcAft>
              <a:buNone/>
            </a:pPr>
            <a:r>
              <a:rPr lang="fr-FR"/>
              <a:t>Dans un premier temps, on aura tout ce qui est apprentissage du LLM. Ici on présente l’illustration des modèles GPT d’Open AI.</a:t>
            </a:r>
            <a:endParaRPr/>
          </a:p>
          <a:p>
            <a:pPr indent="0" lvl="0" marL="0" rtl="0" algn="l">
              <a:spcBef>
                <a:spcPts val="0"/>
              </a:spcBef>
              <a:spcAft>
                <a:spcPts val="0"/>
              </a:spcAft>
              <a:buNone/>
            </a:pPr>
            <a:r>
              <a:rPr lang="fr-FR"/>
              <a:t>On voit ici les sources de données qui ont été utilisés pour entrainer leur modèle LLM, qui consistent en beaucoup de livres numérisés, Wikipédia, common crawl et webtext 2.</a:t>
            </a:r>
            <a:endParaRPr/>
          </a:p>
          <a:p>
            <a:pPr indent="0" lvl="0" marL="0" rtl="0" algn="l">
              <a:spcBef>
                <a:spcPts val="0"/>
              </a:spcBef>
              <a:spcAft>
                <a:spcPts val="0"/>
              </a:spcAft>
              <a:buNone/>
            </a:pPr>
            <a:r>
              <a:rPr lang="fr-FR"/>
              <a:t>Une fois toutes ces sources de données textuelles réunies, on les envoie au modèle pour l’apprentissage( la phase de Next Token Prediction).</a:t>
            </a:r>
            <a:endParaRPr/>
          </a:p>
          <a:p>
            <a:pPr indent="0" lvl="0" marL="0" rtl="0" algn="l">
              <a:spcBef>
                <a:spcPts val="0"/>
              </a:spcBef>
              <a:spcAft>
                <a:spcPts val="0"/>
              </a:spcAft>
              <a:buNone/>
            </a:pPr>
            <a:r>
              <a:rPr lang="fr-FR"/>
              <a:t>Il y’a modèle GPT qui possède des milliards de paramètres et ces milliards de paramètres sont optimisés pour que le modèle soit pertinent.</a:t>
            </a:r>
            <a:endParaRPr/>
          </a:p>
          <a:p>
            <a:pPr indent="0" lvl="0" marL="0" rtl="0" algn="l">
              <a:spcBef>
                <a:spcPts val="0"/>
              </a:spcBef>
              <a:spcAft>
                <a:spcPts val="0"/>
              </a:spcAft>
              <a:buNone/>
            </a:pPr>
            <a:r>
              <a:rPr lang="fr-FR"/>
              <a:t>Une fois notre modèle LLM obtenu, vient maintenant la phase d’entrainement spécifique à la conversation qui se fait en 3 étapes.</a:t>
            </a:r>
            <a:endParaRPr/>
          </a:p>
          <a:p>
            <a:pPr indent="0" lvl="0" marL="0" rtl="0" algn="l">
              <a:spcBef>
                <a:spcPts val="0"/>
              </a:spcBef>
              <a:spcAft>
                <a:spcPts val="0"/>
              </a:spcAft>
              <a:buNone/>
            </a:pPr>
            <a:r>
              <a:rPr lang="fr-FR"/>
              <a:t>Etape 1: entrainement basé sur des exemples de conversation idéales, on apprend le modèle à converser</a:t>
            </a:r>
            <a:endParaRPr/>
          </a:p>
          <a:p>
            <a:pPr indent="0" lvl="0" marL="0" rtl="0" algn="l">
              <a:spcBef>
                <a:spcPts val="0"/>
              </a:spcBef>
              <a:spcAft>
                <a:spcPts val="0"/>
              </a:spcAft>
              <a:buNone/>
            </a:pPr>
            <a:r>
              <a:rPr lang="fr-FR"/>
              <a:t>Etape 2 : Entrainement basé sur le classement préférentiel des réponses par un humain: les réponses fournies lors de l’étape 1 ne seront pas toujours idéales, donc il faudrait classer par ordre préférentiel ou par ordre de préférences ces multitudes de réponses.</a:t>
            </a:r>
            <a:endParaRPr/>
          </a:p>
          <a:p>
            <a:pPr indent="0" lvl="0" marL="0" rtl="0" algn="l">
              <a:spcBef>
                <a:spcPts val="0"/>
              </a:spcBef>
              <a:spcAft>
                <a:spcPts val="0"/>
              </a:spcAft>
              <a:buNone/>
            </a:pPr>
            <a:r>
              <a:rPr lang="fr-FR"/>
              <a:t>Etape 3 : Cette capacité à classer par ordre de préférence nous permettra d’entrainer un autre modèle, un modèle de récompense qui va lui apprendre quels sont les types de réponses préférentiel des êtres humains.</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Une fois ces 3 étapes réunies, on a enfin un agent conversationnel opérationnel.</a:t>
            </a:r>
            <a:endParaRPr/>
          </a:p>
        </p:txBody>
      </p:sp>
      <p:sp>
        <p:nvSpPr>
          <p:cNvPr id="143" name="Google Shape;143;p6:notes"/>
          <p:cNvSpPr txBox="1"/>
          <p:nvPr>
            <p:ph idx="3" type="hdr"/>
          </p:nvPr>
        </p:nvSpPr>
        <p:spPr>
          <a:xfrm>
            <a:off x="1" y="1"/>
            <a:ext cx="3076363" cy="511731"/>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44" name="Google Shape;144;p6:notes"/>
          <p:cNvSpPr txBox="1"/>
          <p:nvPr>
            <p:ph idx="11" type="ftr"/>
          </p:nvPr>
        </p:nvSpPr>
        <p:spPr>
          <a:xfrm>
            <a:off x="1" y="9721106"/>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45" name="Google Shape;145;p6:notes"/>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139700" y="768350"/>
            <a:ext cx="6819900"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p>
            <a:pPr indent="0" lvl="0" marL="0" rtl="0" algn="l">
              <a:spcBef>
                <a:spcPts val="0"/>
              </a:spcBef>
              <a:spcAft>
                <a:spcPts val="0"/>
              </a:spcAft>
              <a:buNone/>
            </a:pPr>
            <a:r>
              <a:rPr lang="fr-FR"/>
              <a:t>Comme Use Case pour la DDT, on a un sujet sur l’IA Générative qui consiste à mettre en place un agent conversationnel qui va proposer des avis juridiques notamment sur plusieurs sujets en rapport avec le métier qu’on fait.</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La différence ici, c’est qu’il n’est plus nécessaire de construire un LLM, il existe plusieurs LLM déjà performants qui ont fait leurs preuves, donc à nous maintenant d’utiliser ces LLM pour les fine-tuner sur les données concernant notre use case pour rendre notre agent conversationnel beaucoup plus précis sur le besoin exprimé</a:t>
            </a:r>
            <a:endParaRPr/>
          </a:p>
        </p:txBody>
      </p:sp>
      <p:sp>
        <p:nvSpPr>
          <p:cNvPr id="152" name="Google Shape;152;p7:notes"/>
          <p:cNvSpPr txBox="1"/>
          <p:nvPr>
            <p:ph idx="3" type="hdr"/>
          </p:nvPr>
        </p:nvSpPr>
        <p:spPr>
          <a:xfrm>
            <a:off x="1" y="1"/>
            <a:ext cx="3076363" cy="511731"/>
          </a:xfrm>
          <a:prstGeom prst="rect">
            <a:avLst/>
          </a:prstGeom>
          <a:noFill/>
          <a:ln>
            <a:noFill/>
          </a:ln>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53" name="Google Shape;153;p7:notes"/>
          <p:cNvSpPr txBox="1"/>
          <p:nvPr>
            <p:ph idx="11" type="ftr"/>
          </p:nvPr>
        </p:nvSpPr>
        <p:spPr>
          <a:xfrm>
            <a:off x="1" y="9721106"/>
            <a:ext cx="3076363" cy="511731"/>
          </a:xfrm>
          <a:prstGeom prst="rect">
            <a:avLst/>
          </a:prstGeom>
          <a:noFill/>
          <a:ln>
            <a:noFill/>
          </a:ln>
        </p:spPr>
        <p:txBody>
          <a:bodyPr anchorCtr="0" anchor="b" bIns="49500" lIns="99025" spcFirstLastPara="1" rIns="99025" wrap="square" tIns="49500">
            <a:noAutofit/>
          </a:bodyPr>
          <a:lstStyle/>
          <a:p>
            <a:pPr indent="0" lvl="0" marL="0" rtl="0" algn="l">
              <a:spcBef>
                <a:spcPts val="0"/>
              </a:spcBef>
              <a:spcAft>
                <a:spcPts val="0"/>
              </a:spcAft>
              <a:buNone/>
            </a:pPr>
            <a:r>
              <a:t/>
            </a:r>
            <a:endParaRPr/>
          </a:p>
        </p:txBody>
      </p:sp>
      <p:sp>
        <p:nvSpPr>
          <p:cNvPr id="154" name="Google Shape;154;p7:notes"/>
          <p:cNvSpPr txBox="1"/>
          <p:nvPr>
            <p:ph idx="12" type="sldNum"/>
          </p:nvPr>
        </p:nvSpPr>
        <p:spPr>
          <a:xfrm>
            <a:off x="4021296" y="9721106"/>
            <a:ext cx="3076363" cy="511731"/>
          </a:xfrm>
          <a:prstGeom prst="rect">
            <a:avLst/>
          </a:prstGeom>
          <a:noFill/>
          <a:ln>
            <a:noFill/>
          </a:ln>
        </p:spPr>
        <p:txBody>
          <a:bodyPr anchorCtr="0" anchor="b" bIns="49500" lIns="99025" spcFirstLastPara="1" rIns="99025" wrap="square" tIns="495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ccf0d7149_0_12:notes"/>
          <p:cNvSpPr/>
          <p:nvPr>
            <p:ph idx="2" type="sldImg"/>
          </p:nvPr>
        </p:nvSpPr>
        <p:spPr>
          <a:xfrm>
            <a:off x="139700" y="768350"/>
            <a:ext cx="6819900" cy="3837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ccf0d7149_0_12:notes"/>
          <p:cNvSpPr txBox="1"/>
          <p:nvPr>
            <p:ph idx="1" type="body"/>
          </p:nvPr>
        </p:nvSpPr>
        <p:spPr>
          <a:xfrm>
            <a:off x="709930" y="4861441"/>
            <a:ext cx="5679300" cy="46056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62" name="Google Shape;162;g34ccf0d7149_0_12:notes"/>
          <p:cNvSpPr txBox="1"/>
          <p:nvPr>
            <p:ph idx="12" type="sldNum"/>
          </p:nvPr>
        </p:nvSpPr>
        <p:spPr>
          <a:xfrm>
            <a:off x="4021296" y="9721106"/>
            <a:ext cx="3076500" cy="5118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ccf0d7149_0_20:notes"/>
          <p:cNvSpPr/>
          <p:nvPr>
            <p:ph idx="2" type="sldImg"/>
          </p:nvPr>
        </p:nvSpPr>
        <p:spPr>
          <a:xfrm>
            <a:off x="139700" y="768350"/>
            <a:ext cx="6819900" cy="3837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ccf0d7149_0_20:notes"/>
          <p:cNvSpPr txBox="1"/>
          <p:nvPr>
            <p:ph idx="1" type="body"/>
          </p:nvPr>
        </p:nvSpPr>
        <p:spPr>
          <a:xfrm>
            <a:off x="709930" y="4861441"/>
            <a:ext cx="5679300" cy="46056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69" name="Google Shape;169;g34ccf0d7149_0_20:notes"/>
          <p:cNvSpPr txBox="1"/>
          <p:nvPr>
            <p:ph idx="12" type="sldNum"/>
          </p:nvPr>
        </p:nvSpPr>
        <p:spPr>
          <a:xfrm>
            <a:off x="4021296" y="9721106"/>
            <a:ext cx="3076500" cy="5118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Color" showMasterSp="0">
  <p:cSld name="Cover_Color">
    <p:spTree>
      <p:nvGrpSpPr>
        <p:cNvPr id="13" name="Shape 13"/>
        <p:cNvGrpSpPr/>
        <p:nvPr/>
      </p:nvGrpSpPr>
      <p:grpSpPr>
        <a:xfrm>
          <a:off x="0" y="0"/>
          <a:ext cx="0" cy="0"/>
          <a:chOff x="0" y="0"/>
          <a:chExt cx="0" cy="0"/>
        </a:xfrm>
      </p:grpSpPr>
      <p:sp>
        <p:nvSpPr>
          <p:cNvPr id="14" name="Google Shape;14;p11"/>
          <p:cNvSpPr/>
          <p:nvPr/>
        </p:nvSpPr>
        <p:spPr>
          <a:xfrm>
            <a:off x="0" y="0"/>
            <a:ext cx="3600000" cy="5144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Arial"/>
              <a:ea typeface="Arial"/>
              <a:cs typeface="Arial"/>
              <a:sym typeface="Arial"/>
            </a:endParaRPr>
          </a:p>
        </p:txBody>
      </p:sp>
      <p:sp>
        <p:nvSpPr>
          <p:cNvPr id="15" name="Google Shape;15;p11"/>
          <p:cNvSpPr txBox="1"/>
          <p:nvPr>
            <p:ph idx="1" type="subTitle"/>
          </p:nvPr>
        </p:nvSpPr>
        <p:spPr>
          <a:xfrm>
            <a:off x="3816000" y="3240000"/>
            <a:ext cx="5005738" cy="249299"/>
          </a:xfrm>
          <a:prstGeom prst="rect">
            <a:avLst/>
          </a:prstGeom>
          <a:noFill/>
          <a:ln>
            <a:noFill/>
          </a:ln>
        </p:spPr>
        <p:txBody>
          <a:bodyPr anchorCtr="0" anchor="t" bIns="0" lIns="0" spcFirstLastPara="1" rIns="0" wrap="square" tIns="0">
            <a:spAutoFit/>
          </a:bodyPr>
          <a:lstStyle>
            <a:lvl1pPr lvl="0" algn="l">
              <a:lnSpc>
                <a:spcPct val="90000"/>
              </a:lnSpc>
              <a:spcBef>
                <a:spcPts val="900"/>
              </a:spcBef>
              <a:spcAft>
                <a:spcPts val="0"/>
              </a:spcAft>
              <a:buClr>
                <a:schemeClr val="dk2"/>
              </a:buClr>
              <a:buSzPts val="1620"/>
              <a:buFont typeface="Noto Sans Symbols"/>
              <a:buNone/>
              <a:defRPr b="0" sz="1800" cap="none">
                <a:solidFill>
                  <a:schemeClr val="dk1"/>
                </a:solidFill>
                <a:latin typeface="Arial"/>
                <a:ea typeface="Arial"/>
                <a:cs typeface="Arial"/>
                <a:sym typeface="Arial"/>
              </a:defRPr>
            </a:lvl1pPr>
            <a:lvl2pPr lvl="1" algn="ctr">
              <a:lnSpc>
                <a:spcPct val="90000"/>
              </a:lnSpc>
              <a:spcBef>
                <a:spcPts val="600"/>
              </a:spcBef>
              <a:spcAft>
                <a:spcPts val="0"/>
              </a:spcAft>
              <a:buClr>
                <a:srgbClr val="888888"/>
              </a:buClr>
              <a:buSzPts val="1200"/>
              <a:buNone/>
              <a:defRPr>
                <a:solidFill>
                  <a:srgbClr val="888888"/>
                </a:solidFill>
              </a:defRPr>
            </a:lvl2pPr>
            <a:lvl3pPr lvl="2" algn="ctr">
              <a:lnSpc>
                <a:spcPct val="90000"/>
              </a:lnSpc>
              <a:spcBef>
                <a:spcPts val="600"/>
              </a:spcBef>
              <a:spcAft>
                <a:spcPts val="0"/>
              </a:spcAft>
              <a:buSzPts val="1200"/>
              <a:buNone/>
              <a:defRPr>
                <a:solidFill>
                  <a:srgbClr val="888888"/>
                </a:solidFill>
              </a:defRPr>
            </a:lvl3pPr>
            <a:lvl4pPr lvl="3" algn="ctr">
              <a:lnSpc>
                <a:spcPct val="90000"/>
              </a:lnSpc>
              <a:spcBef>
                <a:spcPts val="400"/>
              </a:spcBef>
              <a:spcAft>
                <a:spcPts val="0"/>
              </a:spcAft>
              <a:buClr>
                <a:srgbClr val="888888"/>
              </a:buClr>
              <a:buSzPts val="1200"/>
              <a:buNone/>
              <a:defRPr>
                <a:solidFill>
                  <a:srgbClr val="888888"/>
                </a:solidFill>
              </a:defRPr>
            </a:lvl4pPr>
            <a:lvl5pPr lvl="4" algn="ctr">
              <a:spcBef>
                <a:spcPts val="2000"/>
              </a:spcBef>
              <a:spcAft>
                <a:spcPts val="0"/>
              </a:spcAft>
              <a:buSzPts val="1200"/>
              <a:buFont typeface="Arial"/>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11"/>
          <p:cNvSpPr txBox="1"/>
          <p:nvPr>
            <p:ph type="ctrTitle"/>
          </p:nvPr>
        </p:nvSpPr>
        <p:spPr>
          <a:xfrm>
            <a:off x="3816000" y="2040956"/>
            <a:ext cx="5005738" cy="837152"/>
          </a:xfrm>
          <a:prstGeom prst="rect">
            <a:avLst/>
          </a:prstGeom>
          <a:noFill/>
          <a:ln>
            <a:noFill/>
          </a:ln>
        </p:spPr>
        <p:txBody>
          <a:bodyPr anchorCtr="0" anchor="b" bIns="0" lIns="0" spcFirstLastPara="1" rIns="0" wrap="square" tIns="0">
            <a:spAutoFit/>
          </a:bodyPr>
          <a:lstStyle>
            <a:lvl1pPr lvl="0" algn="l">
              <a:lnSpc>
                <a:spcPct val="85000"/>
              </a:lnSpc>
              <a:spcBef>
                <a:spcPts val="0"/>
              </a:spcBef>
              <a:spcAft>
                <a:spcPts val="0"/>
              </a:spcAft>
              <a:buClr>
                <a:schemeClr val="dk1"/>
              </a:buClr>
              <a:buSzPts val="3200"/>
              <a:buFont typeface="Montserrat ExtraBold"/>
              <a:buNone/>
              <a:defRPr b="1" sz="3200">
                <a:solidFill>
                  <a:schemeClr val="dk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2" type="body"/>
          </p:nvPr>
        </p:nvSpPr>
        <p:spPr>
          <a:xfrm>
            <a:off x="8632584" y="156532"/>
            <a:ext cx="189154" cy="138499"/>
          </a:xfrm>
          <a:prstGeom prst="rect">
            <a:avLst/>
          </a:prstGeom>
          <a:noFill/>
          <a:ln>
            <a:noFill/>
          </a:ln>
        </p:spPr>
        <p:txBody>
          <a:bodyPr anchorCtr="0" anchor="ctr" bIns="0" lIns="0" spcFirstLastPara="1" rIns="0" wrap="square" tIns="0">
            <a:spAutoFit/>
          </a:bodyPr>
          <a:lstStyle>
            <a:lvl1pPr indent="-228600" lvl="0" marL="457200" algn="r">
              <a:lnSpc>
                <a:spcPct val="90000"/>
              </a:lnSpc>
              <a:spcBef>
                <a:spcPts val="0"/>
              </a:spcBef>
              <a:spcAft>
                <a:spcPts val="0"/>
              </a:spcAft>
              <a:buSzPts val="900"/>
              <a:buNone/>
              <a:defRPr b="0" sz="1000" cap="none">
                <a:solidFill>
                  <a:schemeClr val="dk1"/>
                </a:solidFill>
                <a:latin typeface="Arial"/>
                <a:ea typeface="Arial"/>
                <a:cs typeface="Arial"/>
                <a:sym typeface="Arial"/>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400"/>
              </a:spcBef>
              <a:spcAft>
                <a:spcPts val="0"/>
              </a:spcAft>
              <a:buClr>
                <a:schemeClr val="dk1"/>
              </a:buClr>
              <a:buSzPts val="1800"/>
              <a:buChar char="-"/>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1"/>
          <p:cNvSpPr txBox="1"/>
          <p:nvPr>
            <p:ph idx="3" type="body"/>
          </p:nvPr>
        </p:nvSpPr>
        <p:spPr>
          <a:xfrm>
            <a:off x="3816000" y="164226"/>
            <a:ext cx="859210" cy="138499"/>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0"/>
              </a:spcBef>
              <a:spcAft>
                <a:spcPts val="0"/>
              </a:spcAft>
              <a:buSzPts val="900"/>
              <a:buNone/>
              <a:defRPr b="0" sz="1000" cap="none">
                <a:solidFill>
                  <a:schemeClr val="dk1"/>
                </a:solidFill>
                <a:latin typeface="Arial"/>
                <a:ea typeface="Arial"/>
                <a:cs typeface="Arial"/>
                <a:sym typeface="Arial"/>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400"/>
              </a:spcBef>
              <a:spcAft>
                <a:spcPts val="0"/>
              </a:spcAft>
              <a:buClr>
                <a:schemeClr val="dk1"/>
              </a:buClr>
              <a:buSzPts val="1800"/>
              <a:buChar char="-"/>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11"/>
          <p:cNvSpPr/>
          <p:nvPr/>
        </p:nvSpPr>
        <p:spPr>
          <a:xfrm>
            <a:off x="2125786" y="2980800"/>
            <a:ext cx="3672000" cy="90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Quicksand Light"/>
              <a:ea typeface="Quicksand Light"/>
              <a:cs typeface="Quicksand Light"/>
              <a:sym typeface="Quicksand Light"/>
            </a:endParaRPr>
          </a:p>
        </p:txBody>
      </p:sp>
      <p:pic>
        <p:nvPicPr>
          <p:cNvPr id="20" name="Google Shape;20;p11"/>
          <p:cNvPicPr preferRelativeResize="0"/>
          <p:nvPr/>
        </p:nvPicPr>
        <p:blipFill rotWithShape="1">
          <a:blip r:embed="rId2">
            <a:alphaModFix/>
          </a:blip>
          <a:srcRect b="0" l="3499" r="0" t="0"/>
          <a:stretch/>
        </p:blipFill>
        <p:spPr>
          <a:xfrm>
            <a:off x="3816000" y="4494214"/>
            <a:ext cx="3045797" cy="53072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Contents">
  <p:cSld name="Slide_Contents">
    <p:spTree>
      <p:nvGrpSpPr>
        <p:cNvPr id="64" name="Shape 64"/>
        <p:cNvGrpSpPr/>
        <p:nvPr/>
      </p:nvGrpSpPr>
      <p:grpSpPr>
        <a:xfrm>
          <a:off x="0" y="0"/>
          <a:ext cx="0" cy="0"/>
          <a:chOff x="0" y="0"/>
          <a:chExt cx="0" cy="0"/>
        </a:xfrm>
      </p:grpSpPr>
      <p:sp>
        <p:nvSpPr>
          <p:cNvPr id="65" name="Google Shape;65;p20"/>
          <p:cNvSpPr txBox="1"/>
          <p:nvPr>
            <p:ph type="title"/>
          </p:nvPr>
        </p:nvSpPr>
        <p:spPr>
          <a:xfrm>
            <a:off x="324000" y="333839"/>
            <a:ext cx="8496000" cy="261610"/>
          </a:xfrm>
          <a:prstGeom prst="rect">
            <a:avLst/>
          </a:prstGeom>
          <a:noFill/>
          <a:ln>
            <a:noFill/>
          </a:ln>
        </p:spPr>
        <p:txBody>
          <a:bodyPr anchorCtr="0" anchor="b" bIns="0" lIns="0" spcFirstLastPara="1" rIns="0" wrap="square" tIns="0">
            <a:spAutoFit/>
          </a:bodyPr>
          <a:lstStyle>
            <a:lvl1pPr lvl="0" algn="l">
              <a:lnSpc>
                <a:spcPct val="75000"/>
              </a:lnSpc>
              <a:spcBef>
                <a:spcPts val="0"/>
              </a:spcBef>
              <a:spcAft>
                <a:spcPts val="0"/>
              </a:spcAft>
              <a:buClr>
                <a:schemeClr val="lt2"/>
              </a:buClr>
              <a:buSzPts val="2000"/>
              <a:buFont typeface="Montserrat ExtraBold"/>
              <a:buNone/>
              <a:defRPr>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txBox="1"/>
          <p:nvPr>
            <p:ph idx="1" type="body"/>
          </p:nvPr>
        </p:nvSpPr>
        <p:spPr>
          <a:xfrm>
            <a:off x="324000" y="4510772"/>
            <a:ext cx="8496000" cy="133301"/>
          </a:xfrm>
          <a:prstGeom prst="rect">
            <a:avLst/>
          </a:prstGeom>
          <a:noFill/>
          <a:ln>
            <a:noFill/>
          </a:ln>
        </p:spPr>
        <p:txBody>
          <a:bodyPr anchorCtr="0" anchor="b" bIns="36000" lIns="0" spcFirstLastPara="1" rIns="0" wrap="square" tIns="0">
            <a:spAutoFit/>
          </a:bodyPr>
          <a:lstStyle>
            <a:lvl1pPr indent="-228600" lvl="0" marL="457200" algn="l">
              <a:lnSpc>
                <a:spcPct val="90000"/>
              </a:lnSpc>
              <a:spcBef>
                <a:spcPts val="0"/>
              </a:spcBef>
              <a:spcAft>
                <a:spcPts val="0"/>
              </a:spcAft>
              <a:buSzPts val="630"/>
              <a:buNone/>
              <a:defRPr b="0" i="1" sz="700">
                <a:solidFill>
                  <a:schemeClr val="dk1"/>
                </a:solidFill>
              </a:defRPr>
            </a:lvl1pPr>
            <a:lvl2pPr indent="-228600" lvl="1" marL="914400" algn="l">
              <a:lnSpc>
                <a:spcPct val="90000"/>
              </a:lnSpc>
              <a:spcBef>
                <a:spcPts val="0"/>
              </a:spcBef>
              <a:spcAft>
                <a:spcPts val="0"/>
              </a:spcAft>
              <a:buClr>
                <a:schemeClr val="dk1"/>
              </a:buClr>
              <a:buSzPts val="700"/>
              <a:buNone/>
              <a:defRPr i="1" sz="700"/>
            </a:lvl2pPr>
            <a:lvl3pPr indent="-228600" lvl="2" marL="1371600" algn="l">
              <a:lnSpc>
                <a:spcPct val="90000"/>
              </a:lnSpc>
              <a:spcBef>
                <a:spcPts val="600"/>
              </a:spcBef>
              <a:spcAft>
                <a:spcPts val="0"/>
              </a:spcAft>
              <a:buSzPts val="1200"/>
              <a:buNone/>
              <a:defRPr/>
            </a:lvl3pPr>
            <a:lvl4pPr indent="-228600" lvl="3" marL="1828800" algn="l">
              <a:lnSpc>
                <a:spcPct val="90000"/>
              </a:lnSpc>
              <a:spcBef>
                <a:spcPts val="400"/>
              </a:spcBef>
              <a:spcAft>
                <a:spcPts val="0"/>
              </a:spcAft>
              <a:buClr>
                <a:schemeClr val="dk1"/>
              </a:buClr>
              <a:buSzPts val="1200"/>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20"/>
          <p:cNvSpPr txBox="1"/>
          <p:nvPr>
            <p:ph idx="2" type="body"/>
          </p:nvPr>
        </p:nvSpPr>
        <p:spPr>
          <a:xfrm>
            <a:off x="325438" y="756000"/>
            <a:ext cx="8496000" cy="1938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SzPts val="1260"/>
              <a:buFont typeface="Arial"/>
              <a:buNone/>
              <a:defRPr b="1" sz="1400">
                <a:solidFill>
                  <a:schemeClr val="lt2"/>
                </a:solidFill>
                <a:latin typeface="Arial"/>
                <a:ea typeface="Arial"/>
                <a:cs typeface="Arial"/>
                <a:sym typeface="Arial"/>
              </a:defRPr>
            </a:lvl1pPr>
            <a:lvl2pPr indent="-228600" lvl="1" marL="914400" algn="l">
              <a:lnSpc>
                <a:spcPct val="90000"/>
              </a:lnSpc>
              <a:spcBef>
                <a:spcPts val="600"/>
              </a:spcBef>
              <a:spcAft>
                <a:spcPts val="0"/>
              </a:spcAft>
              <a:buClr>
                <a:schemeClr val="dk1"/>
              </a:buClr>
              <a:buSzPts val="1200"/>
              <a:buFont typeface="Arial"/>
              <a:buNone/>
              <a:defRPr/>
            </a:lvl2pPr>
            <a:lvl3pPr indent="-228600" lvl="2" marL="1371600" algn="l">
              <a:lnSpc>
                <a:spcPct val="90000"/>
              </a:lnSpc>
              <a:spcBef>
                <a:spcPts val="600"/>
              </a:spcBef>
              <a:spcAft>
                <a:spcPts val="0"/>
              </a:spcAft>
              <a:buSzPts val="1200"/>
              <a:buFont typeface="Arial"/>
              <a:buNone/>
              <a:defRPr/>
            </a:lvl3pPr>
            <a:lvl4pPr indent="-228600" lvl="3" marL="1828800" algn="l">
              <a:lnSpc>
                <a:spcPct val="90000"/>
              </a:lnSpc>
              <a:spcBef>
                <a:spcPts val="400"/>
              </a:spcBef>
              <a:spcAft>
                <a:spcPts val="0"/>
              </a:spcAft>
              <a:buClr>
                <a:schemeClr val="dk1"/>
              </a:buClr>
              <a:buSzPts val="1200"/>
              <a:buFont typeface="Arial"/>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8" name="Google Shape;68;p20"/>
          <p:cNvSpPr/>
          <p:nvPr/>
        </p:nvSpPr>
        <p:spPr>
          <a:xfrm>
            <a:off x="144000" y="648000"/>
            <a:ext cx="2016000" cy="5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sp>
        <p:nvSpPr>
          <p:cNvPr id="69" name="Google Shape;69;p20"/>
          <p:cNvSpPr txBox="1"/>
          <p:nvPr>
            <p:ph idx="3" type="body"/>
          </p:nvPr>
        </p:nvSpPr>
        <p:spPr>
          <a:xfrm>
            <a:off x="324000" y="1150938"/>
            <a:ext cx="8496000" cy="1355243"/>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800"/>
              </a:spcBef>
              <a:spcAft>
                <a:spcPts val="0"/>
              </a:spcAft>
              <a:buSzPts val="1620"/>
              <a:buNone/>
              <a:defRPr/>
            </a:lvl1pPr>
            <a:lvl2pPr indent="-304800" lvl="1" marL="914400" algn="l">
              <a:lnSpc>
                <a:spcPct val="90000"/>
              </a:lnSpc>
              <a:spcBef>
                <a:spcPts val="600"/>
              </a:spcBef>
              <a:spcAft>
                <a:spcPts val="0"/>
              </a:spcAft>
              <a:buClr>
                <a:schemeClr val="dk1"/>
              </a:buClr>
              <a:buSzPts val="1200"/>
              <a:buFont typeface="Noto Sans Symbols"/>
              <a:buChar char="•"/>
              <a:defRPr sz="1200">
                <a:solidFill>
                  <a:schemeClr val="dk1"/>
                </a:solidFill>
                <a:latin typeface="Arial"/>
                <a:ea typeface="Arial"/>
                <a:cs typeface="Arial"/>
                <a:sym typeface="Arial"/>
              </a:defRPr>
            </a:lvl2pPr>
            <a:lvl3pPr indent="-304800" lvl="2" marL="1371600" algn="l">
              <a:lnSpc>
                <a:spcPct val="90000"/>
              </a:lnSpc>
              <a:spcBef>
                <a:spcPts val="600"/>
              </a:spcBef>
              <a:spcAft>
                <a:spcPts val="0"/>
              </a:spcAft>
              <a:buSzPts val="1200"/>
              <a:buFont typeface="Arial"/>
              <a:buChar char="–"/>
              <a:defRPr sz="1200">
                <a:solidFill>
                  <a:schemeClr val="dk1"/>
                </a:solidFill>
                <a:latin typeface="Arial"/>
                <a:ea typeface="Arial"/>
                <a:cs typeface="Arial"/>
                <a:sym typeface="Arial"/>
              </a:defRPr>
            </a:lvl3pPr>
            <a:lvl4pPr indent="-304800" lvl="3" marL="1828800" algn="l">
              <a:lnSpc>
                <a:spcPct val="90000"/>
              </a:lnSpc>
              <a:spcBef>
                <a:spcPts val="400"/>
              </a:spcBef>
              <a:spcAft>
                <a:spcPts val="0"/>
              </a:spcAft>
              <a:buClr>
                <a:schemeClr val="dk1"/>
              </a:buClr>
              <a:buSzPts val="1200"/>
              <a:buChar char="-"/>
              <a:defRPr sz="1200">
                <a:solidFill>
                  <a:schemeClr val="dk1"/>
                </a:solidFill>
                <a:latin typeface="Arial"/>
                <a:ea typeface="Arial"/>
                <a:cs typeface="Arial"/>
                <a:sym typeface="Arial"/>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Chart">
  <p:cSld name="Slide_Chart">
    <p:spTree>
      <p:nvGrpSpPr>
        <p:cNvPr id="70" name="Shape 70"/>
        <p:cNvGrpSpPr/>
        <p:nvPr/>
      </p:nvGrpSpPr>
      <p:grpSpPr>
        <a:xfrm>
          <a:off x="0" y="0"/>
          <a:ext cx="0" cy="0"/>
          <a:chOff x="0" y="0"/>
          <a:chExt cx="0" cy="0"/>
        </a:xfrm>
      </p:grpSpPr>
      <p:sp>
        <p:nvSpPr>
          <p:cNvPr id="71" name="Google Shape;71;p21"/>
          <p:cNvSpPr txBox="1"/>
          <p:nvPr>
            <p:ph type="title"/>
          </p:nvPr>
        </p:nvSpPr>
        <p:spPr>
          <a:xfrm>
            <a:off x="325436" y="364617"/>
            <a:ext cx="8496302" cy="230832"/>
          </a:xfrm>
          <a:prstGeom prst="rect">
            <a:avLst/>
          </a:prstGeom>
          <a:noFill/>
          <a:ln>
            <a:noFill/>
          </a:ln>
        </p:spPr>
        <p:txBody>
          <a:bodyPr anchorCtr="0" anchor="b" bIns="0" lIns="0" spcFirstLastPara="1" rIns="0" wrap="square" tIns="0">
            <a:spAutoFit/>
          </a:bodyPr>
          <a:lstStyle>
            <a:lvl1pPr lvl="0" algn="l">
              <a:lnSpc>
                <a:spcPct val="75000"/>
              </a:lnSpc>
              <a:spcBef>
                <a:spcPts val="0"/>
              </a:spcBef>
              <a:spcAft>
                <a:spcPts val="0"/>
              </a:spcAft>
              <a:buClr>
                <a:schemeClr val="lt2"/>
              </a:buClr>
              <a:buSzPts val="2000"/>
              <a:buFont typeface="Montserrat ExtraBold"/>
              <a:buNone/>
              <a:defRPr>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1"/>
          <p:cNvSpPr txBox="1"/>
          <p:nvPr>
            <p:ph idx="1" type="body"/>
          </p:nvPr>
        </p:nvSpPr>
        <p:spPr>
          <a:xfrm>
            <a:off x="323999" y="4510772"/>
            <a:ext cx="8497439" cy="133301"/>
          </a:xfrm>
          <a:prstGeom prst="rect">
            <a:avLst/>
          </a:prstGeom>
          <a:noFill/>
          <a:ln>
            <a:noFill/>
          </a:ln>
        </p:spPr>
        <p:txBody>
          <a:bodyPr anchorCtr="0" anchor="b" bIns="36000" lIns="0" spcFirstLastPara="1" rIns="0" wrap="square" tIns="0">
            <a:spAutoFit/>
          </a:bodyPr>
          <a:lstStyle>
            <a:lvl1pPr indent="-228600" lvl="0" marL="457200" algn="l">
              <a:lnSpc>
                <a:spcPct val="90000"/>
              </a:lnSpc>
              <a:spcBef>
                <a:spcPts val="0"/>
              </a:spcBef>
              <a:spcAft>
                <a:spcPts val="0"/>
              </a:spcAft>
              <a:buSzPts val="630"/>
              <a:buNone/>
              <a:defRPr b="0" i="1" sz="700">
                <a:solidFill>
                  <a:schemeClr val="dk1"/>
                </a:solidFill>
              </a:defRPr>
            </a:lvl1pPr>
            <a:lvl2pPr indent="-228600" lvl="1" marL="914400" algn="l">
              <a:lnSpc>
                <a:spcPct val="90000"/>
              </a:lnSpc>
              <a:spcBef>
                <a:spcPts val="0"/>
              </a:spcBef>
              <a:spcAft>
                <a:spcPts val="0"/>
              </a:spcAft>
              <a:buClr>
                <a:schemeClr val="dk1"/>
              </a:buClr>
              <a:buSzPts val="700"/>
              <a:buNone/>
              <a:defRPr i="1" sz="700"/>
            </a:lvl2pPr>
            <a:lvl3pPr indent="-228600" lvl="2" marL="1371600" algn="l">
              <a:lnSpc>
                <a:spcPct val="90000"/>
              </a:lnSpc>
              <a:spcBef>
                <a:spcPts val="600"/>
              </a:spcBef>
              <a:spcAft>
                <a:spcPts val="0"/>
              </a:spcAft>
              <a:buSzPts val="1200"/>
              <a:buNone/>
              <a:defRPr/>
            </a:lvl3pPr>
            <a:lvl4pPr indent="-228600" lvl="3" marL="1828800" algn="l">
              <a:lnSpc>
                <a:spcPct val="90000"/>
              </a:lnSpc>
              <a:spcBef>
                <a:spcPts val="400"/>
              </a:spcBef>
              <a:spcAft>
                <a:spcPts val="0"/>
              </a:spcAft>
              <a:buClr>
                <a:schemeClr val="dk1"/>
              </a:buClr>
              <a:buSzPts val="1200"/>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3" name="Google Shape;73;p21"/>
          <p:cNvSpPr/>
          <p:nvPr/>
        </p:nvSpPr>
        <p:spPr>
          <a:xfrm>
            <a:off x="144000" y="648000"/>
            <a:ext cx="2016000" cy="5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sp>
        <p:nvSpPr>
          <p:cNvPr id="74" name="Google Shape;74;p21"/>
          <p:cNvSpPr txBox="1"/>
          <p:nvPr>
            <p:ph idx="2" type="body"/>
          </p:nvPr>
        </p:nvSpPr>
        <p:spPr>
          <a:xfrm>
            <a:off x="325438" y="756000"/>
            <a:ext cx="8496000" cy="1938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SzPts val="1260"/>
              <a:buFont typeface="Arial"/>
              <a:buNone/>
              <a:defRPr b="1" sz="1400">
                <a:solidFill>
                  <a:schemeClr val="lt2"/>
                </a:solidFill>
                <a:latin typeface="Arial"/>
                <a:ea typeface="Arial"/>
                <a:cs typeface="Arial"/>
                <a:sym typeface="Arial"/>
              </a:defRPr>
            </a:lvl1pPr>
            <a:lvl2pPr indent="-228600" lvl="1" marL="914400" algn="l">
              <a:lnSpc>
                <a:spcPct val="90000"/>
              </a:lnSpc>
              <a:spcBef>
                <a:spcPts val="600"/>
              </a:spcBef>
              <a:spcAft>
                <a:spcPts val="0"/>
              </a:spcAft>
              <a:buClr>
                <a:schemeClr val="dk1"/>
              </a:buClr>
              <a:buSzPts val="1200"/>
              <a:buFont typeface="Arial"/>
              <a:buNone/>
              <a:defRPr/>
            </a:lvl2pPr>
            <a:lvl3pPr indent="-228600" lvl="2" marL="1371600" algn="l">
              <a:lnSpc>
                <a:spcPct val="90000"/>
              </a:lnSpc>
              <a:spcBef>
                <a:spcPts val="600"/>
              </a:spcBef>
              <a:spcAft>
                <a:spcPts val="0"/>
              </a:spcAft>
              <a:buSzPts val="1200"/>
              <a:buFont typeface="Arial"/>
              <a:buNone/>
              <a:defRPr/>
            </a:lvl3pPr>
            <a:lvl4pPr indent="-228600" lvl="3" marL="1828800" algn="l">
              <a:lnSpc>
                <a:spcPct val="90000"/>
              </a:lnSpc>
              <a:spcBef>
                <a:spcPts val="400"/>
              </a:spcBef>
              <a:spcAft>
                <a:spcPts val="0"/>
              </a:spcAft>
              <a:buClr>
                <a:schemeClr val="dk1"/>
              </a:buClr>
              <a:buSzPts val="1200"/>
              <a:buFont typeface="Arial"/>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1"/>
          <p:cNvSpPr txBox="1"/>
          <p:nvPr>
            <p:ph idx="3" type="body"/>
          </p:nvPr>
        </p:nvSpPr>
        <p:spPr>
          <a:xfrm>
            <a:off x="4789438" y="1159405"/>
            <a:ext cx="4032000" cy="3074400"/>
          </a:xfrm>
          <a:prstGeom prst="rect">
            <a:avLst/>
          </a:prstGeom>
          <a:solidFill>
            <a:srgbClr val="E5E5E5"/>
          </a:solidFill>
          <a:ln>
            <a:noFill/>
          </a:ln>
        </p:spPr>
        <p:txBody>
          <a:bodyPr anchorCtr="0" anchor="t" bIns="36000" lIns="36000" spcFirstLastPara="1" rIns="36000" wrap="square" tIns="36000">
            <a:noAutofit/>
          </a:bodyPr>
          <a:lstStyle>
            <a:lvl1pPr indent="-298450" lvl="0" marL="457200" algn="l">
              <a:lnSpc>
                <a:spcPct val="90000"/>
              </a:lnSpc>
              <a:spcBef>
                <a:spcPts val="400"/>
              </a:spcBef>
              <a:spcAft>
                <a:spcPts val="0"/>
              </a:spcAft>
              <a:buClr>
                <a:srgbClr val="3F3F3F"/>
              </a:buClr>
              <a:buSzPts val="1100"/>
              <a:buFont typeface="Arial"/>
              <a:buChar char="_"/>
              <a:defRPr b="1" sz="1100">
                <a:solidFill>
                  <a:schemeClr val="dk1"/>
                </a:solidFill>
                <a:latin typeface="Arial"/>
                <a:ea typeface="Arial"/>
                <a:cs typeface="Arial"/>
                <a:sym typeface="Arial"/>
              </a:defRPr>
            </a:lvl1pPr>
            <a:lvl2pPr indent="-298450" lvl="1" marL="914400" algn="l">
              <a:lnSpc>
                <a:spcPct val="90000"/>
              </a:lnSpc>
              <a:spcBef>
                <a:spcPts val="600"/>
              </a:spcBef>
              <a:spcAft>
                <a:spcPts val="0"/>
              </a:spcAft>
              <a:buClr>
                <a:schemeClr val="dk1"/>
              </a:buClr>
              <a:buSzPts val="1100"/>
              <a:buChar char="•"/>
              <a:defRPr sz="1100"/>
            </a:lvl2pPr>
            <a:lvl3pPr indent="-298450" lvl="2" marL="1371600" algn="l">
              <a:lnSpc>
                <a:spcPct val="90000"/>
              </a:lnSpc>
              <a:spcBef>
                <a:spcPts val="600"/>
              </a:spcBef>
              <a:spcAft>
                <a:spcPts val="0"/>
              </a:spcAft>
              <a:buSzPts val="1100"/>
              <a:buChar char="–"/>
              <a:defRPr sz="1100"/>
            </a:lvl3pPr>
            <a:lvl4pPr indent="-298450" lvl="3" marL="1828800" algn="l">
              <a:lnSpc>
                <a:spcPct val="90000"/>
              </a:lnSpc>
              <a:spcBef>
                <a:spcPts val="400"/>
              </a:spcBef>
              <a:spcAft>
                <a:spcPts val="0"/>
              </a:spcAft>
              <a:buClr>
                <a:schemeClr val="dk1"/>
              </a:buClr>
              <a:buSzPts val="1100"/>
              <a:buChar char="-"/>
              <a:defRPr sz="1100"/>
            </a:lvl4pPr>
            <a:lvl5pPr indent="-228600" lvl="4" marL="2286000" algn="l">
              <a:spcBef>
                <a:spcPts val="2000"/>
              </a:spcBef>
              <a:spcAft>
                <a:spcPts val="0"/>
              </a:spcAft>
              <a:buSzPts val="1400"/>
              <a:buFont typeface="Arial"/>
              <a:buNone/>
              <a:defRPr sz="1400"/>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21"/>
          <p:cNvSpPr txBox="1"/>
          <p:nvPr>
            <p:ph idx="4" type="body"/>
          </p:nvPr>
        </p:nvSpPr>
        <p:spPr>
          <a:xfrm>
            <a:off x="324000" y="1150938"/>
            <a:ext cx="4140000" cy="1355243"/>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800"/>
              </a:spcBef>
              <a:spcAft>
                <a:spcPts val="0"/>
              </a:spcAft>
              <a:buSzPts val="1620"/>
              <a:buNone/>
              <a:defRPr/>
            </a:lvl1pPr>
            <a:lvl2pPr indent="-304800" lvl="1" marL="914400" algn="l">
              <a:lnSpc>
                <a:spcPct val="90000"/>
              </a:lnSpc>
              <a:spcBef>
                <a:spcPts val="600"/>
              </a:spcBef>
              <a:spcAft>
                <a:spcPts val="0"/>
              </a:spcAft>
              <a:buClr>
                <a:schemeClr val="dk1"/>
              </a:buClr>
              <a:buSzPts val="1200"/>
              <a:buChar char="•"/>
              <a:defRPr sz="1200">
                <a:solidFill>
                  <a:schemeClr val="dk1"/>
                </a:solidFill>
                <a:latin typeface="Arial"/>
                <a:ea typeface="Arial"/>
                <a:cs typeface="Arial"/>
                <a:sym typeface="Arial"/>
              </a:defRPr>
            </a:lvl2pPr>
            <a:lvl3pPr indent="-304800" lvl="2" marL="1371600" algn="l">
              <a:lnSpc>
                <a:spcPct val="90000"/>
              </a:lnSpc>
              <a:spcBef>
                <a:spcPts val="600"/>
              </a:spcBef>
              <a:spcAft>
                <a:spcPts val="0"/>
              </a:spcAft>
              <a:buSzPts val="1200"/>
              <a:buChar char="–"/>
              <a:defRPr sz="1200">
                <a:solidFill>
                  <a:schemeClr val="dk1"/>
                </a:solidFill>
                <a:latin typeface="Arial"/>
                <a:ea typeface="Arial"/>
                <a:cs typeface="Arial"/>
                <a:sym typeface="Arial"/>
              </a:defRPr>
            </a:lvl3pPr>
            <a:lvl4pPr indent="-304800" lvl="3" marL="1828800" algn="l">
              <a:lnSpc>
                <a:spcPct val="90000"/>
              </a:lnSpc>
              <a:spcBef>
                <a:spcPts val="400"/>
              </a:spcBef>
              <a:spcAft>
                <a:spcPts val="0"/>
              </a:spcAft>
              <a:buClr>
                <a:schemeClr val="dk1"/>
              </a:buClr>
              <a:buSzPts val="1200"/>
              <a:buChar char="-"/>
              <a:defRPr sz="1200">
                <a:solidFill>
                  <a:schemeClr val="dk1"/>
                </a:solidFill>
                <a:latin typeface="Arial"/>
                <a:ea typeface="Arial"/>
                <a:cs typeface="Arial"/>
                <a:sym typeface="Arial"/>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Right side Color">
  <p:cSld name="Slide_Right side Color">
    <p:spTree>
      <p:nvGrpSpPr>
        <p:cNvPr id="77" name="Shape 77"/>
        <p:cNvGrpSpPr/>
        <p:nvPr/>
      </p:nvGrpSpPr>
      <p:grpSpPr>
        <a:xfrm>
          <a:off x="0" y="0"/>
          <a:ext cx="0" cy="0"/>
          <a:chOff x="0" y="0"/>
          <a:chExt cx="0" cy="0"/>
        </a:xfrm>
      </p:grpSpPr>
      <p:sp>
        <p:nvSpPr>
          <p:cNvPr id="78" name="Google Shape;78;p22"/>
          <p:cNvSpPr txBox="1"/>
          <p:nvPr>
            <p:ph type="title"/>
          </p:nvPr>
        </p:nvSpPr>
        <p:spPr>
          <a:xfrm>
            <a:off x="325436" y="364617"/>
            <a:ext cx="5578475" cy="230832"/>
          </a:xfrm>
          <a:prstGeom prst="rect">
            <a:avLst/>
          </a:prstGeom>
          <a:noFill/>
          <a:ln>
            <a:noFill/>
          </a:ln>
        </p:spPr>
        <p:txBody>
          <a:bodyPr anchorCtr="0" anchor="b" bIns="0" lIns="0" spcFirstLastPara="1" rIns="0" wrap="square" tIns="0">
            <a:spAutoFit/>
          </a:bodyPr>
          <a:lstStyle>
            <a:lvl1pPr lvl="0" algn="l">
              <a:lnSpc>
                <a:spcPct val="75000"/>
              </a:lnSpc>
              <a:spcBef>
                <a:spcPts val="0"/>
              </a:spcBef>
              <a:spcAft>
                <a:spcPts val="0"/>
              </a:spcAft>
              <a:buClr>
                <a:schemeClr val="lt2"/>
              </a:buClr>
              <a:buSzPts val="2000"/>
              <a:buFont typeface="Montserrat ExtraBold"/>
              <a:buNone/>
              <a:defRPr>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2"/>
          <p:cNvSpPr txBox="1"/>
          <p:nvPr>
            <p:ph idx="1" type="body"/>
          </p:nvPr>
        </p:nvSpPr>
        <p:spPr>
          <a:xfrm>
            <a:off x="323999" y="4510772"/>
            <a:ext cx="5579911" cy="133301"/>
          </a:xfrm>
          <a:prstGeom prst="rect">
            <a:avLst/>
          </a:prstGeom>
          <a:noFill/>
          <a:ln>
            <a:noFill/>
          </a:ln>
        </p:spPr>
        <p:txBody>
          <a:bodyPr anchorCtr="0" anchor="b" bIns="36000" lIns="0" spcFirstLastPara="1" rIns="0" wrap="square" tIns="0">
            <a:spAutoFit/>
          </a:bodyPr>
          <a:lstStyle>
            <a:lvl1pPr indent="-228600" lvl="0" marL="457200" algn="l">
              <a:lnSpc>
                <a:spcPct val="90000"/>
              </a:lnSpc>
              <a:spcBef>
                <a:spcPts val="0"/>
              </a:spcBef>
              <a:spcAft>
                <a:spcPts val="0"/>
              </a:spcAft>
              <a:buSzPts val="630"/>
              <a:buNone/>
              <a:defRPr b="0" i="1" sz="700">
                <a:solidFill>
                  <a:schemeClr val="dk1"/>
                </a:solidFill>
              </a:defRPr>
            </a:lvl1pPr>
            <a:lvl2pPr indent="-228600" lvl="1" marL="914400" algn="l">
              <a:lnSpc>
                <a:spcPct val="90000"/>
              </a:lnSpc>
              <a:spcBef>
                <a:spcPts val="0"/>
              </a:spcBef>
              <a:spcAft>
                <a:spcPts val="0"/>
              </a:spcAft>
              <a:buClr>
                <a:schemeClr val="dk1"/>
              </a:buClr>
              <a:buSzPts val="700"/>
              <a:buNone/>
              <a:defRPr i="1" sz="700"/>
            </a:lvl2pPr>
            <a:lvl3pPr indent="-228600" lvl="2" marL="1371600" algn="l">
              <a:lnSpc>
                <a:spcPct val="90000"/>
              </a:lnSpc>
              <a:spcBef>
                <a:spcPts val="600"/>
              </a:spcBef>
              <a:spcAft>
                <a:spcPts val="0"/>
              </a:spcAft>
              <a:buSzPts val="1200"/>
              <a:buNone/>
              <a:defRPr/>
            </a:lvl3pPr>
            <a:lvl4pPr indent="-228600" lvl="3" marL="1828800" algn="l">
              <a:lnSpc>
                <a:spcPct val="90000"/>
              </a:lnSpc>
              <a:spcBef>
                <a:spcPts val="400"/>
              </a:spcBef>
              <a:spcAft>
                <a:spcPts val="0"/>
              </a:spcAft>
              <a:buClr>
                <a:schemeClr val="dk1"/>
              </a:buClr>
              <a:buSzPts val="1200"/>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22"/>
          <p:cNvSpPr/>
          <p:nvPr/>
        </p:nvSpPr>
        <p:spPr>
          <a:xfrm>
            <a:off x="144000" y="648000"/>
            <a:ext cx="2016000" cy="5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sp>
        <p:nvSpPr>
          <p:cNvPr id="81" name="Google Shape;81;p22"/>
          <p:cNvSpPr txBox="1"/>
          <p:nvPr>
            <p:ph idx="2" type="body"/>
          </p:nvPr>
        </p:nvSpPr>
        <p:spPr>
          <a:xfrm>
            <a:off x="325438" y="756000"/>
            <a:ext cx="5580000" cy="1938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SzPts val="1260"/>
              <a:buFont typeface="Arial"/>
              <a:buNone/>
              <a:defRPr b="1" i="0" sz="1400">
                <a:solidFill>
                  <a:schemeClr val="lt2"/>
                </a:solidFill>
                <a:latin typeface="Arial"/>
                <a:ea typeface="Arial"/>
                <a:cs typeface="Arial"/>
                <a:sym typeface="Arial"/>
              </a:defRPr>
            </a:lvl1pPr>
            <a:lvl2pPr indent="-228600" lvl="1" marL="914400" algn="l">
              <a:lnSpc>
                <a:spcPct val="90000"/>
              </a:lnSpc>
              <a:spcBef>
                <a:spcPts val="600"/>
              </a:spcBef>
              <a:spcAft>
                <a:spcPts val="0"/>
              </a:spcAft>
              <a:buClr>
                <a:schemeClr val="dk1"/>
              </a:buClr>
              <a:buSzPts val="1200"/>
              <a:buFont typeface="Arial"/>
              <a:buNone/>
              <a:defRPr/>
            </a:lvl2pPr>
            <a:lvl3pPr indent="-228600" lvl="2" marL="1371600" algn="l">
              <a:lnSpc>
                <a:spcPct val="90000"/>
              </a:lnSpc>
              <a:spcBef>
                <a:spcPts val="600"/>
              </a:spcBef>
              <a:spcAft>
                <a:spcPts val="0"/>
              </a:spcAft>
              <a:buSzPts val="1200"/>
              <a:buFont typeface="Arial"/>
              <a:buNone/>
              <a:defRPr/>
            </a:lvl3pPr>
            <a:lvl4pPr indent="-228600" lvl="3" marL="1828800" algn="l">
              <a:lnSpc>
                <a:spcPct val="90000"/>
              </a:lnSpc>
              <a:spcBef>
                <a:spcPts val="400"/>
              </a:spcBef>
              <a:spcAft>
                <a:spcPts val="0"/>
              </a:spcAft>
              <a:buClr>
                <a:schemeClr val="dk1"/>
              </a:buClr>
              <a:buSzPts val="1200"/>
              <a:buFont typeface="Arial"/>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2"/>
          <p:cNvSpPr txBox="1"/>
          <p:nvPr>
            <p:ph idx="3" type="body"/>
          </p:nvPr>
        </p:nvSpPr>
        <p:spPr>
          <a:xfrm>
            <a:off x="323850" y="1150938"/>
            <a:ext cx="5580000" cy="1311128"/>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800"/>
              </a:spcBef>
              <a:spcAft>
                <a:spcPts val="0"/>
              </a:spcAft>
              <a:buSzPts val="1080"/>
              <a:buNone/>
              <a:defRPr/>
            </a:lvl1pPr>
            <a:lvl2pPr indent="-304800" lvl="1" marL="914400" algn="l">
              <a:lnSpc>
                <a:spcPct val="90000"/>
              </a:lnSpc>
              <a:spcBef>
                <a:spcPts val="600"/>
              </a:spcBef>
              <a:spcAft>
                <a:spcPts val="0"/>
              </a:spcAft>
              <a:buClr>
                <a:schemeClr val="dk1"/>
              </a:buClr>
              <a:buSzPts val="1200"/>
              <a:buChar char="•"/>
              <a:defRPr sz="1200">
                <a:solidFill>
                  <a:schemeClr val="dk1"/>
                </a:solidFill>
                <a:latin typeface="Arial"/>
                <a:ea typeface="Arial"/>
                <a:cs typeface="Arial"/>
                <a:sym typeface="Arial"/>
              </a:defRPr>
            </a:lvl2pPr>
            <a:lvl3pPr indent="-304800" lvl="2" marL="1371600" algn="l">
              <a:lnSpc>
                <a:spcPct val="90000"/>
              </a:lnSpc>
              <a:spcBef>
                <a:spcPts val="600"/>
              </a:spcBef>
              <a:spcAft>
                <a:spcPts val="0"/>
              </a:spcAft>
              <a:buSzPts val="1200"/>
              <a:buChar char="–"/>
              <a:defRPr sz="1200">
                <a:solidFill>
                  <a:schemeClr val="dk1"/>
                </a:solidFill>
                <a:latin typeface="Arial"/>
                <a:ea typeface="Arial"/>
                <a:cs typeface="Arial"/>
                <a:sym typeface="Arial"/>
              </a:defRPr>
            </a:lvl3pPr>
            <a:lvl4pPr indent="-304800" lvl="3" marL="1828800" algn="l">
              <a:lnSpc>
                <a:spcPct val="90000"/>
              </a:lnSpc>
              <a:spcBef>
                <a:spcPts val="400"/>
              </a:spcBef>
              <a:spcAft>
                <a:spcPts val="0"/>
              </a:spcAft>
              <a:buClr>
                <a:schemeClr val="dk1"/>
              </a:buClr>
              <a:buSzPts val="1200"/>
              <a:buChar char="-"/>
              <a:defRPr sz="1200">
                <a:solidFill>
                  <a:schemeClr val="dk1"/>
                </a:solidFill>
                <a:latin typeface="Arial"/>
                <a:ea typeface="Arial"/>
                <a:cs typeface="Arial"/>
                <a:sym typeface="Arial"/>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Left side Color">
  <p:cSld name="Slide_Left side Color">
    <p:spTree>
      <p:nvGrpSpPr>
        <p:cNvPr id="83" name="Shape 83"/>
        <p:cNvGrpSpPr/>
        <p:nvPr/>
      </p:nvGrpSpPr>
      <p:grpSpPr>
        <a:xfrm>
          <a:off x="0" y="0"/>
          <a:ext cx="0" cy="0"/>
          <a:chOff x="0" y="0"/>
          <a:chExt cx="0" cy="0"/>
        </a:xfrm>
      </p:grpSpPr>
      <p:sp>
        <p:nvSpPr>
          <p:cNvPr id="84" name="Google Shape;84;p23"/>
          <p:cNvSpPr txBox="1"/>
          <p:nvPr>
            <p:ph idx="1" type="body"/>
          </p:nvPr>
        </p:nvSpPr>
        <p:spPr>
          <a:xfrm>
            <a:off x="3552925" y="4510772"/>
            <a:ext cx="5270400" cy="133301"/>
          </a:xfrm>
          <a:prstGeom prst="rect">
            <a:avLst/>
          </a:prstGeom>
          <a:noFill/>
          <a:ln>
            <a:noFill/>
          </a:ln>
        </p:spPr>
        <p:txBody>
          <a:bodyPr anchorCtr="0" anchor="b" bIns="36000" lIns="0" spcFirstLastPara="1" rIns="0" wrap="square" tIns="0">
            <a:spAutoFit/>
          </a:bodyPr>
          <a:lstStyle>
            <a:lvl1pPr indent="-228600" lvl="0" marL="457200" algn="l">
              <a:lnSpc>
                <a:spcPct val="90000"/>
              </a:lnSpc>
              <a:spcBef>
                <a:spcPts val="0"/>
              </a:spcBef>
              <a:spcAft>
                <a:spcPts val="0"/>
              </a:spcAft>
              <a:buSzPts val="630"/>
              <a:buNone/>
              <a:defRPr b="0" i="1" sz="700">
                <a:solidFill>
                  <a:schemeClr val="dk1"/>
                </a:solidFill>
              </a:defRPr>
            </a:lvl1pPr>
            <a:lvl2pPr indent="-228600" lvl="1" marL="914400" algn="l">
              <a:lnSpc>
                <a:spcPct val="90000"/>
              </a:lnSpc>
              <a:spcBef>
                <a:spcPts val="0"/>
              </a:spcBef>
              <a:spcAft>
                <a:spcPts val="0"/>
              </a:spcAft>
              <a:buClr>
                <a:schemeClr val="dk1"/>
              </a:buClr>
              <a:buSzPts val="700"/>
              <a:buNone/>
              <a:defRPr i="1" sz="700"/>
            </a:lvl2pPr>
            <a:lvl3pPr indent="-228600" lvl="2" marL="1371600" algn="l">
              <a:lnSpc>
                <a:spcPct val="90000"/>
              </a:lnSpc>
              <a:spcBef>
                <a:spcPts val="600"/>
              </a:spcBef>
              <a:spcAft>
                <a:spcPts val="0"/>
              </a:spcAft>
              <a:buSzPts val="1200"/>
              <a:buNone/>
              <a:defRPr/>
            </a:lvl3pPr>
            <a:lvl4pPr indent="-228600" lvl="3" marL="1828800" algn="l">
              <a:lnSpc>
                <a:spcPct val="90000"/>
              </a:lnSpc>
              <a:spcBef>
                <a:spcPts val="400"/>
              </a:spcBef>
              <a:spcAft>
                <a:spcPts val="0"/>
              </a:spcAft>
              <a:buClr>
                <a:schemeClr val="dk1"/>
              </a:buClr>
              <a:buSzPts val="1200"/>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5" name="Google Shape;85;p23"/>
          <p:cNvSpPr txBox="1"/>
          <p:nvPr>
            <p:ph idx="2" type="body"/>
          </p:nvPr>
        </p:nvSpPr>
        <p:spPr>
          <a:xfrm>
            <a:off x="3551338" y="1150938"/>
            <a:ext cx="5270400" cy="1355243"/>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800"/>
              </a:spcBef>
              <a:spcAft>
                <a:spcPts val="0"/>
              </a:spcAft>
              <a:buSzPts val="1620"/>
              <a:buNone/>
              <a:defRPr/>
            </a:lvl1pPr>
            <a:lvl2pPr indent="-304800" lvl="1" marL="914400" algn="l">
              <a:lnSpc>
                <a:spcPct val="90000"/>
              </a:lnSpc>
              <a:spcBef>
                <a:spcPts val="600"/>
              </a:spcBef>
              <a:spcAft>
                <a:spcPts val="0"/>
              </a:spcAft>
              <a:buClr>
                <a:schemeClr val="dk1"/>
              </a:buClr>
              <a:buSzPts val="1200"/>
              <a:buChar char="•"/>
              <a:defRPr sz="1200">
                <a:solidFill>
                  <a:schemeClr val="dk1"/>
                </a:solidFill>
                <a:latin typeface="Arial"/>
                <a:ea typeface="Arial"/>
                <a:cs typeface="Arial"/>
                <a:sym typeface="Arial"/>
              </a:defRPr>
            </a:lvl2pPr>
            <a:lvl3pPr indent="-304800" lvl="2" marL="1371600" algn="l">
              <a:lnSpc>
                <a:spcPct val="90000"/>
              </a:lnSpc>
              <a:spcBef>
                <a:spcPts val="600"/>
              </a:spcBef>
              <a:spcAft>
                <a:spcPts val="0"/>
              </a:spcAft>
              <a:buSzPts val="1200"/>
              <a:buChar char="–"/>
              <a:defRPr sz="1200">
                <a:solidFill>
                  <a:schemeClr val="dk1"/>
                </a:solidFill>
                <a:latin typeface="Arial"/>
                <a:ea typeface="Arial"/>
                <a:cs typeface="Arial"/>
                <a:sym typeface="Arial"/>
              </a:defRPr>
            </a:lvl3pPr>
            <a:lvl4pPr indent="-304800" lvl="3" marL="1828800" algn="l">
              <a:lnSpc>
                <a:spcPct val="90000"/>
              </a:lnSpc>
              <a:spcBef>
                <a:spcPts val="400"/>
              </a:spcBef>
              <a:spcAft>
                <a:spcPts val="0"/>
              </a:spcAft>
              <a:buClr>
                <a:schemeClr val="dk1"/>
              </a:buClr>
              <a:buSzPts val="1200"/>
              <a:buChar char="-"/>
              <a:defRPr sz="1200">
                <a:solidFill>
                  <a:schemeClr val="dk1"/>
                </a:solidFill>
                <a:latin typeface="Arial"/>
                <a:ea typeface="Arial"/>
                <a:cs typeface="Arial"/>
                <a:sym typeface="Arial"/>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86" name="Shape 86"/>
        <p:cNvGrpSpPr/>
        <p:nvPr/>
      </p:nvGrpSpPr>
      <p:grpSpPr>
        <a:xfrm>
          <a:off x="0" y="0"/>
          <a:ext cx="0" cy="0"/>
          <a:chOff x="0" y="0"/>
          <a:chExt cx="0" cy="0"/>
        </a:xfrm>
      </p:grpSpPr>
      <p:sp>
        <p:nvSpPr>
          <p:cNvPr id="87" name="Google Shape;87;p24"/>
          <p:cNvSpPr txBox="1"/>
          <p:nvPr>
            <p:ph idx="1" type="body"/>
          </p:nvPr>
        </p:nvSpPr>
        <p:spPr>
          <a:xfrm>
            <a:off x="325438" y="1150938"/>
            <a:ext cx="8497887" cy="131574"/>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600"/>
              </a:spcBef>
              <a:spcAft>
                <a:spcPts val="0"/>
              </a:spcAft>
              <a:buSzPts val="810"/>
              <a:buFont typeface="Arial"/>
              <a:buNone/>
              <a:defRPr b="0" i="0" sz="900">
                <a:solidFill>
                  <a:schemeClr val="dk1"/>
                </a:solidFill>
                <a:latin typeface="Arial"/>
                <a:ea typeface="Arial"/>
                <a:cs typeface="Arial"/>
                <a:sym typeface="Arial"/>
              </a:defRPr>
            </a:lvl1pPr>
            <a:lvl2pPr indent="-298450" lvl="1" marL="914400" algn="l">
              <a:lnSpc>
                <a:spcPct val="90000"/>
              </a:lnSpc>
              <a:spcBef>
                <a:spcPts val="600"/>
              </a:spcBef>
              <a:spcAft>
                <a:spcPts val="0"/>
              </a:spcAft>
              <a:buClr>
                <a:srgbClr val="595959"/>
              </a:buClr>
              <a:buSzPts val="1100"/>
              <a:buFont typeface="Arial"/>
              <a:buChar char="-"/>
              <a:defRPr b="0" i="1" sz="1100">
                <a:solidFill>
                  <a:schemeClr val="dk1"/>
                </a:solidFill>
              </a:defRPr>
            </a:lvl2pPr>
            <a:lvl3pPr indent="-298450" lvl="2" marL="1371600" algn="l">
              <a:lnSpc>
                <a:spcPct val="90000"/>
              </a:lnSpc>
              <a:spcBef>
                <a:spcPts val="200"/>
              </a:spcBef>
              <a:spcAft>
                <a:spcPts val="0"/>
              </a:spcAft>
              <a:buClr>
                <a:srgbClr val="595959"/>
              </a:buClr>
              <a:buSzPts val="1100"/>
              <a:buFont typeface="Arial"/>
              <a:buChar char="-"/>
              <a:defRPr i="1" sz="1100"/>
            </a:lvl3pPr>
            <a:lvl4pPr indent="-291464" lvl="3" marL="1828800" algn="l">
              <a:lnSpc>
                <a:spcPct val="90000"/>
              </a:lnSpc>
              <a:spcBef>
                <a:spcPts val="100"/>
              </a:spcBef>
              <a:spcAft>
                <a:spcPts val="0"/>
              </a:spcAft>
              <a:buClr>
                <a:schemeClr val="dk2"/>
              </a:buClr>
              <a:buSzPts val="990"/>
              <a:buFont typeface="Arial"/>
              <a:buChar char="●"/>
              <a:defRPr i="1" sz="1100"/>
            </a:lvl4pPr>
            <a:lvl5pPr indent="-291464" lvl="4" marL="2286000" algn="l">
              <a:spcBef>
                <a:spcPts val="100"/>
              </a:spcBef>
              <a:spcAft>
                <a:spcPts val="0"/>
              </a:spcAft>
              <a:buClr>
                <a:schemeClr val="dk2"/>
              </a:buClr>
              <a:buSzPts val="990"/>
              <a:buFont typeface="Noto Sans Symbols"/>
              <a:buChar char="🞂"/>
              <a:defRPr i="1" sz="1100"/>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4"/>
          <p:cNvSpPr txBox="1"/>
          <p:nvPr>
            <p:ph type="title"/>
          </p:nvPr>
        </p:nvSpPr>
        <p:spPr>
          <a:xfrm>
            <a:off x="325438" y="364617"/>
            <a:ext cx="8496000" cy="230832"/>
          </a:xfrm>
          <a:prstGeom prst="rect">
            <a:avLst/>
          </a:prstGeom>
          <a:noFill/>
          <a:ln>
            <a:noFill/>
          </a:ln>
        </p:spPr>
        <p:txBody>
          <a:bodyPr anchorCtr="0" anchor="b" bIns="0" lIns="0" spcFirstLastPara="1" rIns="0" wrap="square" tIns="0">
            <a:spAutoFit/>
          </a:bodyPr>
          <a:lstStyle>
            <a:lvl1pPr lvl="0" algn="l">
              <a:lnSpc>
                <a:spcPct val="75000"/>
              </a:lnSpc>
              <a:spcBef>
                <a:spcPts val="0"/>
              </a:spcBef>
              <a:spcAft>
                <a:spcPts val="0"/>
              </a:spcAft>
              <a:buClr>
                <a:schemeClr val="lt2"/>
              </a:buClr>
              <a:buSzPts val="2000"/>
              <a:buFont typeface="Montserrat ExtraBold"/>
              <a:buNone/>
              <a:defRPr>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4"/>
          <p:cNvSpPr txBox="1"/>
          <p:nvPr>
            <p:ph idx="2" type="body"/>
          </p:nvPr>
        </p:nvSpPr>
        <p:spPr>
          <a:xfrm>
            <a:off x="324000" y="4510772"/>
            <a:ext cx="8496000" cy="133301"/>
          </a:xfrm>
          <a:prstGeom prst="rect">
            <a:avLst/>
          </a:prstGeom>
          <a:noFill/>
          <a:ln>
            <a:noFill/>
          </a:ln>
        </p:spPr>
        <p:txBody>
          <a:bodyPr anchorCtr="0" anchor="b" bIns="36000" lIns="0" spcFirstLastPara="1" rIns="0" wrap="square" tIns="0">
            <a:spAutoFit/>
          </a:bodyPr>
          <a:lstStyle>
            <a:lvl1pPr indent="-228600" lvl="0" marL="457200" algn="l">
              <a:lnSpc>
                <a:spcPct val="90000"/>
              </a:lnSpc>
              <a:spcBef>
                <a:spcPts val="0"/>
              </a:spcBef>
              <a:spcAft>
                <a:spcPts val="0"/>
              </a:spcAft>
              <a:buSzPts val="630"/>
              <a:buNone/>
              <a:defRPr b="0" i="1" sz="700">
                <a:solidFill>
                  <a:schemeClr val="dk1"/>
                </a:solidFill>
              </a:defRPr>
            </a:lvl1pPr>
            <a:lvl2pPr indent="-228600" lvl="1" marL="914400" algn="l">
              <a:lnSpc>
                <a:spcPct val="90000"/>
              </a:lnSpc>
              <a:spcBef>
                <a:spcPts val="0"/>
              </a:spcBef>
              <a:spcAft>
                <a:spcPts val="0"/>
              </a:spcAft>
              <a:buClr>
                <a:schemeClr val="dk1"/>
              </a:buClr>
              <a:buSzPts val="700"/>
              <a:buNone/>
              <a:defRPr i="1" sz="700"/>
            </a:lvl2pPr>
            <a:lvl3pPr indent="-228600" lvl="2" marL="1371600" algn="l">
              <a:lnSpc>
                <a:spcPct val="90000"/>
              </a:lnSpc>
              <a:spcBef>
                <a:spcPts val="600"/>
              </a:spcBef>
              <a:spcAft>
                <a:spcPts val="0"/>
              </a:spcAft>
              <a:buSzPts val="1200"/>
              <a:buNone/>
              <a:defRPr/>
            </a:lvl3pPr>
            <a:lvl4pPr indent="-228600" lvl="3" marL="1828800" algn="l">
              <a:lnSpc>
                <a:spcPct val="90000"/>
              </a:lnSpc>
              <a:spcBef>
                <a:spcPts val="400"/>
              </a:spcBef>
              <a:spcAft>
                <a:spcPts val="0"/>
              </a:spcAft>
              <a:buClr>
                <a:schemeClr val="dk1"/>
              </a:buClr>
              <a:buSzPts val="1200"/>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24"/>
          <p:cNvSpPr/>
          <p:nvPr/>
        </p:nvSpPr>
        <p:spPr>
          <a:xfrm>
            <a:off x="144000" y="648000"/>
            <a:ext cx="2016000" cy="5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91" name="Shape 9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d Slide_Black" showMasterSp="0">
  <p:cSld name="1_End Slide_Black">
    <p:bg>
      <p:bgPr>
        <a:solidFill>
          <a:schemeClr val="dk1"/>
        </a:solidFill>
      </p:bgPr>
    </p:bg>
    <p:spTree>
      <p:nvGrpSpPr>
        <p:cNvPr id="92" name="Shape 92"/>
        <p:cNvGrpSpPr/>
        <p:nvPr/>
      </p:nvGrpSpPr>
      <p:grpSpPr>
        <a:xfrm>
          <a:off x="0" y="0"/>
          <a:ext cx="0" cy="0"/>
          <a:chOff x="0" y="0"/>
          <a:chExt cx="0" cy="0"/>
        </a:xfrm>
      </p:grpSpPr>
      <p:pic>
        <p:nvPicPr>
          <p:cNvPr id="93" name="Google Shape;93;p26"/>
          <p:cNvPicPr preferRelativeResize="0"/>
          <p:nvPr/>
        </p:nvPicPr>
        <p:blipFill rotWithShape="1">
          <a:blip r:embed="rId2">
            <a:alphaModFix/>
          </a:blip>
          <a:srcRect b="0" l="0" r="0" t="0"/>
          <a:stretch/>
        </p:blipFill>
        <p:spPr>
          <a:xfrm>
            <a:off x="1803801" y="2186130"/>
            <a:ext cx="5536800" cy="77129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_Red" showMasterSp="0">
  <p:cSld name="End Slide_Red">
    <p:bg>
      <p:bgPr>
        <a:solidFill>
          <a:schemeClr val="lt2"/>
        </a:solidFill>
      </p:bgPr>
    </p:bg>
    <p:spTree>
      <p:nvGrpSpPr>
        <p:cNvPr id="94" name="Shape 94"/>
        <p:cNvGrpSpPr/>
        <p:nvPr/>
      </p:nvGrpSpPr>
      <p:grpSpPr>
        <a:xfrm>
          <a:off x="0" y="0"/>
          <a:ext cx="0" cy="0"/>
          <a:chOff x="0" y="0"/>
          <a:chExt cx="0" cy="0"/>
        </a:xfrm>
      </p:grpSpPr>
      <p:pic>
        <p:nvPicPr>
          <p:cNvPr id="95" name="Google Shape;95;p27"/>
          <p:cNvPicPr preferRelativeResize="0"/>
          <p:nvPr/>
        </p:nvPicPr>
        <p:blipFill rotWithShape="1">
          <a:blip r:embed="rId2">
            <a:alphaModFix/>
          </a:blip>
          <a:srcRect b="0" l="0" r="0" t="0"/>
          <a:stretch/>
        </p:blipFill>
        <p:spPr>
          <a:xfrm>
            <a:off x="1803801" y="2186130"/>
            <a:ext cx="5536800" cy="77129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21" name="Shape 21"/>
        <p:cNvGrpSpPr/>
        <p:nvPr/>
      </p:nvGrpSpPr>
      <p:grpSpPr>
        <a:xfrm>
          <a:off x="0" y="0"/>
          <a:ext cx="0" cy="0"/>
          <a:chOff x="0" y="0"/>
          <a:chExt cx="0" cy="0"/>
        </a:xfrm>
      </p:grpSpPr>
      <p:sp>
        <p:nvSpPr>
          <p:cNvPr id="22" name="Google Shape;22;p12"/>
          <p:cNvSpPr txBox="1"/>
          <p:nvPr>
            <p:ph type="title"/>
          </p:nvPr>
        </p:nvSpPr>
        <p:spPr>
          <a:xfrm>
            <a:off x="325438" y="364617"/>
            <a:ext cx="8496000" cy="230832"/>
          </a:xfrm>
          <a:prstGeom prst="rect">
            <a:avLst/>
          </a:prstGeom>
          <a:noFill/>
          <a:ln>
            <a:noFill/>
          </a:ln>
        </p:spPr>
        <p:txBody>
          <a:bodyPr anchorCtr="0" anchor="b" bIns="0" lIns="0" spcFirstLastPara="1" rIns="0" wrap="square" tIns="0">
            <a:spAutoFit/>
          </a:bodyPr>
          <a:lstStyle>
            <a:lvl1pPr lvl="0" algn="l">
              <a:lnSpc>
                <a:spcPct val="75000"/>
              </a:lnSpc>
              <a:spcBef>
                <a:spcPts val="0"/>
              </a:spcBef>
              <a:spcAft>
                <a:spcPts val="0"/>
              </a:spcAft>
              <a:buClr>
                <a:schemeClr val="lt2"/>
              </a:buClr>
              <a:buSzPts val="2000"/>
              <a:buFont typeface="Montserrat ExtraBold"/>
              <a:buNone/>
              <a:defRPr>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325438" y="1152000"/>
            <a:ext cx="8497887" cy="494494"/>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rgbClr val="E60028"/>
              </a:buClr>
              <a:buSzPts val="1800"/>
              <a:buFont typeface="Montserrat ExtraBold"/>
              <a:buNone/>
              <a:defRPr b="1" sz="1800" cap="none">
                <a:solidFill>
                  <a:srgbClr val="E60028"/>
                </a:solidFill>
                <a:latin typeface="Arial"/>
                <a:ea typeface="Arial"/>
                <a:cs typeface="Arial"/>
                <a:sym typeface="Arial"/>
              </a:defRPr>
            </a:lvl1pPr>
            <a:lvl2pPr indent="-317500" lvl="1" marL="914400" algn="l">
              <a:lnSpc>
                <a:spcPct val="90000"/>
              </a:lnSpc>
              <a:spcBef>
                <a:spcPts val="200"/>
              </a:spcBef>
              <a:spcAft>
                <a:spcPts val="0"/>
              </a:spcAft>
              <a:buClr>
                <a:schemeClr val="dk1"/>
              </a:buClr>
              <a:buSzPts val="1400"/>
              <a:buFont typeface="Montserrat ExtraBold"/>
              <a:buAutoNum type="alphaUcPeriod"/>
              <a:defRPr sz="1400" cap="none">
                <a:latin typeface="Arial"/>
                <a:ea typeface="Arial"/>
                <a:cs typeface="Arial"/>
                <a:sym typeface="Arial"/>
              </a:defRPr>
            </a:lvl2pPr>
            <a:lvl3pPr indent="-228600" lvl="2" marL="1371600" algn="l">
              <a:lnSpc>
                <a:spcPct val="90000"/>
              </a:lnSpc>
              <a:spcBef>
                <a:spcPts val="2800"/>
              </a:spcBef>
              <a:spcAft>
                <a:spcPts val="0"/>
              </a:spcAft>
              <a:buSzPts val="1400"/>
              <a:buNone/>
              <a:defRPr b="0" sz="1400" cap="none">
                <a:solidFill>
                  <a:srgbClr val="E60028"/>
                </a:solidFill>
              </a:defRPr>
            </a:lvl3pPr>
            <a:lvl4pPr indent="-304800" lvl="3" marL="1828800" algn="l">
              <a:lnSpc>
                <a:spcPct val="90000"/>
              </a:lnSpc>
              <a:spcBef>
                <a:spcPts val="200"/>
              </a:spcBef>
              <a:spcAft>
                <a:spcPts val="0"/>
              </a:spcAft>
              <a:buClr>
                <a:schemeClr val="dk1"/>
              </a:buClr>
              <a:buSzPts val="1200"/>
              <a:buFont typeface="Montserrat ExtraBold"/>
              <a:buAutoNum type="alphaUcPeriod"/>
              <a:defRPr sz="1200" cap="none"/>
            </a:lvl4pPr>
            <a:lvl5pPr indent="-228600" lvl="4" marL="2286000" algn="l">
              <a:spcBef>
                <a:spcPts val="2000"/>
              </a:spcBef>
              <a:spcAft>
                <a:spcPts val="0"/>
              </a:spcAft>
              <a:buSzPts val="800"/>
              <a:buFont typeface="Arial"/>
              <a:buNone/>
              <a:defRPr sz="800" cap="none"/>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2"/>
          <p:cNvSpPr/>
          <p:nvPr/>
        </p:nvSpPr>
        <p:spPr>
          <a:xfrm>
            <a:off x="144000" y="648000"/>
            <a:ext cx="2016000" cy="5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00" u="none" cap="none" strike="noStrike">
              <a:solidFill>
                <a:schemeClr val="lt1"/>
              </a:solidFill>
              <a:latin typeface="Quicksand Light"/>
              <a:ea typeface="Quicksand Light"/>
              <a:cs typeface="Quicksand Light"/>
              <a:sym typeface="Quicksand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2_Color" showMasterSp="0">
  <p:cSld name="Divider_2_Color">
    <p:spTree>
      <p:nvGrpSpPr>
        <p:cNvPr id="25" name="Shape 25"/>
        <p:cNvGrpSpPr/>
        <p:nvPr/>
      </p:nvGrpSpPr>
      <p:grpSpPr>
        <a:xfrm>
          <a:off x="0" y="0"/>
          <a:ext cx="0" cy="0"/>
          <a:chOff x="0" y="0"/>
          <a:chExt cx="0" cy="0"/>
        </a:xfrm>
      </p:grpSpPr>
      <p:sp>
        <p:nvSpPr>
          <p:cNvPr id="26" name="Google Shape;26;p13"/>
          <p:cNvSpPr txBox="1"/>
          <p:nvPr>
            <p:ph type="ctrTitle"/>
          </p:nvPr>
        </p:nvSpPr>
        <p:spPr>
          <a:xfrm>
            <a:off x="792000" y="1575451"/>
            <a:ext cx="3960000" cy="837152"/>
          </a:xfrm>
          <a:prstGeom prst="rect">
            <a:avLst/>
          </a:prstGeom>
          <a:noFill/>
          <a:ln>
            <a:noFill/>
          </a:ln>
        </p:spPr>
        <p:txBody>
          <a:bodyPr anchorCtr="0" anchor="b" bIns="0" lIns="0" spcFirstLastPara="1" rIns="0" wrap="square" tIns="0">
            <a:spAutoFit/>
          </a:bodyPr>
          <a:lstStyle>
            <a:lvl1pPr lvl="0" algn="l">
              <a:lnSpc>
                <a:spcPct val="75000"/>
              </a:lnSpc>
              <a:spcBef>
                <a:spcPts val="0"/>
              </a:spcBef>
              <a:spcAft>
                <a:spcPts val="0"/>
              </a:spcAft>
              <a:buClr>
                <a:schemeClr val="dk1"/>
              </a:buClr>
              <a:buSzPts val="3200"/>
              <a:buFont typeface="Montserrat ExtraBold"/>
              <a:buNone/>
              <a:defRPr b="1" sz="3200">
                <a:solidFill>
                  <a:schemeClr val="dk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792000" y="2728016"/>
            <a:ext cx="3960000" cy="276999"/>
          </a:xfrm>
          <a:prstGeom prst="rect">
            <a:avLst/>
          </a:prstGeom>
          <a:noFill/>
          <a:ln>
            <a:noFill/>
          </a:ln>
        </p:spPr>
        <p:txBody>
          <a:bodyPr anchorCtr="0" anchor="t" bIns="0" lIns="0" spcFirstLastPara="1" rIns="0" wrap="square" tIns="0">
            <a:spAutoFit/>
          </a:bodyPr>
          <a:lstStyle>
            <a:lvl1pPr lvl="0" algn="l">
              <a:lnSpc>
                <a:spcPct val="90000"/>
              </a:lnSpc>
              <a:spcBef>
                <a:spcPts val="400"/>
              </a:spcBef>
              <a:spcAft>
                <a:spcPts val="0"/>
              </a:spcAft>
              <a:buClr>
                <a:schemeClr val="dk2"/>
              </a:buClr>
              <a:buSzPts val="1620"/>
              <a:buFont typeface="Noto Sans Symbols"/>
              <a:buNone/>
              <a:defRPr b="0" sz="1800" cap="none">
                <a:solidFill>
                  <a:schemeClr val="dk1"/>
                </a:solidFill>
                <a:latin typeface="Arial"/>
                <a:ea typeface="Arial"/>
                <a:cs typeface="Arial"/>
                <a:sym typeface="Arial"/>
              </a:defRPr>
            </a:lvl1pPr>
            <a:lvl2pPr lvl="1" algn="l">
              <a:lnSpc>
                <a:spcPct val="90000"/>
              </a:lnSpc>
              <a:spcBef>
                <a:spcPts val="400"/>
              </a:spcBef>
              <a:spcAft>
                <a:spcPts val="0"/>
              </a:spcAft>
              <a:buClr>
                <a:schemeClr val="lt2"/>
              </a:buClr>
              <a:buSzPts val="1800"/>
              <a:buNone/>
              <a:defRPr sz="1800">
                <a:solidFill>
                  <a:schemeClr val="lt2"/>
                </a:solidFill>
                <a:latin typeface="Arial"/>
                <a:ea typeface="Arial"/>
                <a:cs typeface="Arial"/>
                <a:sym typeface="Arial"/>
              </a:defRPr>
            </a:lvl2pPr>
            <a:lvl3pPr lvl="2" algn="ctr">
              <a:lnSpc>
                <a:spcPct val="90000"/>
              </a:lnSpc>
              <a:spcBef>
                <a:spcPts val="600"/>
              </a:spcBef>
              <a:spcAft>
                <a:spcPts val="0"/>
              </a:spcAft>
              <a:buSzPts val="1200"/>
              <a:buNone/>
              <a:defRPr>
                <a:solidFill>
                  <a:srgbClr val="888888"/>
                </a:solidFill>
              </a:defRPr>
            </a:lvl3pPr>
            <a:lvl4pPr lvl="3" algn="ctr">
              <a:lnSpc>
                <a:spcPct val="90000"/>
              </a:lnSpc>
              <a:spcBef>
                <a:spcPts val="400"/>
              </a:spcBef>
              <a:spcAft>
                <a:spcPts val="0"/>
              </a:spcAft>
              <a:buClr>
                <a:srgbClr val="888888"/>
              </a:buClr>
              <a:buSzPts val="1200"/>
              <a:buNone/>
              <a:defRPr>
                <a:solidFill>
                  <a:srgbClr val="888888"/>
                </a:solidFill>
              </a:defRPr>
            </a:lvl4pPr>
            <a:lvl5pPr lvl="4" algn="ctr">
              <a:spcBef>
                <a:spcPts val="2000"/>
              </a:spcBef>
              <a:spcAft>
                <a:spcPts val="0"/>
              </a:spcAft>
              <a:buSzPts val="1200"/>
              <a:buFont typeface="Arial"/>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13"/>
          <p:cNvSpPr/>
          <p:nvPr/>
        </p:nvSpPr>
        <p:spPr>
          <a:xfrm>
            <a:off x="5184000" y="0"/>
            <a:ext cx="3960000" cy="5144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29" name="Google Shape;29;p13"/>
          <p:cNvSpPr/>
          <p:nvPr/>
        </p:nvSpPr>
        <p:spPr>
          <a:xfrm>
            <a:off x="387653" y="2491988"/>
            <a:ext cx="5218281" cy="90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pic>
        <p:nvPicPr>
          <p:cNvPr descr="logo_SG.wmf" id="30" name="Google Shape;30;p13"/>
          <p:cNvPicPr preferRelativeResize="0"/>
          <p:nvPr/>
        </p:nvPicPr>
        <p:blipFill rotWithShape="1">
          <a:blip r:embed="rId2">
            <a:alphaModFix/>
          </a:blip>
          <a:srcRect b="0" l="0" r="0" t="0"/>
          <a:stretch/>
        </p:blipFill>
        <p:spPr>
          <a:xfrm>
            <a:off x="792000" y="4616513"/>
            <a:ext cx="1798638" cy="35127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_Black" showMasterSp="0">
  <p:cSld name="End Slide_Black">
    <p:spTree>
      <p:nvGrpSpPr>
        <p:cNvPr id="31" name="Shape 31"/>
        <p:cNvGrpSpPr/>
        <p:nvPr/>
      </p:nvGrpSpPr>
      <p:grpSpPr>
        <a:xfrm>
          <a:off x="0" y="0"/>
          <a:ext cx="0" cy="0"/>
          <a:chOff x="0" y="0"/>
          <a:chExt cx="0" cy="0"/>
        </a:xfrm>
      </p:grpSpPr>
      <p:pic>
        <p:nvPicPr>
          <p:cNvPr id="32" name="Google Shape;32;p14"/>
          <p:cNvPicPr preferRelativeResize="0"/>
          <p:nvPr/>
        </p:nvPicPr>
        <p:blipFill rotWithShape="1">
          <a:blip r:embed="rId2">
            <a:alphaModFix/>
          </a:blip>
          <a:srcRect b="0" l="0" r="0" t="0"/>
          <a:stretch/>
        </p:blipFill>
        <p:spPr>
          <a:xfrm>
            <a:off x="1803801" y="2186130"/>
            <a:ext cx="5536800" cy="77129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Picture" showMasterSp="0">
  <p:cSld name="Cover_Picture">
    <p:spTree>
      <p:nvGrpSpPr>
        <p:cNvPr id="33" name="Shape 33"/>
        <p:cNvGrpSpPr/>
        <p:nvPr/>
      </p:nvGrpSpPr>
      <p:grpSpPr>
        <a:xfrm>
          <a:off x="0" y="0"/>
          <a:ext cx="0" cy="0"/>
          <a:chOff x="0" y="0"/>
          <a:chExt cx="0" cy="0"/>
        </a:xfrm>
      </p:grpSpPr>
      <p:pic>
        <p:nvPicPr>
          <p:cNvPr id="34" name="Google Shape;34;p15"/>
          <p:cNvPicPr preferRelativeResize="0"/>
          <p:nvPr/>
        </p:nvPicPr>
        <p:blipFill rotWithShape="1">
          <a:blip r:embed="rId2">
            <a:alphaModFix/>
          </a:blip>
          <a:srcRect b="0" l="3499" r="0" t="0"/>
          <a:stretch/>
        </p:blipFill>
        <p:spPr>
          <a:xfrm>
            <a:off x="3816000" y="4494214"/>
            <a:ext cx="3045797" cy="530728"/>
          </a:xfrm>
          <a:prstGeom prst="rect">
            <a:avLst/>
          </a:prstGeom>
          <a:noFill/>
          <a:ln>
            <a:noFill/>
          </a:ln>
        </p:spPr>
      </p:pic>
      <p:sp>
        <p:nvSpPr>
          <p:cNvPr id="35" name="Google Shape;35;p15"/>
          <p:cNvSpPr/>
          <p:nvPr>
            <p:ph idx="2" type="pic"/>
          </p:nvPr>
        </p:nvSpPr>
        <p:spPr>
          <a:xfrm>
            <a:off x="0" y="0"/>
            <a:ext cx="3600000" cy="5143500"/>
          </a:xfrm>
          <a:prstGeom prst="rect">
            <a:avLst/>
          </a:prstGeom>
          <a:noFill/>
          <a:ln>
            <a:noFill/>
          </a:ln>
        </p:spPr>
      </p:sp>
      <p:sp>
        <p:nvSpPr>
          <p:cNvPr id="36" name="Google Shape;36;p15"/>
          <p:cNvSpPr txBox="1"/>
          <p:nvPr>
            <p:ph idx="1" type="subTitle"/>
          </p:nvPr>
        </p:nvSpPr>
        <p:spPr>
          <a:xfrm>
            <a:off x="3816000" y="3240000"/>
            <a:ext cx="5005738" cy="249299"/>
          </a:xfrm>
          <a:prstGeom prst="rect">
            <a:avLst/>
          </a:prstGeom>
          <a:noFill/>
          <a:ln>
            <a:noFill/>
          </a:ln>
        </p:spPr>
        <p:txBody>
          <a:bodyPr anchorCtr="0" anchor="t" bIns="0" lIns="0" spcFirstLastPara="1" rIns="0" wrap="square" tIns="0">
            <a:spAutoFit/>
          </a:bodyPr>
          <a:lstStyle>
            <a:lvl1pPr lvl="0" algn="l">
              <a:lnSpc>
                <a:spcPct val="90000"/>
              </a:lnSpc>
              <a:spcBef>
                <a:spcPts val="900"/>
              </a:spcBef>
              <a:spcAft>
                <a:spcPts val="0"/>
              </a:spcAft>
              <a:buClr>
                <a:schemeClr val="dk2"/>
              </a:buClr>
              <a:buSzPts val="1620"/>
              <a:buFont typeface="Noto Sans Symbols"/>
              <a:buNone/>
              <a:defRPr b="0" sz="1800" cap="none">
                <a:solidFill>
                  <a:schemeClr val="lt2"/>
                </a:solidFill>
                <a:latin typeface="Arial"/>
                <a:ea typeface="Arial"/>
                <a:cs typeface="Arial"/>
                <a:sym typeface="Arial"/>
              </a:defRPr>
            </a:lvl1pPr>
            <a:lvl2pPr lvl="1" algn="ctr">
              <a:lnSpc>
                <a:spcPct val="90000"/>
              </a:lnSpc>
              <a:spcBef>
                <a:spcPts val="600"/>
              </a:spcBef>
              <a:spcAft>
                <a:spcPts val="0"/>
              </a:spcAft>
              <a:buClr>
                <a:srgbClr val="888888"/>
              </a:buClr>
              <a:buSzPts val="1200"/>
              <a:buNone/>
              <a:defRPr>
                <a:solidFill>
                  <a:srgbClr val="888888"/>
                </a:solidFill>
              </a:defRPr>
            </a:lvl2pPr>
            <a:lvl3pPr lvl="2" algn="ctr">
              <a:lnSpc>
                <a:spcPct val="90000"/>
              </a:lnSpc>
              <a:spcBef>
                <a:spcPts val="600"/>
              </a:spcBef>
              <a:spcAft>
                <a:spcPts val="0"/>
              </a:spcAft>
              <a:buSzPts val="1200"/>
              <a:buNone/>
              <a:defRPr>
                <a:solidFill>
                  <a:srgbClr val="888888"/>
                </a:solidFill>
              </a:defRPr>
            </a:lvl3pPr>
            <a:lvl4pPr lvl="3" algn="ctr">
              <a:lnSpc>
                <a:spcPct val="90000"/>
              </a:lnSpc>
              <a:spcBef>
                <a:spcPts val="400"/>
              </a:spcBef>
              <a:spcAft>
                <a:spcPts val="0"/>
              </a:spcAft>
              <a:buClr>
                <a:srgbClr val="888888"/>
              </a:buClr>
              <a:buSzPts val="1200"/>
              <a:buNone/>
              <a:defRPr>
                <a:solidFill>
                  <a:srgbClr val="888888"/>
                </a:solidFill>
              </a:defRPr>
            </a:lvl4pPr>
            <a:lvl5pPr lvl="4" algn="ctr">
              <a:spcBef>
                <a:spcPts val="2000"/>
              </a:spcBef>
              <a:spcAft>
                <a:spcPts val="0"/>
              </a:spcAft>
              <a:buSzPts val="1200"/>
              <a:buFont typeface="Arial"/>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7" name="Google Shape;37;p15"/>
          <p:cNvSpPr txBox="1"/>
          <p:nvPr>
            <p:ph type="ctrTitle"/>
          </p:nvPr>
        </p:nvSpPr>
        <p:spPr>
          <a:xfrm>
            <a:off x="3816000" y="2040956"/>
            <a:ext cx="5005738" cy="837152"/>
          </a:xfrm>
          <a:prstGeom prst="rect">
            <a:avLst/>
          </a:prstGeom>
          <a:noFill/>
          <a:ln>
            <a:noFill/>
          </a:ln>
        </p:spPr>
        <p:txBody>
          <a:bodyPr anchorCtr="0" anchor="b" bIns="0" lIns="0" spcFirstLastPara="1" rIns="0" wrap="square" tIns="0">
            <a:spAutoFit/>
          </a:bodyPr>
          <a:lstStyle>
            <a:lvl1pPr lvl="0" algn="l">
              <a:lnSpc>
                <a:spcPct val="85000"/>
              </a:lnSpc>
              <a:spcBef>
                <a:spcPts val="0"/>
              </a:spcBef>
              <a:spcAft>
                <a:spcPts val="0"/>
              </a:spcAft>
              <a:buClr>
                <a:schemeClr val="lt2"/>
              </a:buClr>
              <a:buSzPts val="3200"/>
              <a:buFont typeface="Montserrat ExtraBold"/>
              <a:buNone/>
              <a:defRPr b="1" sz="3200">
                <a:solidFill>
                  <a:schemeClr val="lt2"/>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3" type="body"/>
          </p:nvPr>
        </p:nvSpPr>
        <p:spPr>
          <a:xfrm>
            <a:off x="7516894" y="148838"/>
            <a:ext cx="1304844" cy="153888"/>
          </a:xfrm>
          <a:prstGeom prst="rect">
            <a:avLst/>
          </a:prstGeom>
          <a:noFill/>
          <a:ln>
            <a:noFill/>
          </a:ln>
        </p:spPr>
        <p:txBody>
          <a:bodyPr anchorCtr="0" anchor="ctr" bIns="0" lIns="0" spcFirstLastPara="1" rIns="0" wrap="square" tIns="0">
            <a:spAutoFit/>
          </a:bodyPr>
          <a:lstStyle>
            <a:lvl1pPr indent="-228600" lvl="0" marL="457200" algn="r">
              <a:lnSpc>
                <a:spcPct val="90000"/>
              </a:lnSpc>
              <a:spcBef>
                <a:spcPts val="0"/>
              </a:spcBef>
              <a:spcAft>
                <a:spcPts val="0"/>
              </a:spcAft>
              <a:buSzPts val="900"/>
              <a:buNone/>
              <a:defRPr b="0" sz="1000" cap="none">
                <a:solidFill>
                  <a:schemeClr val="dk1"/>
                </a:solidFill>
                <a:latin typeface="Arial"/>
                <a:ea typeface="Arial"/>
                <a:cs typeface="Arial"/>
                <a:sym typeface="Arial"/>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400"/>
              </a:spcBef>
              <a:spcAft>
                <a:spcPts val="0"/>
              </a:spcAft>
              <a:buClr>
                <a:schemeClr val="dk1"/>
              </a:buClr>
              <a:buSzPts val="1800"/>
              <a:buChar char="-"/>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5"/>
          <p:cNvSpPr txBox="1"/>
          <p:nvPr>
            <p:ph idx="4" type="body"/>
          </p:nvPr>
        </p:nvSpPr>
        <p:spPr>
          <a:xfrm>
            <a:off x="3816000" y="156532"/>
            <a:ext cx="387927" cy="15388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0"/>
              </a:spcBef>
              <a:spcAft>
                <a:spcPts val="0"/>
              </a:spcAft>
              <a:buSzPts val="900"/>
              <a:buNone/>
              <a:defRPr b="0" sz="1000" cap="none">
                <a:solidFill>
                  <a:schemeClr val="dk1"/>
                </a:solidFill>
                <a:latin typeface="Arial"/>
                <a:ea typeface="Arial"/>
                <a:cs typeface="Arial"/>
                <a:sym typeface="Arial"/>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400"/>
              </a:spcBef>
              <a:spcAft>
                <a:spcPts val="0"/>
              </a:spcAft>
              <a:buClr>
                <a:schemeClr val="dk1"/>
              </a:buClr>
              <a:buSzPts val="1800"/>
              <a:buChar char="-"/>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1_Color" showMasterSp="0">
  <p:cSld name="Divider_1_Color">
    <p:spTree>
      <p:nvGrpSpPr>
        <p:cNvPr id="40" name="Shape 40"/>
        <p:cNvGrpSpPr/>
        <p:nvPr/>
      </p:nvGrpSpPr>
      <p:grpSpPr>
        <a:xfrm>
          <a:off x="0" y="0"/>
          <a:ext cx="0" cy="0"/>
          <a:chOff x="0" y="0"/>
          <a:chExt cx="0" cy="0"/>
        </a:xfrm>
      </p:grpSpPr>
      <p:sp>
        <p:nvSpPr>
          <p:cNvPr id="41" name="Google Shape;41;p16"/>
          <p:cNvSpPr txBox="1"/>
          <p:nvPr>
            <p:ph type="ctrTitle"/>
          </p:nvPr>
        </p:nvSpPr>
        <p:spPr>
          <a:xfrm>
            <a:off x="1008000" y="2512800"/>
            <a:ext cx="3960000" cy="837152"/>
          </a:xfrm>
          <a:prstGeom prst="rect">
            <a:avLst/>
          </a:prstGeom>
          <a:noFill/>
          <a:ln>
            <a:noFill/>
          </a:ln>
        </p:spPr>
        <p:txBody>
          <a:bodyPr anchorCtr="0" anchor="t" bIns="0" lIns="0" spcFirstLastPara="1" rIns="0" wrap="square" tIns="0">
            <a:spAutoFit/>
          </a:bodyPr>
          <a:lstStyle>
            <a:lvl1pPr lvl="0" algn="l">
              <a:lnSpc>
                <a:spcPct val="75000"/>
              </a:lnSpc>
              <a:spcBef>
                <a:spcPts val="0"/>
              </a:spcBef>
              <a:spcAft>
                <a:spcPts val="0"/>
              </a:spcAft>
              <a:buClr>
                <a:schemeClr val="dk1"/>
              </a:buClr>
              <a:buSzPts val="3200"/>
              <a:buFont typeface="Arial"/>
              <a:buNone/>
              <a:defRPr b="1" sz="32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1008000" y="1378800"/>
            <a:ext cx="617157" cy="863313"/>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800"/>
              </a:spcBef>
              <a:spcAft>
                <a:spcPts val="0"/>
              </a:spcAft>
              <a:buSzPts val="5940"/>
              <a:buNone/>
              <a:defRPr sz="6600" cap="none">
                <a:solidFill>
                  <a:schemeClr val="dk1"/>
                </a:solidFill>
                <a:latin typeface="Montserrat ExtraBold"/>
                <a:ea typeface="Montserrat ExtraBold"/>
                <a:cs typeface="Montserrat ExtraBold"/>
                <a:sym typeface="Montserrat ExtraBold"/>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400"/>
              </a:spcBef>
              <a:spcAft>
                <a:spcPts val="0"/>
              </a:spcAft>
              <a:buClr>
                <a:schemeClr val="dk1"/>
              </a:buClr>
              <a:buSzPts val="1800"/>
              <a:buChar char="-"/>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3" name="Google Shape;43;p16"/>
          <p:cNvSpPr txBox="1"/>
          <p:nvPr>
            <p:ph idx="2" type="subTitle"/>
          </p:nvPr>
        </p:nvSpPr>
        <p:spPr>
          <a:xfrm>
            <a:off x="1008000" y="3628800"/>
            <a:ext cx="3960000" cy="276999"/>
          </a:xfrm>
          <a:prstGeom prst="rect">
            <a:avLst/>
          </a:prstGeom>
          <a:noFill/>
          <a:ln>
            <a:noFill/>
          </a:ln>
        </p:spPr>
        <p:txBody>
          <a:bodyPr anchorCtr="0" anchor="t" bIns="0" lIns="0" spcFirstLastPara="1" rIns="0" wrap="square" tIns="0">
            <a:spAutoFit/>
          </a:bodyPr>
          <a:lstStyle>
            <a:lvl1pPr lvl="0" algn="l">
              <a:lnSpc>
                <a:spcPct val="90000"/>
              </a:lnSpc>
              <a:spcBef>
                <a:spcPts val="400"/>
              </a:spcBef>
              <a:spcAft>
                <a:spcPts val="0"/>
              </a:spcAft>
              <a:buClr>
                <a:schemeClr val="dk2"/>
              </a:buClr>
              <a:buSzPts val="1620"/>
              <a:buFont typeface="Noto Sans Symbols"/>
              <a:buNone/>
              <a:defRPr b="0" sz="1800" cap="none">
                <a:solidFill>
                  <a:schemeClr val="dk1"/>
                </a:solidFill>
                <a:latin typeface="Arial"/>
                <a:ea typeface="Arial"/>
                <a:cs typeface="Arial"/>
                <a:sym typeface="Arial"/>
              </a:defRPr>
            </a:lvl1pPr>
            <a:lvl2pPr lvl="1" algn="l">
              <a:lnSpc>
                <a:spcPct val="90000"/>
              </a:lnSpc>
              <a:spcBef>
                <a:spcPts val="400"/>
              </a:spcBef>
              <a:spcAft>
                <a:spcPts val="0"/>
              </a:spcAft>
              <a:buClr>
                <a:schemeClr val="lt2"/>
              </a:buClr>
              <a:buSzPts val="1800"/>
              <a:buNone/>
              <a:defRPr sz="1800">
                <a:solidFill>
                  <a:schemeClr val="lt2"/>
                </a:solidFill>
                <a:latin typeface="Arial"/>
                <a:ea typeface="Arial"/>
                <a:cs typeface="Arial"/>
                <a:sym typeface="Arial"/>
              </a:defRPr>
            </a:lvl2pPr>
            <a:lvl3pPr lvl="2" algn="ctr">
              <a:lnSpc>
                <a:spcPct val="90000"/>
              </a:lnSpc>
              <a:spcBef>
                <a:spcPts val="600"/>
              </a:spcBef>
              <a:spcAft>
                <a:spcPts val="0"/>
              </a:spcAft>
              <a:buSzPts val="1200"/>
              <a:buNone/>
              <a:defRPr>
                <a:solidFill>
                  <a:srgbClr val="888888"/>
                </a:solidFill>
              </a:defRPr>
            </a:lvl3pPr>
            <a:lvl4pPr lvl="3" algn="ctr">
              <a:lnSpc>
                <a:spcPct val="90000"/>
              </a:lnSpc>
              <a:spcBef>
                <a:spcPts val="400"/>
              </a:spcBef>
              <a:spcAft>
                <a:spcPts val="0"/>
              </a:spcAft>
              <a:buClr>
                <a:srgbClr val="888888"/>
              </a:buClr>
              <a:buSzPts val="1200"/>
              <a:buNone/>
              <a:defRPr>
                <a:solidFill>
                  <a:srgbClr val="888888"/>
                </a:solidFill>
              </a:defRPr>
            </a:lvl4pPr>
            <a:lvl5pPr lvl="4" algn="ctr">
              <a:spcBef>
                <a:spcPts val="2000"/>
              </a:spcBef>
              <a:spcAft>
                <a:spcPts val="0"/>
              </a:spcAft>
              <a:buSzPts val="1200"/>
              <a:buFont typeface="Arial"/>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4" name="Google Shape;44;p16"/>
          <p:cNvSpPr/>
          <p:nvPr/>
        </p:nvSpPr>
        <p:spPr>
          <a:xfrm>
            <a:off x="5184000" y="0"/>
            <a:ext cx="3960000" cy="5144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45" name="Google Shape;45;p16"/>
          <p:cNvSpPr/>
          <p:nvPr/>
        </p:nvSpPr>
        <p:spPr>
          <a:xfrm>
            <a:off x="387653" y="2250000"/>
            <a:ext cx="5218281" cy="90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pic>
        <p:nvPicPr>
          <p:cNvPr descr="logo_SG.wmf" id="46" name="Google Shape;46;p16"/>
          <p:cNvPicPr preferRelativeResize="0"/>
          <p:nvPr/>
        </p:nvPicPr>
        <p:blipFill rotWithShape="1">
          <a:blip r:embed="rId2">
            <a:alphaModFix/>
          </a:blip>
          <a:srcRect b="0" l="0" r="0" t="0"/>
          <a:stretch/>
        </p:blipFill>
        <p:spPr>
          <a:xfrm>
            <a:off x="1008000" y="4616513"/>
            <a:ext cx="1798638" cy="35127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1_Picture" showMasterSp="0">
  <p:cSld name="Divider_1_Picture">
    <p:spTree>
      <p:nvGrpSpPr>
        <p:cNvPr id="47" name="Shape 47"/>
        <p:cNvGrpSpPr/>
        <p:nvPr/>
      </p:nvGrpSpPr>
      <p:grpSpPr>
        <a:xfrm>
          <a:off x="0" y="0"/>
          <a:ext cx="0" cy="0"/>
          <a:chOff x="0" y="0"/>
          <a:chExt cx="0" cy="0"/>
        </a:xfrm>
      </p:grpSpPr>
      <p:sp>
        <p:nvSpPr>
          <p:cNvPr id="48" name="Google Shape;48;p17"/>
          <p:cNvSpPr txBox="1"/>
          <p:nvPr>
            <p:ph type="ctrTitle"/>
          </p:nvPr>
        </p:nvSpPr>
        <p:spPr>
          <a:xfrm>
            <a:off x="1008000" y="2512800"/>
            <a:ext cx="3960000" cy="837152"/>
          </a:xfrm>
          <a:prstGeom prst="rect">
            <a:avLst/>
          </a:prstGeom>
          <a:noFill/>
          <a:ln>
            <a:noFill/>
          </a:ln>
        </p:spPr>
        <p:txBody>
          <a:bodyPr anchorCtr="0" anchor="t" bIns="0" lIns="0" spcFirstLastPara="1" rIns="0" wrap="square" tIns="0">
            <a:spAutoFit/>
          </a:bodyPr>
          <a:lstStyle>
            <a:lvl1pPr lvl="0" algn="l">
              <a:lnSpc>
                <a:spcPct val="75000"/>
              </a:lnSpc>
              <a:spcBef>
                <a:spcPts val="0"/>
              </a:spcBef>
              <a:spcAft>
                <a:spcPts val="0"/>
              </a:spcAft>
              <a:buClr>
                <a:schemeClr val="lt2"/>
              </a:buClr>
              <a:buSzPts val="3200"/>
              <a:buFont typeface="Arial"/>
              <a:buNone/>
              <a:defRPr b="1" sz="3200">
                <a:solidFill>
                  <a:schemeClr val="l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txBox="1"/>
          <p:nvPr>
            <p:ph idx="1" type="body"/>
          </p:nvPr>
        </p:nvSpPr>
        <p:spPr>
          <a:xfrm>
            <a:off x="1008000" y="1378800"/>
            <a:ext cx="617157" cy="863313"/>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800"/>
              </a:spcBef>
              <a:spcAft>
                <a:spcPts val="0"/>
              </a:spcAft>
              <a:buSzPts val="5940"/>
              <a:buNone/>
              <a:defRPr sz="6600" cap="none">
                <a:solidFill>
                  <a:schemeClr val="lt2"/>
                </a:solidFill>
                <a:latin typeface="Montserrat ExtraBold"/>
                <a:ea typeface="Montserrat ExtraBold"/>
                <a:cs typeface="Montserrat ExtraBold"/>
                <a:sym typeface="Montserrat ExtraBold"/>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400"/>
              </a:spcBef>
              <a:spcAft>
                <a:spcPts val="0"/>
              </a:spcAft>
              <a:buClr>
                <a:schemeClr val="dk1"/>
              </a:buClr>
              <a:buSzPts val="1800"/>
              <a:buChar char="-"/>
              <a:defRPr/>
            </a:lvl4pPr>
            <a:lvl5pPr indent="-228600" lvl="4" marL="2286000" algn="l">
              <a:spcBef>
                <a:spcPts val="2000"/>
              </a:spcBef>
              <a:spcAft>
                <a:spcPts val="0"/>
              </a:spcAft>
              <a:buSzPts val="1800"/>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17"/>
          <p:cNvSpPr txBox="1"/>
          <p:nvPr>
            <p:ph idx="2" type="subTitle"/>
          </p:nvPr>
        </p:nvSpPr>
        <p:spPr>
          <a:xfrm>
            <a:off x="1008000" y="3628800"/>
            <a:ext cx="3960000" cy="276999"/>
          </a:xfrm>
          <a:prstGeom prst="rect">
            <a:avLst/>
          </a:prstGeom>
          <a:noFill/>
          <a:ln>
            <a:noFill/>
          </a:ln>
        </p:spPr>
        <p:txBody>
          <a:bodyPr anchorCtr="0" anchor="t" bIns="0" lIns="0" spcFirstLastPara="1" rIns="0" wrap="square" tIns="0">
            <a:spAutoFit/>
          </a:bodyPr>
          <a:lstStyle>
            <a:lvl1pPr lvl="0" algn="l">
              <a:lnSpc>
                <a:spcPct val="90000"/>
              </a:lnSpc>
              <a:spcBef>
                <a:spcPts val="400"/>
              </a:spcBef>
              <a:spcAft>
                <a:spcPts val="0"/>
              </a:spcAft>
              <a:buClr>
                <a:schemeClr val="dk2"/>
              </a:buClr>
              <a:buSzPts val="1620"/>
              <a:buFont typeface="Noto Sans Symbols"/>
              <a:buNone/>
              <a:defRPr b="0" sz="1800" cap="none">
                <a:solidFill>
                  <a:schemeClr val="lt2"/>
                </a:solidFill>
                <a:latin typeface="Arial"/>
                <a:ea typeface="Arial"/>
                <a:cs typeface="Arial"/>
                <a:sym typeface="Arial"/>
              </a:defRPr>
            </a:lvl1pPr>
            <a:lvl2pPr lvl="1" algn="l">
              <a:lnSpc>
                <a:spcPct val="90000"/>
              </a:lnSpc>
              <a:spcBef>
                <a:spcPts val="400"/>
              </a:spcBef>
              <a:spcAft>
                <a:spcPts val="0"/>
              </a:spcAft>
              <a:buClr>
                <a:schemeClr val="lt2"/>
              </a:buClr>
              <a:buSzPts val="1800"/>
              <a:buNone/>
              <a:defRPr sz="1800">
                <a:solidFill>
                  <a:schemeClr val="lt2"/>
                </a:solidFill>
                <a:latin typeface="Arial"/>
                <a:ea typeface="Arial"/>
                <a:cs typeface="Arial"/>
                <a:sym typeface="Arial"/>
              </a:defRPr>
            </a:lvl2pPr>
            <a:lvl3pPr lvl="2" algn="ctr">
              <a:lnSpc>
                <a:spcPct val="90000"/>
              </a:lnSpc>
              <a:spcBef>
                <a:spcPts val="600"/>
              </a:spcBef>
              <a:spcAft>
                <a:spcPts val="0"/>
              </a:spcAft>
              <a:buSzPts val="1200"/>
              <a:buNone/>
              <a:defRPr>
                <a:solidFill>
                  <a:srgbClr val="888888"/>
                </a:solidFill>
              </a:defRPr>
            </a:lvl3pPr>
            <a:lvl4pPr lvl="3" algn="ctr">
              <a:lnSpc>
                <a:spcPct val="90000"/>
              </a:lnSpc>
              <a:spcBef>
                <a:spcPts val="400"/>
              </a:spcBef>
              <a:spcAft>
                <a:spcPts val="0"/>
              </a:spcAft>
              <a:buClr>
                <a:srgbClr val="888888"/>
              </a:buClr>
              <a:buSzPts val="1200"/>
              <a:buNone/>
              <a:defRPr>
                <a:solidFill>
                  <a:srgbClr val="888888"/>
                </a:solidFill>
              </a:defRPr>
            </a:lvl4pPr>
            <a:lvl5pPr lvl="4" algn="ctr">
              <a:spcBef>
                <a:spcPts val="2000"/>
              </a:spcBef>
              <a:spcAft>
                <a:spcPts val="0"/>
              </a:spcAft>
              <a:buSzPts val="1200"/>
              <a:buFont typeface="Arial"/>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1" name="Google Shape;51;p17"/>
          <p:cNvSpPr/>
          <p:nvPr>
            <p:ph idx="3" type="pic"/>
          </p:nvPr>
        </p:nvSpPr>
        <p:spPr>
          <a:xfrm>
            <a:off x="5184000" y="0"/>
            <a:ext cx="3960000" cy="5143500"/>
          </a:xfrm>
          <a:prstGeom prst="rect">
            <a:avLst/>
          </a:prstGeom>
          <a:noFill/>
          <a:ln>
            <a:noFill/>
          </a:ln>
        </p:spPr>
      </p:sp>
      <p:pic>
        <p:nvPicPr>
          <p:cNvPr descr="logo_SG.wmf" id="52" name="Google Shape;52;p17"/>
          <p:cNvPicPr preferRelativeResize="0"/>
          <p:nvPr/>
        </p:nvPicPr>
        <p:blipFill rotWithShape="1">
          <a:blip r:embed="rId2">
            <a:alphaModFix/>
          </a:blip>
          <a:srcRect b="0" l="0" r="0" t="0"/>
          <a:stretch/>
        </p:blipFill>
        <p:spPr>
          <a:xfrm>
            <a:off x="1008000" y="4616513"/>
            <a:ext cx="1798638" cy="351278"/>
          </a:xfrm>
          <a:prstGeom prst="rect">
            <a:avLst/>
          </a:prstGeom>
          <a:noFill/>
          <a:ln>
            <a:noFill/>
          </a:ln>
        </p:spPr>
      </p:pic>
      <p:sp>
        <p:nvSpPr>
          <p:cNvPr id="53" name="Google Shape;53;p17"/>
          <p:cNvSpPr/>
          <p:nvPr/>
        </p:nvSpPr>
        <p:spPr>
          <a:xfrm>
            <a:off x="387653" y="2250000"/>
            <a:ext cx="3204000" cy="9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_2_Picture" showMasterSp="0">
  <p:cSld name="Divider_2_Picture">
    <p:spTree>
      <p:nvGrpSpPr>
        <p:cNvPr id="54" name="Shape 54"/>
        <p:cNvGrpSpPr/>
        <p:nvPr/>
      </p:nvGrpSpPr>
      <p:grpSpPr>
        <a:xfrm>
          <a:off x="0" y="0"/>
          <a:ext cx="0" cy="0"/>
          <a:chOff x="0" y="0"/>
          <a:chExt cx="0" cy="0"/>
        </a:xfrm>
      </p:grpSpPr>
      <p:sp>
        <p:nvSpPr>
          <p:cNvPr id="55" name="Google Shape;55;p18"/>
          <p:cNvSpPr txBox="1"/>
          <p:nvPr>
            <p:ph type="ctrTitle"/>
          </p:nvPr>
        </p:nvSpPr>
        <p:spPr>
          <a:xfrm>
            <a:off x="792000" y="1576800"/>
            <a:ext cx="4140000" cy="837152"/>
          </a:xfrm>
          <a:prstGeom prst="rect">
            <a:avLst/>
          </a:prstGeom>
          <a:noFill/>
          <a:ln>
            <a:noFill/>
          </a:ln>
        </p:spPr>
        <p:txBody>
          <a:bodyPr anchorCtr="0" anchor="b" bIns="0" lIns="0" spcFirstLastPara="1" rIns="0" wrap="square" tIns="0">
            <a:spAutoFit/>
          </a:bodyPr>
          <a:lstStyle>
            <a:lvl1pPr lvl="0" algn="l">
              <a:lnSpc>
                <a:spcPct val="75000"/>
              </a:lnSpc>
              <a:spcBef>
                <a:spcPts val="0"/>
              </a:spcBef>
              <a:spcAft>
                <a:spcPts val="0"/>
              </a:spcAft>
              <a:buClr>
                <a:schemeClr val="lt2"/>
              </a:buClr>
              <a:buSzPts val="3200"/>
              <a:buFont typeface="Montserrat ExtraBold"/>
              <a:buNone/>
              <a:defRPr b="1" sz="32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subTitle"/>
          </p:nvPr>
        </p:nvSpPr>
        <p:spPr>
          <a:xfrm>
            <a:off x="792000" y="2728800"/>
            <a:ext cx="4140000" cy="276999"/>
          </a:xfrm>
          <a:prstGeom prst="rect">
            <a:avLst/>
          </a:prstGeom>
          <a:noFill/>
          <a:ln>
            <a:noFill/>
          </a:ln>
        </p:spPr>
        <p:txBody>
          <a:bodyPr anchorCtr="0" anchor="t" bIns="0" lIns="0" spcFirstLastPara="1" rIns="0" wrap="square" tIns="0">
            <a:spAutoFit/>
          </a:bodyPr>
          <a:lstStyle>
            <a:lvl1pPr lvl="0" algn="l">
              <a:lnSpc>
                <a:spcPct val="90000"/>
              </a:lnSpc>
              <a:spcBef>
                <a:spcPts val="400"/>
              </a:spcBef>
              <a:spcAft>
                <a:spcPts val="0"/>
              </a:spcAft>
              <a:buClr>
                <a:schemeClr val="dk2"/>
              </a:buClr>
              <a:buSzPts val="1620"/>
              <a:buFont typeface="Noto Sans Symbols"/>
              <a:buNone/>
              <a:defRPr b="0" sz="1800" cap="none">
                <a:solidFill>
                  <a:schemeClr val="dk1"/>
                </a:solidFill>
                <a:latin typeface="Arial"/>
                <a:ea typeface="Arial"/>
                <a:cs typeface="Arial"/>
                <a:sym typeface="Arial"/>
              </a:defRPr>
            </a:lvl1pPr>
            <a:lvl2pPr lvl="1" algn="l">
              <a:lnSpc>
                <a:spcPct val="90000"/>
              </a:lnSpc>
              <a:spcBef>
                <a:spcPts val="400"/>
              </a:spcBef>
              <a:spcAft>
                <a:spcPts val="0"/>
              </a:spcAft>
              <a:buClr>
                <a:schemeClr val="lt2"/>
              </a:buClr>
              <a:buSzPts val="1800"/>
              <a:buNone/>
              <a:defRPr b="1" sz="1800">
                <a:solidFill>
                  <a:schemeClr val="lt2"/>
                </a:solidFill>
                <a:latin typeface="Arial"/>
                <a:ea typeface="Arial"/>
                <a:cs typeface="Arial"/>
                <a:sym typeface="Arial"/>
              </a:defRPr>
            </a:lvl2pPr>
            <a:lvl3pPr lvl="2" algn="ctr">
              <a:lnSpc>
                <a:spcPct val="90000"/>
              </a:lnSpc>
              <a:spcBef>
                <a:spcPts val="600"/>
              </a:spcBef>
              <a:spcAft>
                <a:spcPts val="0"/>
              </a:spcAft>
              <a:buSzPts val="1200"/>
              <a:buNone/>
              <a:defRPr>
                <a:solidFill>
                  <a:srgbClr val="888888"/>
                </a:solidFill>
              </a:defRPr>
            </a:lvl3pPr>
            <a:lvl4pPr lvl="3" algn="ctr">
              <a:lnSpc>
                <a:spcPct val="90000"/>
              </a:lnSpc>
              <a:spcBef>
                <a:spcPts val="400"/>
              </a:spcBef>
              <a:spcAft>
                <a:spcPts val="0"/>
              </a:spcAft>
              <a:buClr>
                <a:srgbClr val="888888"/>
              </a:buClr>
              <a:buSzPts val="1200"/>
              <a:buNone/>
              <a:defRPr>
                <a:solidFill>
                  <a:srgbClr val="888888"/>
                </a:solidFill>
              </a:defRPr>
            </a:lvl4pPr>
            <a:lvl5pPr lvl="4" algn="ctr">
              <a:spcBef>
                <a:spcPts val="2000"/>
              </a:spcBef>
              <a:spcAft>
                <a:spcPts val="0"/>
              </a:spcAft>
              <a:buSzPts val="1200"/>
              <a:buFont typeface="Arial"/>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7" name="Google Shape;57;p18"/>
          <p:cNvSpPr/>
          <p:nvPr>
            <p:ph idx="2" type="pic"/>
          </p:nvPr>
        </p:nvSpPr>
        <p:spPr>
          <a:xfrm>
            <a:off x="5184000" y="0"/>
            <a:ext cx="3960000" cy="5143500"/>
          </a:xfrm>
          <a:prstGeom prst="rect">
            <a:avLst/>
          </a:prstGeom>
          <a:noFill/>
          <a:ln>
            <a:noFill/>
          </a:ln>
        </p:spPr>
      </p:sp>
      <p:pic>
        <p:nvPicPr>
          <p:cNvPr descr="logo_SG.wmf" id="58" name="Google Shape;58;p18"/>
          <p:cNvPicPr preferRelativeResize="0"/>
          <p:nvPr/>
        </p:nvPicPr>
        <p:blipFill rotWithShape="1">
          <a:blip r:embed="rId2">
            <a:alphaModFix/>
          </a:blip>
          <a:srcRect b="0" l="0" r="0" t="0"/>
          <a:stretch/>
        </p:blipFill>
        <p:spPr>
          <a:xfrm>
            <a:off x="792000" y="4616513"/>
            <a:ext cx="1798638" cy="351278"/>
          </a:xfrm>
          <a:prstGeom prst="rect">
            <a:avLst/>
          </a:prstGeom>
          <a:noFill/>
          <a:ln>
            <a:noFill/>
          </a:ln>
        </p:spPr>
      </p:pic>
      <p:sp>
        <p:nvSpPr>
          <p:cNvPr id="59" name="Google Shape;59;p18"/>
          <p:cNvSpPr/>
          <p:nvPr/>
        </p:nvSpPr>
        <p:spPr>
          <a:xfrm>
            <a:off x="387653" y="2491988"/>
            <a:ext cx="3204000" cy="90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Title">
  <p:cSld name="Slide_Title">
    <p:spTree>
      <p:nvGrpSpPr>
        <p:cNvPr id="60" name="Shape 60"/>
        <p:cNvGrpSpPr/>
        <p:nvPr/>
      </p:nvGrpSpPr>
      <p:grpSpPr>
        <a:xfrm>
          <a:off x="0" y="0"/>
          <a:ext cx="0" cy="0"/>
          <a:chOff x="0" y="0"/>
          <a:chExt cx="0" cy="0"/>
        </a:xfrm>
      </p:grpSpPr>
      <p:sp>
        <p:nvSpPr>
          <p:cNvPr id="61" name="Google Shape;61;p19"/>
          <p:cNvSpPr txBox="1"/>
          <p:nvPr>
            <p:ph type="title"/>
          </p:nvPr>
        </p:nvSpPr>
        <p:spPr>
          <a:xfrm>
            <a:off x="325437" y="364617"/>
            <a:ext cx="8496000" cy="230832"/>
          </a:xfrm>
          <a:prstGeom prst="rect">
            <a:avLst/>
          </a:prstGeom>
          <a:noFill/>
          <a:ln>
            <a:noFill/>
          </a:ln>
        </p:spPr>
        <p:txBody>
          <a:bodyPr anchorCtr="0" anchor="b" bIns="0" lIns="0" spcFirstLastPara="1" rIns="0" wrap="square" tIns="0">
            <a:spAutoFit/>
          </a:bodyPr>
          <a:lstStyle>
            <a:lvl1pPr lvl="0" algn="l">
              <a:lnSpc>
                <a:spcPct val="75000"/>
              </a:lnSpc>
              <a:spcBef>
                <a:spcPts val="0"/>
              </a:spcBef>
              <a:spcAft>
                <a:spcPts val="0"/>
              </a:spcAft>
              <a:buClr>
                <a:schemeClr val="lt2"/>
              </a:buClr>
              <a:buSzPts val="2000"/>
              <a:buFont typeface="Montserrat ExtraBold"/>
              <a:buNone/>
              <a:defRPr>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
          <p:cNvSpPr txBox="1"/>
          <p:nvPr>
            <p:ph idx="1" type="body"/>
          </p:nvPr>
        </p:nvSpPr>
        <p:spPr>
          <a:xfrm>
            <a:off x="324000" y="4510772"/>
            <a:ext cx="8496000" cy="133301"/>
          </a:xfrm>
          <a:prstGeom prst="rect">
            <a:avLst/>
          </a:prstGeom>
          <a:noFill/>
          <a:ln>
            <a:noFill/>
          </a:ln>
        </p:spPr>
        <p:txBody>
          <a:bodyPr anchorCtr="0" anchor="b" bIns="36000" lIns="0" spcFirstLastPara="1" rIns="0" wrap="square" tIns="0">
            <a:spAutoFit/>
          </a:bodyPr>
          <a:lstStyle>
            <a:lvl1pPr indent="-228600" lvl="0" marL="457200" algn="l">
              <a:lnSpc>
                <a:spcPct val="90000"/>
              </a:lnSpc>
              <a:spcBef>
                <a:spcPts val="0"/>
              </a:spcBef>
              <a:spcAft>
                <a:spcPts val="0"/>
              </a:spcAft>
              <a:buSzPts val="630"/>
              <a:buNone/>
              <a:defRPr b="0" i="1" sz="700">
                <a:solidFill>
                  <a:schemeClr val="dk1"/>
                </a:solidFill>
              </a:defRPr>
            </a:lvl1pPr>
            <a:lvl2pPr indent="-228600" lvl="1" marL="914400" algn="l">
              <a:lnSpc>
                <a:spcPct val="90000"/>
              </a:lnSpc>
              <a:spcBef>
                <a:spcPts val="0"/>
              </a:spcBef>
              <a:spcAft>
                <a:spcPts val="0"/>
              </a:spcAft>
              <a:buClr>
                <a:schemeClr val="dk1"/>
              </a:buClr>
              <a:buSzPts val="700"/>
              <a:buNone/>
              <a:defRPr i="1" sz="700"/>
            </a:lvl2pPr>
            <a:lvl3pPr indent="-228600" lvl="2" marL="1371600" algn="l">
              <a:lnSpc>
                <a:spcPct val="90000"/>
              </a:lnSpc>
              <a:spcBef>
                <a:spcPts val="600"/>
              </a:spcBef>
              <a:spcAft>
                <a:spcPts val="0"/>
              </a:spcAft>
              <a:buSzPts val="1200"/>
              <a:buNone/>
              <a:defRPr/>
            </a:lvl3pPr>
            <a:lvl4pPr indent="-228600" lvl="3" marL="1828800" algn="l">
              <a:lnSpc>
                <a:spcPct val="90000"/>
              </a:lnSpc>
              <a:spcBef>
                <a:spcPts val="400"/>
              </a:spcBef>
              <a:spcAft>
                <a:spcPts val="0"/>
              </a:spcAft>
              <a:buClr>
                <a:schemeClr val="dk1"/>
              </a:buClr>
              <a:buSzPts val="1200"/>
              <a:buNone/>
              <a:defRPr/>
            </a:lvl4pPr>
            <a:lvl5pPr indent="-228600" lvl="4" marL="2286000" algn="l">
              <a:spcBef>
                <a:spcPts val="2000"/>
              </a:spcBef>
              <a:spcAft>
                <a:spcPts val="0"/>
              </a:spcAft>
              <a:buSzPts val="1200"/>
              <a:buFont typeface="Arial"/>
              <a:buNone/>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19"/>
          <p:cNvSpPr/>
          <p:nvPr/>
        </p:nvSpPr>
        <p:spPr>
          <a:xfrm>
            <a:off x="144000" y="648000"/>
            <a:ext cx="2016000" cy="54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Quicksand Light"/>
              <a:ea typeface="Quicksand Light"/>
              <a:cs typeface="Quicksand Light"/>
              <a:sym typeface="Quicksand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324000" y="364617"/>
            <a:ext cx="8496000" cy="230832"/>
          </a:xfrm>
          <a:prstGeom prst="rect">
            <a:avLst/>
          </a:prstGeom>
          <a:noFill/>
          <a:ln>
            <a:noFill/>
          </a:ln>
        </p:spPr>
        <p:txBody>
          <a:bodyPr anchorCtr="0" anchor="b" bIns="0" lIns="0" spcFirstLastPara="1" rIns="0" wrap="square" tIns="0">
            <a:spAutoFit/>
          </a:bodyPr>
          <a:lstStyle>
            <a:lvl1pPr lvl="0" marR="0" rtl="0" algn="l">
              <a:lnSpc>
                <a:spcPct val="75000"/>
              </a:lnSpc>
              <a:spcBef>
                <a:spcPts val="0"/>
              </a:spcBef>
              <a:spcAft>
                <a:spcPts val="0"/>
              </a:spcAft>
              <a:buClr>
                <a:schemeClr val="lt2"/>
              </a:buClr>
              <a:buSzPts val="2000"/>
              <a:buFont typeface="Montserrat ExtraBold"/>
              <a:buNone/>
              <a:defRPr b="0" i="0" sz="2000" u="none" cap="none" strike="noStrike">
                <a:solidFill>
                  <a:schemeClr val="lt2"/>
                </a:solidFill>
                <a:latin typeface="Montserrat ExtraBold"/>
                <a:ea typeface="Montserrat ExtraBold"/>
                <a:cs typeface="Montserrat ExtraBold"/>
                <a:sym typeface="Montserrat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324000" y="1150939"/>
            <a:ext cx="8496000" cy="1399756"/>
          </a:xfrm>
          <a:prstGeom prst="rect">
            <a:avLst/>
          </a:prstGeom>
          <a:noFill/>
          <a:ln>
            <a:noFill/>
          </a:ln>
        </p:spPr>
        <p:txBody>
          <a:bodyPr anchorCtr="0" anchor="t" bIns="0" lIns="0" spcFirstLastPara="1" rIns="0" wrap="square" tIns="0">
            <a:normAutofit/>
          </a:bodyPr>
          <a:lstStyle>
            <a:lvl1pPr indent="-228600" lvl="0" marL="457200" marR="0" rtl="0" algn="l">
              <a:lnSpc>
                <a:spcPct val="90000"/>
              </a:lnSpc>
              <a:spcBef>
                <a:spcPts val="800"/>
              </a:spcBef>
              <a:spcAft>
                <a:spcPts val="0"/>
              </a:spcAft>
              <a:buClr>
                <a:srgbClr val="3F3F3F"/>
              </a:buClr>
              <a:buSzPts val="1080"/>
              <a:buFont typeface="Arial"/>
              <a:buNone/>
              <a:defRPr b="1" i="0" sz="1200" u="none" cap="none" strike="noStrike">
                <a:solidFill>
                  <a:schemeClr val="dk1"/>
                </a:solidFill>
                <a:latin typeface="Arial"/>
                <a:ea typeface="Arial"/>
                <a:cs typeface="Arial"/>
                <a:sym typeface="Arial"/>
              </a:defRPr>
            </a:lvl1pPr>
            <a:lvl2pPr indent="-304800" lvl="1" marL="914400" marR="0" rtl="0" algn="l">
              <a:lnSpc>
                <a:spcPct val="90000"/>
              </a:lnSpc>
              <a:spcBef>
                <a:spcPts val="600"/>
              </a:spcBef>
              <a:spcAft>
                <a:spcPts val="0"/>
              </a:spcAft>
              <a:buClr>
                <a:schemeClr val="dk1"/>
              </a:buClr>
              <a:buSzPts val="1200"/>
              <a:buFont typeface="Noto Sans Symbols"/>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28600" lvl="4" marL="2286000" marR="0" rtl="0" algn="l">
              <a:spcBef>
                <a:spcPts val="2000"/>
              </a:spcBef>
              <a:spcAft>
                <a:spcPts val="0"/>
              </a:spcAft>
              <a:buClr>
                <a:schemeClr val="dk2"/>
              </a:buClr>
              <a:buSzPts val="1200"/>
              <a:buFont typeface="Arial"/>
              <a:buNone/>
              <a:defRPr b="1" i="0" sz="1200" u="none" cap="none" strike="noStrike">
                <a:solidFill>
                  <a:schemeClr val="lt2"/>
                </a:solidFill>
                <a:latin typeface="Arial"/>
                <a:ea typeface="Arial"/>
                <a:cs typeface="Arial"/>
                <a:sym typeface="Arial"/>
              </a:defRPr>
            </a:lvl5pPr>
            <a:lvl6pPr indent="-228600" lvl="5" marL="2743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0"/>
          <p:cNvSpPr txBox="1"/>
          <p:nvPr/>
        </p:nvSpPr>
        <p:spPr>
          <a:xfrm>
            <a:off x="8970876" y="5035778"/>
            <a:ext cx="173124" cy="107722"/>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i="0" lang="fr-FR" sz="700" u="none" cap="none" strike="noStrike">
                <a:solidFill>
                  <a:srgbClr val="7F7F7F"/>
                </a:solidFill>
                <a:latin typeface="Arial"/>
                <a:ea typeface="Arial"/>
                <a:cs typeface="Arial"/>
                <a:sym typeface="Arial"/>
              </a:rPr>
              <a:t>│</a:t>
            </a:r>
            <a:r>
              <a:rPr b="1" i="0" lang="fr-FR" sz="700" u="none" cap="none" strike="noStrike">
                <a:solidFill>
                  <a:schemeClr val="dk1"/>
                </a:solidFill>
                <a:latin typeface="Arial"/>
                <a:ea typeface="Arial"/>
                <a:cs typeface="Arial"/>
                <a:sym typeface="Arial"/>
              </a:rPr>
              <a:t> </a:t>
            </a:r>
            <a:fld id="{00000000-1234-1234-1234-123412341234}" type="slidenum">
              <a:rPr b="1" i="0" lang="fr-FR" sz="700" u="none" cap="none" strike="noStrike">
                <a:solidFill>
                  <a:schemeClr val="dk1"/>
                </a:solidFill>
                <a:latin typeface="Arial"/>
                <a:ea typeface="Arial"/>
                <a:cs typeface="Arial"/>
                <a:sym typeface="Arial"/>
              </a:rPr>
              <a:t>‹#›</a:t>
            </a:fld>
            <a:endParaRPr b="1" i="0" sz="7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831">
          <p15:clr>
            <a:srgbClr val="000000"/>
          </p15:clr>
        </p15:guide>
        <p15:guide id="2" pos="204">
          <p15:clr>
            <a:srgbClr val="000000"/>
          </p15:clr>
        </p15:guide>
        <p15:guide id="3" pos="5556">
          <p15:clr>
            <a:srgbClr val="000000"/>
          </p15:clr>
        </p15:guide>
        <p15:guide id="4" orient="horz" pos="725">
          <p15:clr>
            <a:srgbClr val="000000"/>
          </p15:clr>
        </p15:guide>
        <p15:guide id="5" pos="2880">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3816000" y="488274"/>
            <a:ext cx="5005800" cy="2930700"/>
          </a:xfrm>
          <a:prstGeom prst="rect">
            <a:avLst/>
          </a:prstGeom>
          <a:noFill/>
          <a:ln>
            <a:noFill/>
          </a:ln>
        </p:spPr>
        <p:txBody>
          <a:bodyPr anchorCtr="0" anchor="b" bIns="0" lIns="0" spcFirstLastPara="1" rIns="0" wrap="square" tIns="0">
            <a:spAutoFit/>
          </a:bodyPr>
          <a:lstStyle/>
          <a:p>
            <a:pPr indent="0" lvl="0" marL="0" marR="0" rtl="0" algn="ctr">
              <a:lnSpc>
                <a:spcPct val="85000"/>
              </a:lnSpc>
              <a:spcBef>
                <a:spcPts val="0"/>
              </a:spcBef>
              <a:spcAft>
                <a:spcPts val="0"/>
              </a:spcAft>
              <a:buClr>
                <a:schemeClr val="dk1"/>
              </a:buClr>
              <a:buSzPts val="3200"/>
              <a:buFont typeface="Montserrat ExtraBold"/>
              <a:buNone/>
            </a:pPr>
            <a:r>
              <a:rPr b="1" lang="fr-FR" sz="3200">
                <a:solidFill>
                  <a:schemeClr val="dk1"/>
                </a:solidFill>
                <a:latin typeface="Montserrat ExtraBold"/>
                <a:ea typeface="Montserrat ExtraBold"/>
                <a:cs typeface="Montserrat ExtraBold"/>
                <a:sym typeface="Montserrat ExtraBold"/>
              </a:rPr>
              <a:t>MISE EN PLACE D’UNE STRATÉGIE DATAMINING ET D’UN SYSTÈME DE RECOMMANDATION POUR LA VENTE DE PRODUITS BANCAIRES</a:t>
            </a:r>
            <a:endParaRPr b="1" i="0" sz="3200" u="none" cap="none" strike="noStrike">
              <a:solidFill>
                <a:schemeClr val="dk1"/>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8"/>
          <p:cNvSpPr txBox="1"/>
          <p:nvPr>
            <p:ph type="ctrTitle"/>
          </p:nvPr>
        </p:nvSpPr>
        <p:spPr>
          <a:xfrm>
            <a:off x="558000" y="2179009"/>
            <a:ext cx="4428000" cy="236475"/>
          </a:xfrm>
          <a:prstGeom prst="rect">
            <a:avLst/>
          </a:prstGeom>
          <a:noFill/>
          <a:ln>
            <a:noFill/>
          </a:ln>
        </p:spPr>
        <p:txBody>
          <a:bodyPr anchorCtr="0" anchor="b" bIns="0" lIns="0" spcFirstLastPara="1" rIns="0" wrap="square" tIns="0">
            <a:spAutoFit/>
          </a:bodyPr>
          <a:lstStyle/>
          <a:p>
            <a:pPr indent="0" lvl="0" marL="0" rtl="0" algn="l">
              <a:lnSpc>
                <a:spcPct val="75000"/>
              </a:lnSpc>
              <a:spcBef>
                <a:spcPts val="0"/>
              </a:spcBef>
              <a:spcAft>
                <a:spcPts val="0"/>
              </a:spcAft>
              <a:buClr>
                <a:schemeClr val="dk1"/>
              </a:buClr>
              <a:buSzPts val="2000"/>
              <a:buFont typeface="Montserrat ExtraBold"/>
              <a:buNone/>
            </a:pPr>
            <a:r>
              <a:rPr lang="fr-FR" sz="2000"/>
              <a:t>THANKS FOR YOUR ATTENTION!</a:t>
            </a:r>
            <a:endParaRPr sz="2000"/>
          </a:p>
        </p:txBody>
      </p:sp>
      <p:sp>
        <p:nvSpPr>
          <p:cNvPr id="181" name="Google Shape;181;p8"/>
          <p:cNvSpPr txBox="1"/>
          <p:nvPr>
            <p:ph idx="1" type="subTitle"/>
          </p:nvPr>
        </p:nvSpPr>
        <p:spPr>
          <a:xfrm>
            <a:off x="792000" y="2728016"/>
            <a:ext cx="3960000" cy="249299"/>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dk2"/>
              </a:buClr>
              <a:buSzPts val="1620"/>
              <a:buFont typeface="Noto Sans Symbols"/>
              <a:buNone/>
            </a:pPr>
            <a:r>
              <a:rPr lang="fr-FR"/>
              <a:t>Q&amp;A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title"/>
          </p:nvPr>
        </p:nvSpPr>
        <p:spPr>
          <a:xfrm>
            <a:off x="325438" y="358974"/>
            <a:ext cx="8496000" cy="231000"/>
          </a:xfrm>
          <a:prstGeom prst="rect">
            <a:avLst/>
          </a:prstGeom>
          <a:noFill/>
          <a:ln>
            <a:noFill/>
          </a:ln>
        </p:spPr>
        <p:txBody>
          <a:bodyPr anchorCtr="0" anchor="b" bIns="0" lIns="0" spcFirstLastPara="1" rIns="0" wrap="square" tIns="0">
            <a:spAutoFit/>
          </a:bodyPr>
          <a:lstStyle/>
          <a:p>
            <a:pPr indent="0" lvl="0" marL="0" rtl="0" algn="l">
              <a:lnSpc>
                <a:spcPct val="75000"/>
              </a:lnSpc>
              <a:spcBef>
                <a:spcPts val="0"/>
              </a:spcBef>
              <a:spcAft>
                <a:spcPts val="0"/>
              </a:spcAft>
              <a:buClr>
                <a:schemeClr val="lt2"/>
              </a:buClr>
              <a:buSzPts val="2000"/>
              <a:buFont typeface="Montserrat ExtraBold"/>
              <a:buNone/>
            </a:pPr>
            <a:r>
              <a:rPr lang="fr-FR"/>
              <a:t>INTRODUCTION</a:t>
            </a:r>
            <a:endParaRPr/>
          </a:p>
        </p:txBody>
      </p:sp>
      <p:sp>
        <p:nvSpPr>
          <p:cNvPr id="110" name="Google Shape;110;p2"/>
          <p:cNvSpPr txBox="1"/>
          <p:nvPr>
            <p:ph idx="1" type="body"/>
          </p:nvPr>
        </p:nvSpPr>
        <p:spPr>
          <a:xfrm>
            <a:off x="780600" y="1308751"/>
            <a:ext cx="5671500" cy="2805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None/>
            </a:pPr>
            <a:r>
              <a:rPr lang="fr-FR" sz="2000">
                <a:solidFill>
                  <a:srgbClr val="000000"/>
                </a:solidFill>
              </a:rPr>
              <a:t>Contexte</a:t>
            </a:r>
            <a:r>
              <a:rPr b="0" lang="fr-FR" sz="2000">
                <a:solidFill>
                  <a:srgbClr val="000000"/>
                </a:solidFill>
              </a:rPr>
              <a:t> : Compétition accrue dans le secteur bancaire, besoin de personnaliser l’offre et de mieux connaître le client.</a:t>
            </a:r>
            <a:endParaRPr b="0" sz="2000">
              <a:solidFill>
                <a:srgbClr val="000000"/>
              </a:solidFill>
            </a:endParaRPr>
          </a:p>
          <a:p>
            <a:pPr indent="0" lvl="0" marL="0" rtl="0" algn="l">
              <a:lnSpc>
                <a:spcPct val="115000"/>
              </a:lnSpc>
              <a:spcBef>
                <a:spcPts val="1200"/>
              </a:spcBef>
              <a:spcAft>
                <a:spcPts val="0"/>
              </a:spcAft>
              <a:buNone/>
            </a:pPr>
            <a:r>
              <a:rPr lang="fr-FR" sz="2000">
                <a:solidFill>
                  <a:srgbClr val="000000"/>
                </a:solidFill>
              </a:rPr>
              <a:t>Objectif</a:t>
            </a:r>
            <a:r>
              <a:rPr b="0" lang="fr-FR" sz="2000">
                <a:solidFill>
                  <a:srgbClr val="000000"/>
                </a:solidFill>
              </a:rPr>
              <a:t> : Utiliser les données clients pour identifier des opportunités de vente croisée et proposer des produits adaptés.</a:t>
            </a:r>
            <a:endParaRPr b="0" sz="2000">
              <a:solidFill>
                <a:srgbClr val="000000"/>
              </a:solidFill>
            </a:endParaRPr>
          </a:p>
          <a:p>
            <a:pPr indent="0" lvl="0" marL="0" rtl="0" algn="l">
              <a:lnSpc>
                <a:spcPct val="90000"/>
              </a:lnSpc>
              <a:spcBef>
                <a:spcPts val="1200"/>
              </a:spcBef>
              <a:spcAft>
                <a:spcPts val="0"/>
              </a:spcAft>
              <a:buNone/>
            </a:pPr>
            <a:r>
              <a:t/>
            </a:r>
            <a:endParaRPr sz="2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325438" y="358974"/>
            <a:ext cx="8496000" cy="231000"/>
          </a:xfrm>
          <a:prstGeom prst="rect">
            <a:avLst/>
          </a:prstGeom>
          <a:noFill/>
          <a:ln>
            <a:noFill/>
          </a:ln>
        </p:spPr>
        <p:txBody>
          <a:bodyPr anchorCtr="0" anchor="b" bIns="0" lIns="0" spcFirstLastPara="1" rIns="0" wrap="square" tIns="0">
            <a:spAutoFit/>
          </a:bodyPr>
          <a:lstStyle/>
          <a:p>
            <a:pPr indent="0" lvl="0" marL="0" rtl="0" algn="l">
              <a:lnSpc>
                <a:spcPct val="75000"/>
              </a:lnSpc>
              <a:spcBef>
                <a:spcPts val="0"/>
              </a:spcBef>
              <a:spcAft>
                <a:spcPts val="0"/>
              </a:spcAft>
              <a:buClr>
                <a:schemeClr val="lt2"/>
              </a:buClr>
              <a:buSzPts val="2000"/>
              <a:buFont typeface="Montserrat ExtraBold"/>
              <a:buNone/>
            </a:pPr>
            <a:r>
              <a:rPr lang="fr-FR"/>
              <a:t>POURQUOI LE </a:t>
            </a:r>
            <a:r>
              <a:rPr lang="fr-FR"/>
              <a:t>DATA MINING</a:t>
            </a:r>
            <a:r>
              <a:rPr lang="fr-FR"/>
              <a:t> ? </a:t>
            </a:r>
            <a:endParaRPr/>
          </a:p>
        </p:txBody>
      </p:sp>
      <p:sp>
        <p:nvSpPr>
          <p:cNvPr id="119" name="Google Shape;119;p3"/>
          <p:cNvSpPr txBox="1"/>
          <p:nvPr/>
        </p:nvSpPr>
        <p:spPr>
          <a:xfrm>
            <a:off x="794040" y="1306312"/>
            <a:ext cx="7558800" cy="2512500"/>
          </a:xfrm>
          <a:prstGeom prst="rect">
            <a:avLst/>
          </a:prstGeom>
          <a:noFill/>
          <a:ln>
            <a:noFill/>
          </a:ln>
        </p:spPr>
        <p:txBody>
          <a:bodyPr anchorCtr="0" anchor="t" bIns="36000" lIns="36000" spcFirstLastPara="1" rIns="36000" wrap="square" tIns="36000">
            <a:spAutoFit/>
          </a:bodyPr>
          <a:lstStyle/>
          <a:p>
            <a:pPr indent="-361950" lvl="0" marL="457200" rtl="0" algn="l">
              <a:lnSpc>
                <a:spcPct val="115000"/>
              </a:lnSpc>
              <a:spcBef>
                <a:spcPts val="1200"/>
              </a:spcBef>
              <a:spcAft>
                <a:spcPts val="0"/>
              </a:spcAft>
              <a:buSzPts val="2100"/>
              <a:buChar char="❖"/>
            </a:pPr>
            <a:r>
              <a:rPr b="1" lang="fr-FR" sz="2200">
                <a:solidFill>
                  <a:schemeClr val="dk1"/>
                </a:solidFill>
              </a:rPr>
              <a:t>Permet d’extraire de la valeur cachée dans les données clients.</a:t>
            </a:r>
            <a:endParaRPr b="1" sz="2200">
              <a:solidFill>
                <a:schemeClr val="dk1"/>
              </a:solidFill>
            </a:endParaRPr>
          </a:p>
          <a:p>
            <a:pPr indent="-361950" lvl="0" marL="457200" rtl="0" algn="l">
              <a:lnSpc>
                <a:spcPct val="115000"/>
              </a:lnSpc>
              <a:spcBef>
                <a:spcPts val="0"/>
              </a:spcBef>
              <a:spcAft>
                <a:spcPts val="0"/>
              </a:spcAft>
              <a:buSzPts val="2100"/>
              <a:buChar char="❖"/>
            </a:pPr>
            <a:r>
              <a:rPr b="1" lang="fr-FR" sz="2200">
                <a:solidFill>
                  <a:schemeClr val="dk1"/>
                </a:solidFill>
              </a:rPr>
              <a:t>Identification de comportements, segments, patterns d’achat.</a:t>
            </a:r>
            <a:endParaRPr b="1" sz="2200">
              <a:solidFill>
                <a:schemeClr val="dk1"/>
              </a:solidFill>
            </a:endParaRPr>
          </a:p>
          <a:p>
            <a:pPr indent="-361950" lvl="0" marL="457200" rtl="0" algn="l">
              <a:lnSpc>
                <a:spcPct val="115000"/>
              </a:lnSpc>
              <a:spcBef>
                <a:spcPts val="0"/>
              </a:spcBef>
              <a:spcAft>
                <a:spcPts val="0"/>
              </a:spcAft>
              <a:buSzPts val="2100"/>
              <a:buChar char="❖"/>
            </a:pPr>
            <a:r>
              <a:rPr b="1" lang="fr-FR" sz="2200">
                <a:solidFill>
                  <a:schemeClr val="dk1"/>
                </a:solidFill>
              </a:rPr>
              <a:t>Aide à la décision stratégique et commerciale.</a:t>
            </a:r>
            <a:endParaRPr b="1" sz="2200">
              <a:solidFill>
                <a:schemeClr val="dk1"/>
              </a:solidFill>
            </a:endParaRPr>
          </a:p>
          <a:p>
            <a:pPr indent="0" lvl="0" marL="457200" marR="0" rtl="0" algn="l">
              <a:spcBef>
                <a:spcPts val="1200"/>
              </a:spcBef>
              <a:spcAft>
                <a:spcPts val="0"/>
              </a:spcAft>
              <a:buNone/>
            </a:pPr>
            <a:r>
              <a:t/>
            </a:r>
            <a:endParaRPr b="1" sz="2200">
              <a:solidFill>
                <a:schemeClr val="dk1"/>
              </a:solidFill>
            </a:endParaRPr>
          </a:p>
        </p:txBody>
      </p:sp>
      <p:sp>
        <p:nvSpPr>
          <p:cNvPr id="120" name="Google Shape;120;p3"/>
          <p:cNvSpPr txBox="1"/>
          <p:nvPr/>
        </p:nvSpPr>
        <p:spPr>
          <a:xfrm>
            <a:off x="6435647" y="2266861"/>
            <a:ext cx="1624179" cy="211203"/>
          </a:xfrm>
          <a:prstGeom prst="rect">
            <a:avLst/>
          </a:prstGeom>
          <a:noFill/>
          <a:ln>
            <a:noFill/>
          </a:ln>
        </p:spPr>
        <p:txBody>
          <a:bodyPr anchorCtr="0" anchor="t" bIns="36000" lIns="36000" spcFirstLastPara="1" rIns="36000" wrap="square" tIns="36000">
            <a:spAutoFit/>
          </a:bodyPr>
          <a:lstStyle/>
          <a:p>
            <a:pPr indent="0" lvl="0" marL="0" marR="0" rtl="0" algn="ctr">
              <a:spcBef>
                <a:spcPts val="0"/>
              </a:spcBef>
              <a:spcAft>
                <a:spcPts val="0"/>
              </a:spcAft>
              <a:buNone/>
            </a:pPr>
            <a:r>
              <a:rPr b="0" i="0" lang="fr-FR" sz="900" u="none" cap="none" strike="noStrike">
                <a:solidFill>
                  <a:schemeClr val="lt1"/>
                </a:solidFill>
                <a:latin typeface="Arial"/>
                <a:ea typeface="Arial"/>
                <a:cs typeface="Arial"/>
                <a:sym typeface="Arial"/>
              </a:rPr>
              <a:t>Applications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325438" y="358974"/>
            <a:ext cx="8496000" cy="231000"/>
          </a:xfrm>
          <a:prstGeom prst="rect">
            <a:avLst/>
          </a:prstGeom>
          <a:noFill/>
          <a:ln>
            <a:noFill/>
          </a:ln>
        </p:spPr>
        <p:txBody>
          <a:bodyPr anchorCtr="0" anchor="b" bIns="0" lIns="0" spcFirstLastPara="1" rIns="0" wrap="square" tIns="0">
            <a:spAutoFit/>
          </a:bodyPr>
          <a:lstStyle/>
          <a:p>
            <a:pPr indent="0" lvl="0" marL="0" rtl="0" algn="l">
              <a:lnSpc>
                <a:spcPct val="75000"/>
              </a:lnSpc>
              <a:spcBef>
                <a:spcPts val="0"/>
              </a:spcBef>
              <a:spcAft>
                <a:spcPts val="0"/>
              </a:spcAft>
              <a:buClr>
                <a:schemeClr val="lt2"/>
              </a:buClr>
              <a:buSzPts val="2000"/>
              <a:buFont typeface="Montserrat ExtraBold"/>
              <a:buNone/>
            </a:pPr>
            <a:r>
              <a:rPr lang="fr-FR"/>
              <a:t>OBJECTIFS OPERATIONNELS </a:t>
            </a:r>
            <a:endParaRPr/>
          </a:p>
        </p:txBody>
      </p:sp>
      <p:sp>
        <p:nvSpPr>
          <p:cNvPr id="129" name="Google Shape;129;p4"/>
          <p:cNvSpPr txBox="1"/>
          <p:nvPr/>
        </p:nvSpPr>
        <p:spPr>
          <a:xfrm>
            <a:off x="133606" y="1206087"/>
            <a:ext cx="7558800" cy="2720100"/>
          </a:xfrm>
          <a:prstGeom prst="rect">
            <a:avLst/>
          </a:prstGeom>
          <a:noFill/>
          <a:ln>
            <a:noFill/>
          </a:ln>
        </p:spPr>
        <p:txBody>
          <a:bodyPr anchorCtr="0" anchor="t" bIns="36000" lIns="36000" spcFirstLastPara="1" rIns="36000" wrap="square" tIns="36000">
            <a:spAutoFit/>
          </a:bodyPr>
          <a:lstStyle/>
          <a:p>
            <a:pPr indent="-374650" lvl="0" marL="457200" rtl="0" algn="l">
              <a:lnSpc>
                <a:spcPct val="115000"/>
              </a:lnSpc>
              <a:spcBef>
                <a:spcPts val="1200"/>
              </a:spcBef>
              <a:spcAft>
                <a:spcPts val="0"/>
              </a:spcAft>
              <a:buSzPts val="2300"/>
              <a:buChar char="❖"/>
            </a:pPr>
            <a:r>
              <a:rPr b="1" lang="fr-FR" sz="2400">
                <a:solidFill>
                  <a:schemeClr val="dk1"/>
                </a:solidFill>
              </a:rPr>
              <a:t>Permet d’extraire de la valeur cachée dans les données clients.</a:t>
            </a:r>
            <a:endParaRPr b="1" sz="2400">
              <a:solidFill>
                <a:schemeClr val="dk1"/>
              </a:solidFill>
            </a:endParaRPr>
          </a:p>
          <a:p>
            <a:pPr indent="-374650" lvl="0" marL="457200" rtl="0" algn="l">
              <a:lnSpc>
                <a:spcPct val="115000"/>
              </a:lnSpc>
              <a:spcBef>
                <a:spcPts val="0"/>
              </a:spcBef>
              <a:spcAft>
                <a:spcPts val="0"/>
              </a:spcAft>
              <a:buSzPts val="2300"/>
              <a:buChar char="❖"/>
            </a:pPr>
            <a:r>
              <a:rPr b="1" lang="fr-FR" sz="2400">
                <a:solidFill>
                  <a:schemeClr val="dk1"/>
                </a:solidFill>
              </a:rPr>
              <a:t>Identification de comportements, segments, patterns d’achat.</a:t>
            </a:r>
            <a:endParaRPr b="1" sz="2400">
              <a:solidFill>
                <a:schemeClr val="dk1"/>
              </a:solidFill>
            </a:endParaRPr>
          </a:p>
          <a:p>
            <a:pPr indent="-374650" lvl="0" marL="457200" rtl="0" algn="l">
              <a:lnSpc>
                <a:spcPct val="115000"/>
              </a:lnSpc>
              <a:spcBef>
                <a:spcPts val="0"/>
              </a:spcBef>
              <a:spcAft>
                <a:spcPts val="0"/>
              </a:spcAft>
              <a:buSzPts val="2300"/>
              <a:buChar char="❖"/>
            </a:pPr>
            <a:r>
              <a:rPr b="1" lang="fr-FR" sz="2400">
                <a:solidFill>
                  <a:schemeClr val="dk1"/>
                </a:solidFill>
              </a:rPr>
              <a:t>Aide à la décision stratégique et commerciale.</a:t>
            </a:r>
            <a:endParaRPr b="1" sz="2400">
              <a:solidFill>
                <a:schemeClr val="dk1"/>
              </a:solidFill>
            </a:endParaRPr>
          </a:p>
          <a:p>
            <a:pPr indent="0" lvl="0" marL="457200" marR="0" rtl="0" algn="l">
              <a:spcBef>
                <a:spcPts val="1200"/>
              </a:spcBef>
              <a:spcAft>
                <a:spcPts val="0"/>
              </a:spcAft>
              <a:buNone/>
            </a:pPr>
            <a:r>
              <a:t/>
            </a:r>
            <a:endParaRPr b="1"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325438" y="358974"/>
            <a:ext cx="8496000" cy="231000"/>
          </a:xfrm>
          <a:prstGeom prst="rect">
            <a:avLst/>
          </a:prstGeom>
          <a:noFill/>
          <a:ln>
            <a:noFill/>
          </a:ln>
        </p:spPr>
        <p:txBody>
          <a:bodyPr anchorCtr="0" anchor="b" bIns="0" lIns="0" spcFirstLastPara="1" rIns="0" wrap="square" tIns="0">
            <a:spAutoFit/>
          </a:bodyPr>
          <a:lstStyle/>
          <a:p>
            <a:pPr indent="0" lvl="0" marL="0" rtl="0" algn="l">
              <a:lnSpc>
                <a:spcPct val="75000"/>
              </a:lnSpc>
              <a:spcBef>
                <a:spcPts val="0"/>
              </a:spcBef>
              <a:spcAft>
                <a:spcPts val="0"/>
              </a:spcAft>
              <a:buClr>
                <a:schemeClr val="lt2"/>
              </a:buClr>
              <a:buSzPts val="2000"/>
              <a:buFont typeface="Montserrat ExtraBold"/>
              <a:buNone/>
            </a:pPr>
            <a:r>
              <a:rPr lang="fr-FR"/>
              <a:t>STRATÉGIE</a:t>
            </a:r>
            <a:r>
              <a:rPr lang="fr-FR"/>
              <a:t> DATA MINING </a:t>
            </a:r>
            <a:endParaRPr/>
          </a:p>
        </p:txBody>
      </p:sp>
      <p:sp>
        <p:nvSpPr>
          <p:cNvPr id="138" name="Google Shape;138;p5"/>
          <p:cNvSpPr txBox="1"/>
          <p:nvPr/>
        </p:nvSpPr>
        <p:spPr>
          <a:xfrm>
            <a:off x="133600" y="1206055"/>
            <a:ext cx="7558800" cy="3709200"/>
          </a:xfrm>
          <a:prstGeom prst="rect">
            <a:avLst/>
          </a:prstGeom>
          <a:noFill/>
          <a:ln>
            <a:noFill/>
          </a:ln>
        </p:spPr>
        <p:txBody>
          <a:bodyPr anchorCtr="0" anchor="t" bIns="36000" lIns="36000" spcFirstLastPara="1" rIns="36000" wrap="square" tIns="36000">
            <a:spAutoFit/>
          </a:bodyPr>
          <a:lstStyle/>
          <a:p>
            <a:pPr indent="-381000" lvl="0" marL="457200" rtl="0" algn="l">
              <a:lnSpc>
                <a:spcPct val="115000"/>
              </a:lnSpc>
              <a:spcBef>
                <a:spcPts val="1200"/>
              </a:spcBef>
              <a:spcAft>
                <a:spcPts val="0"/>
              </a:spcAft>
              <a:buSzPts val="2400"/>
              <a:buChar char="❖"/>
            </a:pPr>
            <a:r>
              <a:rPr b="1" lang="fr-FR" sz="2500">
                <a:solidFill>
                  <a:schemeClr val="dk1"/>
                </a:solidFill>
              </a:rPr>
              <a:t>Nettoyage et préparation des données.</a:t>
            </a:r>
            <a:endParaRPr b="1" sz="2500">
              <a:solidFill>
                <a:schemeClr val="dk1"/>
              </a:solidFill>
            </a:endParaRPr>
          </a:p>
          <a:p>
            <a:pPr indent="-381000" lvl="0" marL="457200" rtl="0" algn="l">
              <a:lnSpc>
                <a:spcPct val="115000"/>
              </a:lnSpc>
              <a:spcBef>
                <a:spcPts val="0"/>
              </a:spcBef>
              <a:spcAft>
                <a:spcPts val="0"/>
              </a:spcAft>
              <a:buSzPts val="2400"/>
              <a:buChar char="❖"/>
            </a:pPr>
            <a:r>
              <a:rPr b="1" lang="fr-FR" sz="2500">
                <a:solidFill>
                  <a:schemeClr val="dk1"/>
                </a:solidFill>
              </a:rPr>
              <a:t>Segmentation client (K-Means, arbres de décision).</a:t>
            </a:r>
            <a:endParaRPr b="1" sz="2500">
              <a:solidFill>
                <a:schemeClr val="dk1"/>
              </a:solidFill>
            </a:endParaRPr>
          </a:p>
          <a:p>
            <a:pPr indent="-381000" lvl="0" marL="457200" rtl="0" algn="l">
              <a:lnSpc>
                <a:spcPct val="115000"/>
              </a:lnSpc>
              <a:spcBef>
                <a:spcPts val="0"/>
              </a:spcBef>
              <a:spcAft>
                <a:spcPts val="0"/>
              </a:spcAft>
              <a:buSzPts val="2400"/>
              <a:buChar char="❖"/>
            </a:pPr>
            <a:r>
              <a:rPr b="1" lang="fr-FR" sz="2500">
                <a:solidFill>
                  <a:schemeClr val="dk1"/>
                </a:solidFill>
              </a:rPr>
              <a:t>Analyse de paniers d’achats (Apriori, FP-Growth).</a:t>
            </a:r>
            <a:endParaRPr b="1" sz="2500">
              <a:solidFill>
                <a:schemeClr val="dk1"/>
              </a:solidFill>
            </a:endParaRPr>
          </a:p>
          <a:p>
            <a:pPr indent="-381000" lvl="0" marL="457200" rtl="0" algn="l">
              <a:lnSpc>
                <a:spcPct val="115000"/>
              </a:lnSpc>
              <a:spcBef>
                <a:spcPts val="0"/>
              </a:spcBef>
              <a:spcAft>
                <a:spcPts val="0"/>
              </a:spcAft>
              <a:buSzPts val="2400"/>
              <a:buChar char="❖"/>
            </a:pPr>
            <a:r>
              <a:rPr b="1" lang="fr-FR" sz="2500">
                <a:solidFill>
                  <a:schemeClr val="dk1"/>
                </a:solidFill>
              </a:rPr>
              <a:t>Détection de patterns d’intérêt produit.</a:t>
            </a:r>
            <a:endParaRPr b="1" sz="2500">
              <a:solidFill>
                <a:schemeClr val="dk1"/>
              </a:solidFill>
            </a:endParaRPr>
          </a:p>
          <a:p>
            <a:pPr indent="-381000" lvl="0" marL="457200" rtl="0" algn="l">
              <a:lnSpc>
                <a:spcPct val="115000"/>
              </a:lnSpc>
              <a:spcBef>
                <a:spcPts val="0"/>
              </a:spcBef>
              <a:spcAft>
                <a:spcPts val="0"/>
              </a:spcAft>
              <a:buSzPts val="2400"/>
              <a:buChar char="❖"/>
            </a:pPr>
            <a:r>
              <a:rPr b="1" lang="fr-FR" sz="2500">
                <a:solidFill>
                  <a:schemeClr val="dk1"/>
                </a:solidFill>
              </a:rPr>
              <a:t>Prédiction de l’appétence client aux produits.</a:t>
            </a:r>
            <a:endParaRPr b="1" sz="2500">
              <a:solidFill>
                <a:schemeClr val="dk1"/>
              </a:solidFill>
            </a:endParaRPr>
          </a:p>
          <a:p>
            <a:pPr indent="0" lvl="0" marL="457200" marR="0" rtl="0" algn="l">
              <a:spcBef>
                <a:spcPts val="1200"/>
              </a:spcBef>
              <a:spcAft>
                <a:spcPts val="0"/>
              </a:spcAft>
              <a:buNone/>
            </a:pPr>
            <a:r>
              <a:t/>
            </a:r>
            <a:endParaRPr b="1" sz="2500">
              <a:solidFill>
                <a:schemeClr val="dk1"/>
              </a:solidFill>
            </a:endParaRPr>
          </a:p>
        </p:txBody>
      </p:sp>
      <p:sp>
        <p:nvSpPr>
          <p:cNvPr id="139" name="Google Shape;139;p5"/>
          <p:cNvSpPr txBox="1"/>
          <p:nvPr/>
        </p:nvSpPr>
        <p:spPr>
          <a:xfrm>
            <a:off x="2768270" y="2422856"/>
            <a:ext cx="2289536" cy="211203"/>
          </a:xfrm>
          <a:prstGeom prst="rect">
            <a:avLst/>
          </a:prstGeom>
          <a:noFill/>
          <a:ln>
            <a:noFill/>
          </a:ln>
        </p:spPr>
        <p:txBody>
          <a:bodyPr anchorCtr="0" anchor="t" bIns="36000" lIns="36000" spcFirstLastPara="1" rIns="36000" wrap="square" tIns="36000">
            <a:spAutoFit/>
          </a:bodyPr>
          <a:lstStyle/>
          <a:p>
            <a:pPr indent="0" lvl="0" marL="0" marR="0" rtl="0" algn="ctr">
              <a:spcBef>
                <a:spcPts val="0"/>
              </a:spcBef>
              <a:spcAft>
                <a:spcPts val="0"/>
              </a:spcAft>
              <a:buNone/>
            </a:pPr>
            <a:r>
              <a:rPr lang="fr-FR" sz="900">
                <a:solidFill>
                  <a:schemeClr val="lt1"/>
                </a:solidFill>
                <a:latin typeface="Arial"/>
                <a:ea typeface="Arial"/>
                <a:cs typeface="Arial"/>
                <a:sym typeface="Arial"/>
              </a:rPr>
              <a:t>Le principe du «</a:t>
            </a:r>
            <a:r>
              <a:rPr b="1" lang="fr-FR" sz="900">
                <a:solidFill>
                  <a:schemeClr val="lt1"/>
                </a:solidFill>
                <a:latin typeface="Arial"/>
                <a:ea typeface="Arial"/>
                <a:cs typeface="Arial"/>
                <a:sym typeface="Arial"/>
              </a:rPr>
              <a:t> Next Token Prediction </a:t>
            </a:r>
            <a:r>
              <a:rPr lang="fr-FR" sz="900">
                <a:solidFill>
                  <a:schemeClr val="lt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325438" y="358974"/>
            <a:ext cx="8496000" cy="231000"/>
          </a:xfrm>
          <a:prstGeom prst="rect">
            <a:avLst/>
          </a:prstGeom>
          <a:noFill/>
          <a:ln>
            <a:noFill/>
          </a:ln>
        </p:spPr>
        <p:txBody>
          <a:bodyPr anchorCtr="0" anchor="b" bIns="0" lIns="0" spcFirstLastPara="1" rIns="0" wrap="square" tIns="0">
            <a:spAutoFit/>
          </a:bodyPr>
          <a:lstStyle/>
          <a:p>
            <a:pPr indent="0" lvl="0" marL="0" rtl="0" algn="l">
              <a:lnSpc>
                <a:spcPct val="75000"/>
              </a:lnSpc>
              <a:spcBef>
                <a:spcPts val="0"/>
              </a:spcBef>
              <a:spcAft>
                <a:spcPts val="0"/>
              </a:spcAft>
              <a:buClr>
                <a:schemeClr val="lt2"/>
              </a:buClr>
              <a:buSzPts val="2000"/>
              <a:buFont typeface="Montserrat ExtraBold"/>
              <a:buNone/>
            </a:pPr>
            <a:r>
              <a:rPr lang="fr-FR"/>
              <a:t>MISE EN PLACE D’UN </a:t>
            </a:r>
            <a:r>
              <a:rPr lang="fr-FR"/>
              <a:t>SYSTÈME</a:t>
            </a:r>
            <a:r>
              <a:rPr lang="fr-FR"/>
              <a:t> DE RECOMMANDATION</a:t>
            </a:r>
            <a:endParaRPr/>
          </a:p>
        </p:txBody>
      </p:sp>
      <p:sp>
        <p:nvSpPr>
          <p:cNvPr id="148" name="Google Shape;148;p6"/>
          <p:cNvSpPr/>
          <p:nvPr/>
        </p:nvSpPr>
        <p:spPr>
          <a:xfrm>
            <a:off x="506025" y="1049475"/>
            <a:ext cx="7546800" cy="375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b="1" lang="fr-FR" sz="2500">
                <a:solidFill>
                  <a:schemeClr val="dk1"/>
                </a:solidFill>
              </a:rPr>
              <a:t>Basé sur les techniques de filtrage collaboratif et de content-based filtering.</a:t>
            </a:r>
            <a:endParaRPr b="1" sz="2500">
              <a:solidFill>
                <a:schemeClr val="dk1"/>
              </a:solidFill>
            </a:endParaRPr>
          </a:p>
          <a:p>
            <a:pPr indent="-298450" lvl="0" marL="457200" rtl="0" algn="l">
              <a:lnSpc>
                <a:spcPct val="115000"/>
              </a:lnSpc>
              <a:spcBef>
                <a:spcPts val="0"/>
              </a:spcBef>
              <a:spcAft>
                <a:spcPts val="0"/>
              </a:spcAft>
              <a:buSzPts val="1100"/>
              <a:buChar char="❖"/>
            </a:pPr>
            <a:r>
              <a:rPr b="1" lang="fr-FR" sz="2500">
                <a:solidFill>
                  <a:schemeClr val="dk1"/>
                </a:solidFill>
              </a:rPr>
              <a:t>Proposer le bon produit au bon moment au bon client.</a:t>
            </a:r>
            <a:endParaRPr b="1" sz="2500">
              <a:solidFill>
                <a:schemeClr val="dk1"/>
              </a:solidFill>
            </a:endParaRPr>
          </a:p>
          <a:p>
            <a:pPr indent="-298450" lvl="0" marL="457200" rtl="0" algn="l">
              <a:lnSpc>
                <a:spcPct val="115000"/>
              </a:lnSpc>
              <a:spcBef>
                <a:spcPts val="0"/>
              </a:spcBef>
              <a:spcAft>
                <a:spcPts val="0"/>
              </a:spcAft>
              <a:buSzPts val="1100"/>
              <a:buChar char="❖"/>
            </a:pPr>
            <a:r>
              <a:rPr b="1" lang="fr-FR" sz="2500">
                <a:solidFill>
                  <a:schemeClr val="dk1"/>
                </a:solidFill>
              </a:rPr>
              <a:t>Utilisation de modèles hybrides pour maximiser la précision.</a:t>
            </a:r>
            <a:endParaRPr b="1" sz="2500">
              <a:solidFill>
                <a:schemeClr val="dk1"/>
              </a:solidFill>
            </a:endParaRPr>
          </a:p>
          <a:p>
            <a:pPr indent="0" lvl="0" marL="457200" rtl="0" algn="l">
              <a:lnSpc>
                <a:spcPct val="115000"/>
              </a:lnSpc>
              <a:spcBef>
                <a:spcPts val="1200"/>
              </a:spcBef>
              <a:spcAft>
                <a:spcPts val="0"/>
              </a:spcAft>
              <a:buNone/>
            </a:pPr>
            <a:r>
              <a:t/>
            </a:r>
            <a:endParaRPr b="1" sz="2500">
              <a:solidFill>
                <a:schemeClr val="dk1"/>
              </a:solidFill>
            </a:endParaRPr>
          </a:p>
          <a:p>
            <a:pPr indent="0" lvl="0" marL="457200" rtl="0" algn="l">
              <a:spcBef>
                <a:spcPts val="1200"/>
              </a:spcBef>
              <a:spcAft>
                <a:spcPts val="0"/>
              </a:spcAft>
              <a:buNone/>
            </a:pPr>
            <a:r>
              <a:t/>
            </a:r>
            <a:endParaRPr b="1" sz="2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title"/>
          </p:nvPr>
        </p:nvSpPr>
        <p:spPr>
          <a:xfrm>
            <a:off x="325438" y="358974"/>
            <a:ext cx="8496000" cy="231000"/>
          </a:xfrm>
          <a:prstGeom prst="rect">
            <a:avLst/>
          </a:prstGeom>
          <a:noFill/>
          <a:ln>
            <a:noFill/>
          </a:ln>
        </p:spPr>
        <p:txBody>
          <a:bodyPr anchorCtr="0" anchor="b" bIns="0" lIns="0" spcFirstLastPara="1" rIns="0" wrap="square" tIns="0">
            <a:spAutoFit/>
          </a:bodyPr>
          <a:lstStyle/>
          <a:p>
            <a:pPr indent="0" lvl="0" marL="0" rtl="0" algn="l">
              <a:lnSpc>
                <a:spcPct val="75000"/>
              </a:lnSpc>
              <a:spcBef>
                <a:spcPts val="0"/>
              </a:spcBef>
              <a:spcAft>
                <a:spcPts val="0"/>
              </a:spcAft>
              <a:buClr>
                <a:schemeClr val="lt2"/>
              </a:buClr>
              <a:buSzPts val="2000"/>
              <a:buFont typeface="Montserrat ExtraBold"/>
              <a:buNone/>
            </a:pPr>
            <a:r>
              <a:rPr lang="fr-FR"/>
              <a:t>EXEMPLE CONCRET</a:t>
            </a:r>
            <a:endParaRPr/>
          </a:p>
        </p:txBody>
      </p:sp>
      <p:sp>
        <p:nvSpPr>
          <p:cNvPr id="157" name="Google Shape;157;p7"/>
          <p:cNvSpPr txBox="1"/>
          <p:nvPr/>
        </p:nvSpPr>
        <p:spPr>
          <a:xfrm>
            <a:off x="7577196" y="3188109"/>
            <a:ext cx="1085405" cy="211203"/>
          </a:xfrm>
          <a:prstGeom prst="rect">
            <a:avLst/>
          </a:prstGeom>
          <a:noFill/>
          <a:ln>
            <a:noFill/>
          </a:ln>
        </p:spPr>
        <p:txBody>
          <a:bodyPr anchorCtr="0" anchor="t" bIns="36000" lIns="36000" spcFirstLastPara="1" rIns="36000" wrap="square" tIns="36000">
            <a:spAutoFit/>
          </a:bodyPr>
          <a:lstStyle/>
          <a:p>
            <a:pPr indent="0" lvl="0" marL="0" marR="0" rtl="0" algn="ctr">
              <a:spcBef>
                <a:spcPts val="0"/>
              </a:spcBef>
              <a:spcAft>
                <a:spcPts val="0"/>
              </a:spcAft>
              <a:buNone/>
            </a:pPr>
            <a:r>
              <a:rPr b="1" lang="fr-FR" sz="900">
                <a:solidFill>
                  <a:schemeClr val="dk1"/>
                </a:solidFill>
                <a:latin typeface="Arial"/>
                <a:ea typeface="Arial"/>
                <a:cs typeface="Arial"/>
                <a:sym typeface="Arial"/>
              </a:rPr>
              <a:t>Data</a:t>
            </a:r>
            <a:endParaRPr i="1" sz="900">
              <a:solidFill>
                <a:schemeClr val="dk1"/>
              </a:solidFill>
              <a:latin typeface="Arial"/>
              <a:ea typeface="Arial"/>
              <a:cs typeface="Arial"/>
              <a:sym typeface="Arial"/>
            </a:endParaRPr>
          </a:p>
        </p:txBody>
      </p:sp>
      <p:sp>
        <p:nvSpPr>
          <p:cNvPr id="158" name="Google Shape;158;p7"/>
          <p:cNvSpPr txBox="1"/>
          <p:nvPr/>
        </p:nvSpPr>
        <p:spPr>
          <a:xfrm>
            <a:off x="421875" y="1393425"/>
            <a:ext cx="8496000" cy="2936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fr-FR" sz="2500">
                <a:solidFill>
                  <a:schemeClr val="dk1"/>
                </a:solidFill>
              </a:rPr>
              <a:t>Client avec ancienneté 5 ans, revenu moyen, métier cadre.</a:t>
            </a:r>
            <a:endParaRPr b="1" sz="2500">
              <a:solidFill>
                <a:schemeClr val="dk1"/>
              </a:solidFill>
            </a:endParaRPr>
          </a:p>
          <a:p>
            <a:pPr indent="-298450" lvl="0" marL="457200" rtl="0" algn="l">
              <a:lnSpc>
                <a:spcPct val="115000"/>
              </a:lnSpc>
              <a:spcBef>
                <a:spcPts val="0"/>
              </a:spcBef>
              <a:spcAft>
                <a:spcPts val="0"/>
              </a:spcAft>
              <a:buSzPts val="1100"/>
              <a:buChar char="❖"/>
            </a:pPr>
            <a:r>
              <a:rPr b="1" lang="fr-FR" sz="2500">
                <a:solidFill>
                  <a:schemeClr val="dk1"/>
                </a:solidFill>
              </a:rPr>
              <a:t>A déjà un compte courant et une carte premium.</a:t>
            </a:r>
            <a:endParaRPr b="1" sz="2500">
              <a:solidFill>
                <a:schemeClr val="dk1"/>
              </a:solidFill>
            </a:endParaRPr>
          </a:p>
          <a:p>
            <a:pPr indent="-298450" lvl="0" marL="457200" rtl="0" algn="l">
              <a:lnSpc>
                <a:spcPct val="115000"/>
              </a:lnSpc>
              <a:spcBef>
                <a:spcPts val="0"/>
              </a:spcBef>
              <a:spcAft>
                <a:spcPts val="0"/>
              </a:spcAft>
              <a:buSzPts val="1100"/>
              <a:buChar char="❖"/>
            </a:pPr>
            <a:r>
              <a:rPr b="1" lang="fr-FR" sz="2500">
                <a:solidFill>
                  <a:schemeClr val="dk1"/>
                </a:solidFill>
              </a:rPr>
              <a:t>Recommandation : épargne retraite + assurance vie selon son profil</a:t>
            </a:r>
            <a:endParaRPr b="1" sz="2500">
              <a:solidFill>
                <a:schemeClr val="dk1"/>
              </a:solidFill>
            </a:endParaRPr>
          </a:p>
          <a:p>
            <a:pPr indent="0" lvl="0" marL="457200" rtl="0" algn="l">
              <a:lnSpc>
                <a:spcPct val="115000"/>
              </a:lnSpc>
              <a:spcBef>
                <a:spcPts val="1200"/>
              </a:spcBef>
              <a:spcAft>
                <a:spcPts val="1200"/>
              </a:spcAft>
              <a:buNone/>
            </a:pPr>
            <a:r>
              <a:t/>
            </a:r>
            <a:endParaRPr b="1" sz="2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4ccf0d7149_0_12"/>
          <p:cNvSpPr txBox="1"/>
          <p:nvPr>
            <p:ph type="title"/>
          </p:nvPr>
        </p:nvSpPr>
        <p:spPr>
          <a:xfrm>
            <a:off x="325438" y="364617"/>
            <a:ext cx="8496000" cy="2310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fr-FR"/>
              <a:t>GAINS ATTENDUS</a:t>
            </a:r>
            <a:endParaRPr/>
          </a:p>
        </p:txBody>
      </p:sp>
      <p:sp>
        <p:nvSpPr>
          <p:cNvPr id="165" name="Google Shape;165;g34ccf0d7149_0_12"/>
          <p:cNvSpPr txBox="1"/>
          <p:nvPr>
            <p:ph idx="1" type="body"/>
          </p:nvPr>
        </p:nvSpPr>
        <p:spPr>
          <a:xfrm>
            <a:off x="325438" y="1152000"/>
            <a:ext cx="8497800" cy="4506900"/>
          </a:xfrm>
          <a:prstGeom prst="rect">
            <a:avLst/>
          </a:prstGeom>
        </p:spPr>
        <p:txBody>
          <a:bodyPr anchorCtr="0" anchor="t" bIns="0" lIns="0" spcFirstLastPara="1" rIns="0" wrap="square" tIns="0">
            <a:spAutoFit/>
          </a:bodyPr>
          <a:lstStyle/>
          <a:p>
            <a:pPr indent="-361950" lvl="0" marL="457200" rtl="0" algn="l">
              <a:lnSpc>
                <a:spcPct val="115000"/>
              </a:lnSpc>
              <a:spcBef>
                <a:spcPts val="1200"/>
              </a:spcBef>
              <a:spcAft>
                <a:spcPts val="0"/>
              </a:spcAft>
              <a:buClr>
                <a:srgbClr val="000000"/>
              </a:buClr>
              <a:buSzPts val="2100"/>
              <a:buFont typeface="Arial"/>
              <a:buChar char="❖"/>
            </a:pPr>
            <a:r>
              <a:rPr lang="fr-FR" sz="2800">
                <a:solidFill>
                  <a:schemeClr val="dk1"/>
                </a:solidFill>
              </a:rPr>
              <a:t>Amélioration des  ventes croisées.</a:t>
            </a:r>
            <a:endParaRPr sz="2800">
              <a:solidFill>
                <a:schemeClr val="dk1"/>
              </a:solidFill>
            </a:endParaRPr>
          </a:p>
          <a:p>
            <a:pPr indent="-406400" lvl="0" marL="457200" rtl="0" algn="l">
              <a:lnSpc>
                <a:spcPct val="115000"/>
              </a:lnSpc>
              <a:spcBef>
                <a:spcPts val="0"/>
              </a:spcBef>
              <a:spcAft>
                <a:spcPts val="0"/>
              </a:spcAft>
              <a:buClr>
                <a:schemeClr val="dk1"/>
              </a:buClr>
              <a:buSzPts val="2800"/>
              <a:buFont typeface="Arial"/>
              <a:buChar char="❖"/>
            </a:pPr>
            <a:r>
              <a:rPr lang="fr-FR" sz="2800">
                <a:solidFill>
                  <a:schemeClr val="dk1"/>
                </a:solidFill>
              </a:rPr>
              <a:t>Eviter de faire des modèles </a:t>
            </a:r>
            <a:r>
              <a:rPr lang="fr-FR" sz="2800">
                <a:solidFill>
                  <a:schemeClr val="dk1"/>
                </a:solidFill>
              </a:rPr>
              <a:t>d'appétence</a:t>
            </a:r>
            <a:r>
              <a:rPr lang="fr-FR" sz="2800">
                <a:solidFill>
                  <a:schemeClr val="dk1"/>
                </a:solidFill>
              </a:rPr>
              <a:t> pour chaque produit</a:t>
            </a:r>
            <a:endParaRPr sz="2800">
              <a:solidFill>
                <a:schemeClr val="dk1"/>
              </a:solidFill>
            </a:endParaRPr>
          </a:p>
          <a:p>
            <a:pPr indent="-406400" lvl="0" marL="457200" rtl="0" algn="l">
              <a:lnSpc>
                <a:spcPct val="115000"/>
              </a:lnSpc>
              <a:spcBef>
                <a:spcPts val="0"/>
              </a:spcBef>
              <a:spcAft>
                <a:spcPts val="0"/>
              </a:spcAft>
              <a:buClr>
                <a:schemeClr val="dk1"/>
              </a:buClr>
              <a:buSzPts val="2800"/>
              <a:buFont typeface="Arial"/>
              <a:buChar char="❖"/>
            </a:pPr>
            <a:r>
              <a:rPr lang="fr-FR" sz="2800">
                <a:solidFill>
                  <a:schemeClr val="dk1"/>
                </a:solidFill>
              </a:rPr>
              <a:t>réduction des coûts liés à l’envoi de SMS aux clients</a:t>
            </a:r>
            <a:endParaRPr sz="2800">
              <a:solidFill>
                <a:schemeClr val="dk1"/>
              </a:solidFill>
            </a:endParaRPr>
          </a:p>
          <a:p>
            <a:pPr indent="-361950" lvl="0" marL="457200" rtl="0" algn="l">
              <a:lnSpc>
                <a:spcPct val="115000"/>
              </a:lnSpc>
              <a:spcBef>
                <a:spcPts val="0"/>
              </a:spcBef>
              <a:spcAft>
                <a:spcPts val="0"/>
              </a:spcAft>
              <a:buClr>
                <a:srgbClr val="000000"/>
              </a:buClr>
              <a:buSzPts val="2100"/>
              <a:buFont typeface="Arial"/>
              <a:buChar char="❖"/>
            </a:pPr>
            <a:r>
              <a:rPr lang="fr-FR" sz="2800">
                <a:solidFill>
                  <a:schemeClr val="dk1"/>
                </a:solidFill>
              </a:rPr>
              <a:t>Meilleure satisfaction client.</a:t>
            </a:r>
            <a:endParaRPr sz="2800">
              <a:solidFill>
                <a:schemeClr val="dk1"/>
              </a:solidFill>
            </a:endParaRPr>
          </a:p>
          <a:p>
            <a:pPr indent="-361950" lvl="0" marL="457200" rtl="0" algn="l">
              <a:lnSpc>
                <a:spcPct val="115000"/>
              </a:lnSpc>
              <a:spcBef>
                <a:spcPts val="0"/>
              </a:spcBef>
              <a:spcAft>
                <a:spcPts val="0"/>
              </a:spcAft>
              <a:buClr>
                <a:srgbClr val="000000"/>
              </a:buClr>
              <a:buSzPts val="2100"/>
              <a:buFont typeface="Arial"/>
              <a:buChar char="❖"/>
            </a:pPr>
            <a:r>
              <a:rPr lang="fr-FR" sz="2800">
                <a:solidFill>
                  <a:schemeClr val="dk1"/>
                </a:solidFill>
              </a:rPr>
              <a:t>Fidélisation accrue.</a:t>
            </a:r>
            <a:endParaRPr sz="2800">
              <a:solidFill>
                <a:schemeClr val="dk1"/>
              </a:solidFill>
            </a:endParaRPr>
          </a:p>
          <a:p>
            <a:pPr indent="-361950" lvl="0" marL="457200" rtl="0" algn="l">
              <a:lnSpc>
                <a:spcPct val="115000"/>
              </a:lnSpc>
              <a:spcBef>
                <a:spcPts val="0"/>
              </a:spcBef>
              <a:spcAft>
                <a:spcPts val="0"/>
              </a:spcAft>
              <a:buClr>
                <a:srgbClr val="000000"/>
              </a:buClr>
              <a:buSzPts val="2100"/>
              <a:buFont typeface="Arial"/>
              <a:buChar char="❖"/>
            </a:pPr>
            <a:r>
              <a:rPr lang="fr-FR" sz="2800">
                <a:solidFill>
                  <a:schemeClr val="dk1"/>
                </a:solidFill>
              </a:rPr>
              <a:t>Optimisation des campagnes marketing.</a:t>
            </a:r>
            <a:endParaRPr sz="2800">
              <a:solidFill>
                <a:schemeClr val="dk1"/>
              </a:solidFill>
            </a:endParaRPr>
          </a:p>
          <a:p>
            <a:pPr indent="0" lvl="0" marL="457200" rtl="0" algn="l">
              <a:spcBef>
                <a:spcPts val="1200"/>
              </a:spcBef>
              <a:spcAft>
                <a:spcPts val="200"/>
              </a:spcAft>
              <a:buNone/>
            </a:pPr>
            <a:r>
              <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4ccf0d7149_0_20"/>
          <p:cNvSpPr txBox="1"/>
          <p:nvPr>
            <p:ph type="title"/>
          </p:nvPr>
        </p:nvSpPr>
        <p:spPr>
          <a:xfrm>
            <a:off x="325438" y="364617"/>
            <a:ext cx="8496000" cy="2310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fr-FR"/>
              <a:t>CONCLUSION</a:t>
            </a:r>
            <a:endParaRPr/>
          </a:p>
        </p:txBody>
      </p:sp>
      <p:sp>
        <p:nvSpPr>
          <p:cNvPr id="172" name="Google Shape;172;g34ccf0d7149_0_20"/>
          <p:cNvSpPr txBox="1"/>
          <p:nvPr>
            <p:ph idx="1" type="body"/>
          </p:nvPr>
        </p:nvSpPr>
        <p:spPr>
          <a:xfrm>
            <a:off x="325438" y="1152000"/>
            <a:ext cx="8497800" cy="2675100"/>
          </a:xfrm>
          <a:prstGeom prst="rect">
            <a:avLst/>
          </a:prstGeom>
        </p:spPr>
        <p:txBody>
          <a:bodyPr anchorCtr="0" anchor="t" bIns="0" lIns="0" spcFirstLastPara="1" rIns="0" wrap="square" tIns="0">
            <a:spAutoFit/>
          </a:bodyPr>
          <a:lstStyle/>
          <a:p>
            <a:pPr indent="-317500" lvl="0" marL="457200" rtl="0" algn="l">
              <a:lnSpc>
                <a:spcPct val="115000"/>
              </a:lnSpc>
              <a:spcBef>
                <a:spcPts val="1200"/>
              </a:spcBef>
              <a:spcAft>
                <a:spcPts val="0"/>
              </a:spcAft>
              <a:buClr>
                <a:schemeClr val="dk1"/>
              </a:buClr>
              <a:buSzPts val="1400"/>
              <a:buFont typeface="Arial"/>
              <a:buChar char="❖"/>
            </a:pPr>
            <a:r>
              <a:rPr lang="fr-FR" sz="2100">
                <a:solidFill>
                  <a:schemeClr val="dk1"/>
                </a:solidFill>
              </a:rPr>
              <a:t>La donnée est un levier clé pour détecter des opportunités de croissance.</a:t>
            </a:r>
            <a:endParaRPr sz="2100">
              <a:solidFill>
                <a:schemeClr val="dk1"/>
              </a:solidFill>
            </a:endParaRPr>
          </a:p>
          <a:p>
            <a:pPr indent="-317500" lvl="0" marL="457200" rtl="0" algn="l">
              <a:lnSpc>
                <a:spcPct val="115000"/>
              </a:lnSpc>
              <a:spcBef>
                <a:spcPts val="0"/>
              </a:spcBef>
              <a:spcAft>
                <a:spcPts val="0"/>
              </a:spcAft>
              <a:buClr>
                <a:schemeClr val="dk1"/>
              </a:buClr>
              <a:buSzPts val="1400"/>
              <a:buFont typeface="Arial"/>
              <a:buChar char="❖"/>
            </a:pPr>
            <a:r>
              <a:rPr lang="fr-FR" sz="2100">
                <a:solidFill>
                  <a:schemeClr val="dk1"/>
                </a:solidFill>
              </a:rPr>
              <a:t>Une stratégie data-driven permet de personnaliser et d’optimiser la relation client.</a:t>
            </a:r>
            <a:endParaRPr sz="2100">
              <a:solidFill>
                <a:schemeClr val="dk1"/>
              </a:solidFill>
            </a:endParaRPr>
          </a:p>
          <a:p>
            <a:pPr indent="-317500" lvl="0" marL="457200" rtl="0" algn="l">
              <a:lnSpc>
                <a:spcPct val="115000"/>
              </a:lnSpc>
              <a:spcBef>
                <a:spcPts val="0"/>
              </a:spcBef>
              <a:spcAft>
                <a:spcPts val="0"/>
              </a:spcAft>
              <a:buClr>
                <a:schemeClr val="dk1"/>
              </a:buClr>
              <a:buSzPts val="1400"/>
              <a:buFont typeface="Arial"/>
              <a:buChar char="❖"/>
            </a:pPr>
            <a:r>
              <a:rPr lang="fr-FR" sz="2100">
                <a:solidFill>
                  <a:schemeClr val="dk1"/>
                </a:solidFill>
              </a:rPr>
              <a:t>L’investissement dans le data mining est un avantage concurrentiel durable.</a:t>
            </a:r>
            <a:endParaRPr sz="2100">
              <a:solidFill>
                <a:schemeClr val="dk1"/>
              </a:solidFill>
            </a:endParaRPr>
          </a:p>
          <a:p>
            <a:pPr indent="0" lvl="0" marL="457200" rtl="0" algn="l">
              <a:spcBef>
                <a:spcPts val="1200"/>
              </a:spcBef>
              <a:spcAft>
                <a:spcPts val="200"/>
              </a:spcAft>
              <a:buNone/>
            </a:pPr>
            <a:r>
              <a:t/>
            </a:r>
            <a:endParaRPr sz="2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G Group Identity">
  <a:themeElements>
    <a:clrScheme name="SG Theme Color 2018">
      <a:dk1>
        <a:srgbClr val="010101"/>
      </a:dk1>
      <a:lt1>
        <a:srgbClr val="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2019-07-15T12:27:51Z</dcterms:created>
  <dc:creator>TOLLIE LAURIE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493783ce22b84727bcffb2f94008b95d</vt:lpwstr>
  </property>
  <property fmtid="{D5CDD505-2E9C-101B-9397-08002B2CF9AE}" pid="3" name="Offisync_ProviderInitializationData">
    <vt:lpwstr>https://sbc.safe.socgen</vt:lpwstr>
  </property>
  <property fmtid="{D5CDD505-2E9C-101B-9397-08002B2CF9AE}" pid="4" name="Offisync_UniqueId">
    <vt:lpwstr>863851</vt:lpwstr>
  </property>
  <property fmtid="{D5CDD505-2E9C-101B-9397-08002B2CF9AE}" pid="5" name="Offisync_UpdateToken">
    <vt:lpwstr>7</vt:lpwstr>
  </property>
  <property fmtid="{D5CDD505-2E9C-101B-9397-08002B2CF9AE}" pid="6" name="Jive_LatestUserAccountName">
    <vt:lpwstr>a485758</vt:lpwstr>
  </property>
  <property fmtid="{D5CDD505-2E9C-101B-9397-08002B2CF9AE}" pid="7" name="Offisync_ServerID">
    <vt:lpwstr>f652768b-7268-4b99-9af2-1a69b39202e2</vt:lpwstr>
  </property>
  <property fmtid="{D5CDD505-2E9C-101B-9397-08002B2CF9AE}" pid="8" name="Jive_ModifiedButNotPublished">
    <vt:lpwstr>True</vt:lpwstr>
  </property>
  <property fmtid="{D5CDD505-2E9C-101B-9397-08002B2CF9AE}" pid="9" name="Jive_PrevVersionNumber">
    <vt:lpwstr/>
  </property>
  <property fmtid="{D5CDD505-2E9C-101B-9397-08002B2CF9AE}" pid="10" name="Jive_VersionGuid_v2.5">
    <vt:lpwstr/>
  </property>
  <property fmtid="{D5CDD505-2E9C-101B-9397-08002B2CF9AE}" pid="11" name="Jive_LatestFileFullName">
    <vt:lpwstr/>
  </property>
  <property fmtid="{D5CDD505-2E9C-101B-9397-08002B2CF9AE}" pid="12" name="ContentTypeId">
    <vt:lpwstr>0x0101002548652358FDD74FAEC7F221E242AF27</vt:lpwstr>
  </property>
  <property fmtid="{D5CDD505-2E9C-101B-9397-08002B2CF9AE}" pid="13" name="MSIP_Label_1aaa69c8-0478-4e13-9e4c-38511e3b6774_Enabled">
    <vt:lpwstr>true</vt:lpwstr>
  </property>
  <property fmtid="{D5CDD505-2E9C-101B-9397-08002B2CF9AE}" pid="14" name="MSIP_Label_1aaa69c8-0478-4e13-9e4c-38511e3b6774_SetDate">
    <vt:lpwstr>2021-03-08T16:31:44Z</vt:lpwstr>
  </property>
  <property fmtid="{D5CDD505-2E9C-101B-9397-08002B2CF9AE}" pid="15" name="MSIP_Label_1aaa69c8-0478-4e13-9e4c-38511e3b6774_Method">
    <vt:lpwstr>Privileged</vt:lpwstr>
  </property>
  <property fmtid="{D5CDD505-2E9C-101B-9397-08002B2CF9AE}" pid="16" name="MSIP_Label_1aaa69c8-0478-4e13-9e4c-38511e3b6774_Name">
    <vt:lpwstr>1aaa69c8-0478-4e13-9e4c-38511e3b6774</vt:lpwstr>
  </property>
  <property fmtid="{D5CDD505-2E9C-101B-9397-08002B2CF9AE}" pid="17" name="MSIP_Label_1aaa69c8-0478-4e13-9e4c-38511e3b6774_SiteId">
    <vt:lpwstr>c9a7d621-4bc4-4407-b730-f428e656aa9e</vt:lpwstr>
  </property>
  <property fmtid="{D5CDD505-2E9C-101B-9397-08002B2CF9AE}" pid="18" name="MSIP_Label_1aaa69c8-0478-4e13-9e4c-38511e3b6774_ActionId">
    <vt:lpwstr>0dc9402e-37b2-4dd5-83a2-a55d63b24fe2</vt:lpwstr>
  </property>
  <property fmtid="{D5CDD505-2E9C-101B-9397-08002B2CF9AE}" pid="19" name="MSIP_Label_1aaa69c8-0478-4e13-9e4c-38511e3b6774_ContentBits">
    <vt:lpwstr>0</vt:lpwstr>
  </property>
</Properties>
</file>