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3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0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6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6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2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9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97ED-906A-441E-B3FE-7386483537E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2BE9-8F95-4980-8C3E-646462822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3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7" y="741405"/>
            <a:ext cx="4759187" cy="4614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6335" y="846437"/>
            <a:ext cx="667882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## </a:t>
            </a:r>
            <a:r>
              <a:rPr lang="ko-KR" altLang="en-US" sz="1100" dirty="0" smtClean="0"/>
              <a:t>요구사항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testDocument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names ( Doc No )</a:t>
            </a:r>
            <a:r>
              <a:rPr lang="ko-KR" altLang="en-US" sz="1100" dirty="0" smtClean="0"/>
              <a:t>를 </a:t>
            </a:r>
            <a:endParaRPr lang="en-US" altLang="ko-KR" sz="1100" dirty="0" smtClean="0"/>
          </a:p>
          <a:p>
            <a:r>
              <a:rPr lang="ko-KR" altLang="en-US" sz="1100" dirty="0" smtClean="0"/>
              <a:t>기존에는 자유롭게 </a:t>
            </a:r>
            <a:r>
              <a:rPr lang="en-US" altLang="ko-KR" sz="1100" dirty="0" smtClean="0"/>
              <a:t>key-in </a:t>
            </a:r>
            <a:r>
              <a:rPr lang="ko-KR" altLang="en-US" sz="1100" dirty="0" smtClean="0"/>
              <a:t>했으나</a:t>
            </a:r>
            <a:r>
              <a:rPr lang="en-US" altLang="ko-KR" sz="1100" dirty="0" smtClean="0"/>
              <a:t>,    Doc No </a:t>
            </a:r>
            <a:r>
              <a:rPr lang="ko-KR" altLang="en-US" sz="1100" dirty="0" smtClean="0"/>
              <a:t>일관성을 위해  </a:t>
            </a:r>
            <a:r>
              <a:rPr lang="en-US" altLang="ko-KR" sz="1100" dirty="0" smtClean="0"/>
              <a:t>TD-0000000X </a:t>
            </a:r>
            <a:r>
              <a:rPr lang="ko-KR" altLang="en-US" sz="1100" dirty="0" smtClean="0"/>
              <a:t>같이</a:t>
            </a:r>
            <a:endParaRPr lang="en-US" altLang="ko-KR" sz="1100" dirty="0" smtClean="0"/>
          </a:p>
          <a:p>
            <a:r>
              <a:rPr lang="en-US" altLang="ko-KR" sz="1100" dirty="0" smtClean="0"/>
              <a:t>TD- </a:t>
            </a:r>
            <a:r>
              <a:rPr lang="ko-KR" altLang="en-US" sz="1100" dirty="0" smtClean="0"/>
              <a:t>를 </a:t>
            </a:r>
            <a:r>
              <a:rPr lang="en-US" altLang="ko-KR" sz="1100" dirty="0" err="1" smtClean="0"/>
              <a:t>prefi</a:t>
            </a:r>
            <a:r>
              <a:rPr lang="ko-KR" altLang="en-US" sz="1100" dirty="0" smtClean="0"/>
              <a:t>로 그리고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자리의 숫자로 구성하기로 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0000000X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부터 자동 </a:t>
            </a:r>
            <a:r>
              <a:rPr lang="ko-KR" altLang="en-US" sz="1100" dirty="0" err="1" smtClean="0"/>
              <a:t>채번</a:t>
            </a:r>
            <a:r>
              <a:rPr lang="ko-KR" altLang="en-US" sz="1100" dirty="0" smtClean="0"/>
              <a:t> 되도록 한다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## </a:t>
            </a:r>
            <a:r>
              <a:rPr lang="ko-KR" altLang="en-US" sz="1100" dirty="0" smtClean="0"/>
              <a:t>해결방안</a:t>
            </a:r>
            <a:endParaRPr lang="en-US" altLang="ko-KR" sz="1100" dirty="0" smtClean="0"/>
          </a:p>
          <a:p>
            <a:r>
              <a:rPr lang="en-US" altLang="ko-KR" sz="1100" dirty="0" smtClean="0"/>
              <a:t>1. </a:t>
            </a:r>
            <a:r>
              <a:rPr lang="en-US" altLang="ko-KR" sz="1100" dirty="0" err="1" smtClean="0"/>
              <a:t>BusinessObject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eService Object Generator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eService Number Generator</a:t>
            </a:r>
            <a:r>
              <a:rPr lang="ko-KR" altLang="en-US" sz="1100" dirty="0" smtClean="0"/>
              <a:t>를 등록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2. Create </a:t>
            </a:r>
            <a:r>
              <a:rPr lang="ko-KR" altLang="en-US" sz="1100" dirty="0" smtClean="0"/>
              <a:t>커맨드의 </a:t>
            </a:r>
            <a:r>
              <a:rPr lang="en-US" altLang="ko-KR" sz="1100" dirty="0" err="1" smtClean="0"/>
              <a:t>href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emxCreate.jsp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중  </a:t>
            </a:r>
            <a:r>
              <a:rPr lang="en-US" altLang="ko-KR" sz="1100" dirty="0" err="1" smtClean="0"/>
              <a:t>nameField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value</a:t>
            </a:r>
            <a:r>
              <a:rPr lang="ko-KR" altLang="en-US" sz="1100" dirty="0" smtClean="0"/>
              <a:t>를 </a:t>
            </a:r>
            <a:r>
              <a:rPr lang="en-US" altLang="ko-KR" sz="1100" dirty="0" err="1" smtClean="0"/>
              <a:t>keyin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auto</a:t>
            </a:r>
            <a:r>
              <a:rPr lang="ko-KR" altLang="en-US" sz="1100" dirty="0" smtClean="0"/>
              <a:t>로 변경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3033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4292" y="586574"/>
            <a:ext cx="1148354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### OBJECT </a:t>
            </a:r>
            <a:r>
              <a:rPr lang="ko-KR" altLang="en-US" sz="900" dirty="0" smtClean="0"/>
              <a:t>자동 생성</a:t>
            </a:r>
            <a:endParaRPr lang="en-US" altLang="ko-KR" sz="900" dirty="0" smtClean="0"/>
          </a:p>
          <a:p>
            <a:r>
              <a:rPr lang="ko-KR" altLang="en-US" sz="900" dirty="0" err="1" smtClean="0"/>
              <a:t>add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bus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Object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Generator</a:t>
            </a:r>
            <a:r>
              <a:rPr lang="ko-KR" altLang="en-US" sz="900" dirty="0" smtClean="0"/>
              <a:t>' '</a:t>
            </a:r>
            <a:r>
              <a:rPr lang="ko-KR" altLang="en-US" sz="900" dirty="0" err="1" smtClean="0"/>
              <a:t>type_testDocument</a:t>
            </a:r>
            <a:r>
              <a:rPr lang="ko-KR" altLang="en-US" sz="900" dirty="0" smtClean="0"/>
              <a:t>' '' </a:t>
            </a:r>
          </a:p>
          <a:p>
            <a:r>
              <a:rPr lang="ko-KR" altLang="en-US" sz="900" dirty="0" smtClean="0"/>
              <a:t>	</a:t>
            </a:r>
            <a:r>
              <a:rPr lang="ko-KR" altLang="en-US" sz="900" dirty="0" err="1" smtClean="0"/>
              <a:t>policy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Object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Generator</a:t>
            </a:r>
            <a:r>
              <a:rPr lang="ko-KR" altLang="en-US" sz="900" dirty="0" smtClean="0"/>
              <a:t>'</a:t>
            </a:r>
          </a:p>
          <a:p>
            <a:r>
              <a:rPr lang="ko-KR" altLang="en-US" sz="900" dirty="0" smtClean="0"/>
              <a:t>	</a:t>
            </a:r>
            <a:r>
              <a:rPr lang="ko-KR" altLang="en-US" sz="900" dirty="0" err="1" smtClean="0"/>
              <a:t>vault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Administration</a:t>
            </a:r>
            <a:r>
              <a:rPr lang="ko-KR" altLang="en-US" sz="900" dirty="0" smtClean="0"/>
              <a:t>'</a:t>
            </a:r>
          </a:p>
          <a:p>
            <a:r>
              <a:rPr lang="ko-KR" altLang="en-US" sz="900" dirty="0" smtClean="0"/>
              <a:t>	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'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eService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Name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Prefix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' 'TD-'</a:t>
            </a:r>
          </a:p>
          <a:p>
            <a:r>
              <a:rPr lang="ko-KR" altLang="en-US" sz="900" dirty="0" smtClean="0"/>
              <a:t>	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Processing Time </a:t>
            </a:r>
            <a:r>
              <a:rPr lang="ko-KR" altLang="en-US" sz="900" dirty="0" err="1" smtClean="0"/>
              <a:t>Limit</a:t>
            </a:r>
            <a:r>
              <a:rPr lang="ko-KR" altLang="en-US" sz="900" dirty="0" smtClean="0"/>
              <a:t>' 60</a:t>
            </a:r>
          </a:p>
          <a:p>
            <a:r>
              <a:rPr lang="ko-KR" altLang="en-US" sz="900" dirty="0" smtClean="0"/>
              <a:t>	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Retry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Count</a:t>
            </a:r>
            <a:r>
              <a:rPr lang="ko-KR" altLang="en-US" sz="900" dirty="0" smtClean="0"/>
              <a:t>' 1</a:t>
            </a:r>
          </a:p>
          <a:p>
            <a:r>
              <a:rPr lang="ko-KR" altLang="en-US" sz="900" dirty="0" smtClean="0"/>
              <a:t>	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Retry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Delay</a:t>
            </a:r>
            <a:r>
              <a:rPr lang="ko-KR" altLang="en-US" sz="900" dirty="0" smtClean="0"/>
              <a:t>' 1000</a:t>
            </a:r>
          </a:p>
          <a:p>
            <a:r>
              <a:rPr lang="ko-KR" altLang="en-US" sz="900" dirty="0" smtClean="0"/>
              <a:t>	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Safety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Policy</a:t>
            </a:r>
            <a:r>
              <a:rPr lang="ko-KR" altLang="en-US" sz="900" dirty="0" smtClean="0"/>
              <a:t>' </a:t>
            </a:r>
            <a:r>
              <a:rPr lang="ko-KR" altLang="en-US" sz="900" dirty="0" err="1" smtClean="0"/>
              <a:t>policy_testDocumentPolicy</a:t>
            </a:r>
            <a:endParaRPr lang="ko-KR" altLang="en-US" sz="900" dirty="0" smtClean="0"/>
          </a:p>
          <a:p>
            <a:r>
              <a:rPr lang="ko-KR" altLang="en-US" sz="900" dirty="0" smtClean="0"/>
              <a:t>	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Safety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Vault</a:t>
            </a:r>
            <a:r>
              <a:rPr lang="ko-KR" altLang="en-US" sz="900" dirty="0" smtClean="0"/>
              <a:t>' </a:t>
            </a:r>
            <a:r>
              <a:rPr lang="ko-KR" altLang="en-US" sz="900" dirty="0" err="1" smtClean="0"/>
              <a:t>vault_eServiceProduction</a:t>
            </a:r>
            <a:endParaRPr lang="ko-KR" altLang="en-US" sz="900" dirty="0" smtClean="0"/>
          </a:p>
          <a:p>
            <a:r>
              <a:rPr lang="ko-KR" altLang="en-US" sz="900" dirty="0" smtClean="0"/>
              <a:t>;</a:t>
            </a:r>
          </a:p>
          <a:p>
            <a:r>
              <a:rPr lang="en-US" altLang="ko-KR" sz="900" dirty="0" smtClean="0"/>
              <a:t>#### NUMBER </a:t>
            </a:r>
            <a:r>
              <a:rPr lang="ko-KR" altLang="en-US" sz="900" dirty="0" smtClean="0"/>
              <a:t>자동 생성</a:t>
            </a:r>
          </a:p>
          <a:p>
            <a:r>
              <a:rPr lang="ko-KR" altLang="en-US" sz="900" dirty="0" err="1" smtClean="0"/>
              <a:t>add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bus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Number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Generator</a:t>
            </a:r>
            <a:r>
              <a:rPr lang="ko-KR" altLang="en-US" sz="900" dirty="0" smtClean="0"/>
              <a:t>' </a:t>
            </a:r>
            <a:r>
              <a:rPr lang="ko-KR" altLang="en-US" sz="900" dirty="0" err="1" smtClean="0"/>
              <a:t>type_testDocument</a:t>
            </a:r>
            <a:r>
              <a:rPr lang="ko-KR" altLang="en-US" sz="900" dirty="0" smtClean="0"/>
              <a:t> ''</a:t>
            </a:r>
          </a:p>
          <a:p>
            <a:r>
              <a:rPr lang="ko-KR" altLang="en-US" sz="900" dirty="0" smtClean="0"/>
              <a:t>	</a:t>
            </a:r>
            <a:r>
              <a:rPr lang="ko-KR" altLang="en-US" sz="900" dirty="0" err="1" smtClean="0"/>
              <a:t>policy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Object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Generator</a:t>
            </a:r>
            <a:r>
              <a:rPr lang="ko-KR" altLang="en-US" sz="900" dirty="0" smtClean="0"/>
              <a:t>'</a:t>
            </a:r>
          </a:p>
          <a:p>
            <a:r>
              <a:rPr lang="ko-KR" altLang="en-US" sz="900" dirty="0" smtClean="0"/>
              <a:t>	</a:t>
            </a:r>
            <a:r>
              <a:rPr lang="ko-KR" altLang="en-US" sz="900" dirty="0" err="1" smtClean="0"/>
              <a:t>vault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Administration</a:t>
            </a:r>
            <a:r>
              <a:rPr lang="ko-KR" altLang="en-US" sz="900" dirty="0" smtClean="0"/>
              <a:t>'</a:t>
            </a:r>
          </a:p>
          <a:p>
            <a:r>
              <a:rPr lang="ko-KR" altLang="en-US" sz="900" dirty="0" smtClean="0"/>
              <a:t>	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'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eService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Next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Number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' 00000001</a:t>
            </a:r>
          </a:p>
          <a:p>
            <a:r>
              <a:rPr lang="ko-KR" altLang="en-US" sz="900" dirty="0" smtClean="0"/>
              <a:t>;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#### </a:t>
            </a:r>
            <a:r>
              <a:rPr lang="ko-KR" altLang="en-US" sz="900" dirty="0" err="1" smtClean="0"/>
              <a:t>릴레이션</a:t>
            </a:r>
            <a:r>
              <a:rPr lang="ko-KR" altLang="en-US" sz="900" dirty="0" smtClean="0"/>
              <a:t> 연결</a:t>
            </a:r>
          </a:p>
          <a:p>
            <a:r>
              <a:rPr lang="ko-KR" altLang="en-US" sz="900" dirty="0" err="1" smtClean="0"/>
              <a:t>add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connection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Number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Generator</a:t>
            </a:r>
            <a:r>
              <a:rPr lang="ko-KR" altLang="en-US" sz="900" dirty="0" smtClean="0"/>
              <a:t>' </a:t>
            </a:r>
          </a:p>
          <a:p>
            <a:r>
              <a:rPr lang="ko-KR" altLang="en-US" sz="900" dirty="0" smtClean="0"/>
              <a:t>	</a:t>
            </a:r>
            <a:r>
              <a:rPr lang="ko-KR" altLang="en-US" sz="900" dirty="0" err="1" smtClean="0"/>
              <a:t>from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Object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Generator</a:t>
            </a:r>
            <a:r>
              <a:rPr lang="ko-KR" altLang="en-US" sz="900" dirty="0" smtClean="0"/>
              <a:t>' '</a:t>
            </a:r>
            <a:r>
              <a:rPr lang="ko-KR" altLang="en-US" sz="900" dirty="0" err="1" smtClean="0"/>
              <a:t>type_testDocument</a:t>
            </a:r>
            <a:r>
              <a:rPr lang="ko-KR" altLang="en-US" sz="900" dirty="0" smtClean="0"/>
              <a:t>' ''  </a:t>
            </a:r>
          </a:p>
          <a:p>
            <a:r>
              <a:rPr lang="ko-KR" altLang="en-US" sz="900" dirty="0" smtClean="0"/>
              <a:t>	</a:t>
            </a:r>
            <a:r>
              <a:rPr lang="ko-KR" altLang="en-US" sz="900" dirty="0" err="1" smtClean="0"/>
              <a:t>to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eService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Number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Generator</a:t>
            </a:r>
            <a:r>
              <a:rPr lang="ko-KR" altLang="en-US" sz="900" dirty="0" smtClean="0"/>
              <a:t>' </a:t>
            </a:r>
            <a:r>
              <a:rPr lang="ko-KR" altLang="en-US" sz="900" dirty="0" err="1" smtClean="0"/>
              <a:t>type_testDocument</a:t>
            </a:r>
            <a:r>
              <a:rPr lang="ko-KR" altLang="en-US" sz="900" dirty="0" smtClean="0"/>
              <a:t> ''</a:t>
            </a:r>
          </a:p>
          <a:p>
            <a:r>
              <a:rPr lang="ko-KR" altLang="en-US" sz="900" dirty="0" smtClean="0"/>
              <a:t>;</a:t>
            </a:r>
          </a:p>
          <a:p>
            <a:endParaRPr lang="ko-KR" altLang="en-US" sz="900" dirty="0" smtClean="0"/>
          </a:p>
          <a:p>
            <a:r>
              <a:rPr lang="en-US" altLang="ko-KR" sz="900" dirty="0" smtClean="0"/>
              <a:t>#### COMMAND </a:t>
            </a:r>
            <a:r>
              <a:rPr lang="ko-KR" altLang="en-US" sz="900" dirty="0" smtClean="0"/>
              <a:t>수정</a:t>
            </a:r>
          </a:p>
          <a:p>
            <a:r>
              <a:rPr lang="ko-KR" altLang="en-US" sz="900" dirty="0" err="1" smtClean="0"/>
              <a:t>mod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command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testDocumentCreate</a:t>
            </a:r>
            <a:endParaRPr lang="ko-KR" altLang="en-US" sz="900" dirty="0" smtClean="0"/>
          </a:p>
          <a:p>
            <a:r>
              <a:rPr lang="ko-KR" altLang="en-US" sz="900" dirty="0"/>
              <a:t> </a:t>
            </a:r>
            <a:r>
              <a:rPr lang="ko-KR" altLang="en-US" sz="900" dirty="0" smtClean="0"/>
              <a:t>     </a:t>
            </a:r>
            <a:r>
              <a:rPr lang="ko-KR" altLang="en-US" sz="900" dirty="0" err="1" smtClean="0"/>
              <a:t>href</a:t>
            </a:r>
            <a:r>
              <a:rPr lang="ko-KR" altLang="en-US" sz="900" dirty="0" smtClean="0"/>
              <a:t> '</a:t>
            </a:r>
            <a:r>
              <a:rPr lang="ko-KR" altLang="en-US" sz="900" dirty="0" err="1" smtClean="0"/>
              <a:t>emxCreate.jsp?type</a:t>
            </a:r>
            <a:r>
              <a:rPr lang="ko-KR" altLang="en-US" sz="900" dirty="0" smtClean="0"/>
              <a:t>=</a:t>
            </a:r>
            <a:r>
              <a:rPr lang="ko-KR" altLang="en-US" sz="900" dirty="0" err="1" smtClean="0"/>
              <a:t>type_testDocument&amp;form</a:t>
            </a:r>
            <a:r>
              <a:rPr lang="ko-KR" altLang="en-US" sz="900" dirty="0" smtClean="0"/>
              <a:t>=</a:t>
            </a:r>
            <a:r>
              <a:rPr lang="ko-KR" altLang="en-US" sz="900" dirty="0" err="1" smtClean="0"/>
              <a:t>type_testDocument&amp;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nameField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=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auto</a:t>
            </a:r>
            <a:r>
              <a:rPr lang="ko-KR" altLang="en-US" sz="900" dirty="0" err="1" smtClean="0"/>
              <a:t>&amp;policy</a:t>
            </a:r>
            <a:r>
              <a:rPr lang="ko-KR" altLang="en-US" sz="900" dirty="0" smtClean="0"/>
              <a:t>=</a:t>
            </a:r>
            <a:r>
              <a:rPr lang="ko-KR" altLang="en-US" sz="900" dirty="0" err="1" smtClean="0"/>
              <a:t>testDocumentPolicy&amp;vaultChooser</a:t>
            </a:r>
            <a:r>
              <a:rPr lang="ko-KR" altLang="en-US" sz="900" dirty="0" smtClean="0"/>
              <a:t>=</a:t>
            </a:r>
            <a:r>
              <a:rPr lang="ko-KR" altLang="en-US" sz="900" dirty="0" err="1" smtClean="0"/>
              <a:t>true&amp;submitAction</a:t>
            </a:r>
            <a:r>
              <a:rPr lang="ko-KR" altLang="en-US" sz="900" dirty="0" smtClean="0"/>
              <a:t>=</a:t>
            </a:r>
            <a:r>
              <a:rPr lang="ko-KR" altLang="en-US" sz="900" dirty="0" err="1" smtClean="0"/>
              <a:t>treeContent&amp;header</a:t>
            </a:r>
            <a:r>
              <a:rPr lang="ko-KR" altLang="en-US" sz="900" dirty="0" smtClean="0"/>
              <a:t>=</a:t>
            </a:r>
            <a:r>
              <a:rPr lang="ko-KR" altLang="en-US" sz="900" dirty="0" err="1" smtClean="0"/>
              <a:t>Create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test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Document</a:t>
            </a:r>
            <a:r>
              <a:rPr lang="ko-KR" altLang="en-US" sz="900" dirty="0" smtClean="0"/>
              <a:t>' </a:t>
            </a:r>
          </a:p>
          <a:p>
            <a:r>
              <a:rPr lang="ko-KR" altLang="en-US" sz="900" dirty="0" smtClean="0"/>
              <a:t>;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**** Object </a:t>
            </a:r>
            <a:r>
              <a:rPr lang="ko-KR" altLang="en-US" sz="900" dirty="0" smtClean="0"/>
              <a:t>자동생성 </a:t>
            </a:r>
            <a:r>
              <a:rPr lang="en-US" altLang="ko-KR" sz="900" dirty="0" smtClean="0"/>
              <a:t>JAVA </a:t>
            </a:r>
            <a:r>
              <a:rPr lang="en-US" altLang="ko-KR" sz="900" dirty="0" smtClean="0"/>
              <a:t>API (</a:t>
            </a:r>
            <a:r>
              <a:rPr lang="ko-KR" altLang="en-US" sz="900" dirty="0" smtClean="0"/>
              <a:t>이런 방법도 있다</a:t>
            </a:r>
            <a:r>
              <a:rPr lang="en-US" altLang="ko-KR" sz="900" smtClean="0"/>
              <a:t>)</a:t>
            </a:r>
            <a:endParaRPr lang="en-US" altLang="ko-KR" sz="900" dirty="0" smtClean="0"/>
          </a:p>
          <a:p>
            <a:r>
              <a:rPr lang="en-US" altLang="ko-KR" sz="900" dirty="0" smtClean="0"/>
              <a:t>// parameter : context, type, policy </a:t>
            </a:r>
          </a:p>
          <a:p>
            <a:r>
              <a:rPr lang="en-US" altLang="ko-KR" sz="900" dirty="0" smtClean="0"/>
              <a:t>// return : </a:t>
            </a:r>
            <a:r>
              <a:rPr lang="en-US" altLang="ko-KR" sz="900" dirty="0" err="1" smtClean="0"/>
              <a:t>objectId</a:t>
            </a:r>
            <a:r>
              <a:rPr lang="ko-KR" altLang="en-US" sz="900" dirty="0" smtClean="0"/>
              <a:t>를 리턴</a:t>
            </a:r>
            <a:r>
              <a:rPr lang="en-US" altLang="ko-KR" sz="900" dirty="0" smtClean="0"/>
              <a:t>...</a:t>
            </a:r>
          </a:p>
          <a:p>
            <a:r>
              <a:rPr lang="en-US" altLang="ko-KR" sz="900" dirty="0" err="1" smtClean="0"/>
              <a:t>FrameworkUtil.autoName</a:t>
            </a:r>
            <a:r>
              <a:rPr lang="en-US" altLang="ko-KR" sz="900" dirty="0" smtClean="0"/>
              <a:t>(context, "</a:t>
            </a:r>
            <a:r>
              <a:rPr lang="en-US" altLang="ko-KR" sz="900" dirty="0" err="1" smtClean="0"/>
              <a:t>type_testDocument</a:t>
            </a:r>
            <a:r>
              <a:rPr lang="en-US" altLang="ko-KR" sz="900" dirty="0" smtClean="0"/>
              <a:t>", "", "</a:t>
            </a:r>
            <a:r>
              <a:rPr lang="en-US" altLang="ko-KR" sz="900" dirty="0" err="1" smtClean="0"/>
              <a:t>policy_testDocumentPolicy</a:t>
            </a:r>
            <a:r>
              <a:rPr lang="en-US" altLang="ko-KR" sz="900" dirty="0" smtClean="0"/>
              <a:t>", "eService Production");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5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297" y="716691"/>
            <a:ext cx="91625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## </a:t>
            </a:r>
            <a:r>
              <a:rPr lang="ko-KR" altLang="en-US" sz="1100" dirty="0" smtClean="0"/>
              <a:t>요구사항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testDocument</a:t>
            </a:r>
            <a:r>
              <a:rPr lang="ko-KR" altLang="en-US" sz="1100" dirty="0" smtClean="0"/>
              <a:t>가 등록될 때</a:t>
            </a:r>
            <a:r>
              <a:rPr lang="en-US" altLang="ko-KR" sz="1100" dirty="0" smtClean="0"/>
              <a:t>,  Originator</a:t>
            </a:r>
            <a:r>
              <a:rPr lang="ko-KR" altLang="en-US" sz="1100" dirty="0" smtClean="0"/>
              <a:t>에 빈 값으로 들어가고 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로그인 한 사용자로 자동 지정될 수 있도록 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##  </a:t>
            </a:r>
            <a:r>
              <a:rPr lang="ko-KR" altLang="en-US" sz="1100" dirty="0" smtClean="0"/>
              <a:t>해결방안</a:t>
            </a:r>
            <a:r>
              <a:rPr lang="en-US" altLang="ko-KR" sz="1100" dirty="0" smtClean="0"/>
              <a:t>			</a:t>
            </a:r>
            <a:r>
              <a:rPr lang="ko-KR" altLang="en-US" sz="1100" dirty="0" smtClean="0"/>
              <a:t>타입</a:t>
            </a:r>
            <a:r>
              <a:rPr lang="en-US" altLang="ko-KR" sz="1100" dirty="0" smtClean="0"/>
              <a:t>			name	   </a:t>
            </a:r>
            <a:r>
              <a:rPr lang="ko-KR" altLang="en-US" sz="1100" dirty="0" err="1" smtClean="0"/>
              <a:t>리비전</a:t>
            </a:r>
            <a:endParaRPr lang="en-US" altLang="ko-KR" sz="1100" dirty="0" smtClean="0"/>
          </a:p>
          <a:p>
            <a:r>
              <a:rPr lang="en-US" altLang="ko-KR" sz="1100" dirty="0" smtClean="0"/>
              <a:t>3D </a:t>
            </a:r>
            <a:r>
              <a:rPr lang="en-US" altLang="ko-KR" sz="1100" dirty="0" err="1" smtClean="0"/>
              <a:t>Exp</a:t>
            </a:r>
            <a:r>
              <a:rPr lang="ko-KR" altLang="en-US" sz="1100" dirty="0" smtClean="0"/>
              <a:t>에 이미 관련한 트리거 오브젝트</a:t>
            </a:r>
            <a:r>
              <a:rPr lang="en-US" altLang="ko-KR" sz="1100" dirty="0" smtClean="0"/>
              <a:t>('eService Trigger Program Parameters' </a:t>
            </a:r>
            <a:r>
              <a:rPr lang="en-US" altLang="ko-KR" sz="1100" dirty="0" err="1" smtClean="0"/>
              <a:t>TypeAllCreateAction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PopulateOriginator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리비전</a:t>
            </a:r>
            <a:r>
              <a:rPr lang="en-US" altLang="ko-KR" sz="1100" dirty="0" smtClean="0"/>
              <a:t>) )</a:t>
            </a:r>
            <a:r>
              <a:rPr lang="ko-KR" altLang="en-US" sz="1100" dirty="0" smtClean="0"/>
              <a:t>가 존재하며 </a:t>
            </a:r>
            <a:endParaRPr lang="en-US" altLang="ko-KR" sz="1100" dirty="0" smtClean="0"/>
          </a:p>
          <a:p>
            <a:r>
              <a:rPr lang="en-US" altLang="ko-KR" sz="1100" dirty="0" err="1" smtClean="0"/>
              <a:t>testDocument</a:t>
            </a:r>
            <a:r>
              <a:rPr lang="ko-KR" altLang="en-US" sz="1100" dirty="0" smtClean="0"/>
              <a:t>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Create </a:t>
            </a:r>
            <a:r>
              <a:rPr lang="ko-KR" altLang="en-US" sz="1100" dirty="0" smtClean="0"/>
              <a:t>이벤트에 트리거로 등록한다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mod type </a:t>
            </a:r>
            <a:r>
              <a:rPr lang="en-US" altLang="ko-KR" sz="1100" dirty="0" err="1" smtClean="0"/>
              <a:t>testDocument</a:t>
            </a:r>
            <a:endParaRPr lang="en-US" altLang="ko-KR" sz="1100" dirty="0" smtClean="0"/>
          </a:p>
          <a:p>
            <a:r>
              <a:rPr lang="en-US" altLang="ko-KR" sz="1100" dirty="0" smtClean="0"/>
              <a:t>	add trigger </a:t>
            </a:r>
          </a:p>
          <a:p>
            <a:r>
              <a:rPr lang="en-US" altLang="ko-KR" sz="1100" dirty="0" smtClean="0"/>
              <a:t>		Create 			                  ## Trigger Event</a:t>
            </a:r>
          </a:p>
          <a:p>
            <a:r>
              <a:rPr lang="en-US" altLang="ko-KR" sz="1100" dirty="0" smtClean="0"/>
              <a:t>		Action 			                  ## Trigger Type ( Check(</a:t>
            </a:r>
            <a:r>
              <a:rPr lang="ko-KR" altLang="en-US" sz="1100" dirty="0" smtClean="0"/>
              <a:t>이벤트 발생 전</a:t>
            </a:r>
            <a:r>
              <a:rPr lang="en-US" altLang="ko-KR" sz="1100" dirty="0" smtClean="0"/>
              <a:t>), Override(</a:t>
            </a:r>
            <a:r>
              <a:rPr lang="ko-KR" altLang="en-US" sz="1100" dirty="0" smtClean="0"/>
              <a:t>이벤트 대체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생성 </a:t>
            </a:r>
            <a:r>
              <a:rPr lang="en-US" altLang="ko-KR" sz="1100" dirty="0" smtClean="0"/>
              <a:t>x)), Action(</a:t>
            </a:r>
            <a:r>
              <a:rPr lang="ko-KR" altLang="en-US" sz="1100" dirty="0" smtClean="0"/>
              <a:t>이벤트 발생 후</a:t>
            </a:r>
            <a:r>
              <a:rPr lang="en-US" altLang="ko-KR" sz="1100" dirty="0" smtClean="0"/>
              <a:t>) ) </a:t>
            </a:r>
          </a:p>
          <a:p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emxTriggerManager</a:t>
            </a:r>
            <a:r>
              <a:rPr lang="en-US" altLang="ko-KR" sz="1100" dirty="0" smtClean="0"/>
              <a:t> input '</a:t>
            </a:r>
            <a:r>
              <a:rPr lang="en-US" altLang="ko-KR" sz="1100" dirty="0" err="1" smtClean="0"/>
              <a:t>TypeAllCreateAction</a:t>
            </a:r>
            <a:r>
              <a:rPr lang="en-US" altLang="ko-KR" sz="1100" dirty="0" smtClean="0"/>
              <a:t>‘            ## Trigger Program   ( </a:t>
            </a:r>
            <a:r>
              <a:rPr lang="en-US" altLang="ko-KR" sz="1100" dirty="0" err="1" smtClean="0"/>
              <a:t>TypeAllCreateAction</a:t>
            </a:r>
            <a:r>
              <a:rPr lang="en-US" altLang="ko-KR" sz="1100" dirty="0" smtClean="0"/>
              <a:t> ) </a:t>
            </a:r>
          </a:p>
          <a:p>
            <a:r>
              <a:rPr lang="en-US" altLang="ko-KR" sz="1100" dirty="0" smtClean="0"/>
              <a:t>;				(</a:t>
            </a:r>
            <a:r>
              <a:rPr lang="ko-KR" altLang="en-US" sz="1100" dirty="0" smtClean="0"/>
              <a:t>여기서는 </a:t>
            </a:r>
            <a:r>
              <a:rPr lang="en-US" altLang="ko-KR" sz="1100" dirty="0" smtClean="0"/>
              <a:t>name</a:t>
            </a:r>
            <a:r>
              <a:rPr lang="ko-KR" altLang="en-US" sz="1100" dirty="0" smtClean="0"/>
              <a:t>만 준다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15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134" y="135438"/>
            <a:ext cx="11646243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## </a:t>
            </a:r>
            <a:r>
              <a:rPr lang="ko-KR" altLang="en-US" sz="1100" dirty="0" smtClean="0"/>
              <a:t>요구사항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testDocument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working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review </a:t>
            </a:r>
            <a:r>
              <a:rPr lang="ko-KR" altLang="en-US" sz="1100" dirty="0" smtClean="0"/>
              <a:t>상태로 </a:t>
            </a:r>
            <a:r>
              <a:rPr lang="en-US" altLang="ko-KR" sz="1100" dirty="0" smtClean="0"/>
              <a:t>promote</a:t>
            </a:r>
            <a:r>
              <a:rPr lang="ko-KR" altLang="en-US" sz="1100" dirty="0" smtClean="0"/>
              <a:t>될 때</a:t>
            </a:r>
            <a:r>
              <a:rPr lang="en-US" altLang="ko-KR" sz="1100" dirty="0" smtClean="0"/>
              <a:t>,    </a:t>
            </a:r>
            <a:r>
              <a:rPr lang="en-US" altLang="ko-KR" sz="1100" dirty="0" err="1" smtClean="0"/>
              <a:t>testDocumentCategory</a:t>
            </a:r>
            <a:r>
              <a:rPr lang="ko-KR" altLang="en-US" sz="1100" dirty="0" smtClean="0"/>
              <a:t>가 </a:t>
            </a:r>
            <a:r>
              <a:rPr lang="en-US" altLang="ko-KR" sz="1100" dirty="0" err="1" smtClean="0"/>
              <a:t>Etc</a:t>
            </a:r>
            <a:r>
              <a:rPr lang="ko-KR" altLang="en-US" sz="1100" dirty="0" smtClean="0"/>
              <a:t>인 경우 </a:t>
            </a:r>
            <a:r>
              <a:rPr lang="en-US" altLang="ko-KR" sz="1100" dirty="0" smtClean="0"/>
              <a:t>Blocking </a:t>
            </a:r>
            <a:r>
              <a:rPr lang="ko-KR" altLang="en-US" sz="1100" dirty="0" smtClean="0"/>
              <a:t>처리한다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##  </a:t>
            </a:r>
            <a:r>
              <a:rPr lang="ko-KR" altLang="en-US" sz="1100" dirty="0" smtClean="0"/>
              <a:t>해결방안</a:t>
            </a:r>
            <a:endParaRPr lang="en-US" altLang="ko-KR" sz="1100" dirty="0" smtClean="0"/>
          </a:p>
          <a:p>
            <a:r>
              <a:rPr lang="en-US" altLang="ko-KR" sz="1100" dirty="0" smtClean="0"/>
              <a:t>Policy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Working State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Trigger</a:t>
            </a:r>
            <a:r>
              <a:rPr lang="ko-KR" altLang="en-US" sz="1100" dirty="0" smtClean="0"/>
              <a:t>로 등록 후 해당 내용 구현할 트리거 오브젝트와 자바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작성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b="1" dirty="0" smtClean="0"/>
              <a:t>1.Policy</a:t>
            </a:r>
            <a:r>
              <a:rPr lang="ko-KR" altLang="en-US" sz="1100" b="1" dirty="0" smtClean="0"/>
              <a:t>에 </a:t>
            </a:r>
            <a:r>
              <a:rPr lang="en-US" altLang="ko-KR" sz="1100" b="1" dirty="0" smtClean="0"/>
              <a:t>Trigger </a:t>
            </a:r>
            <a:r>
              <a:rPr lang="ko-KR" altLang="en-US" sz="1100" b="1" dirty="0" smtClean="0"/>
              <a:t>등록</a:t>
            </a:r>
            <a:endParaRPr lang="en-US" altLang="ko-KR" sz="1100" b="1" dirty="0" smtClean="0"/>
          </a:p>
          <a:p>
            <a:r>
              <a:rPr lang="en-US" altLang="ko-KR" sz="1100" dirty="0" smtClean="0"/>
              <a:t>mod policy '</a:t>
            </a:r>
            <a:r>
              <a:rPr lang="en-US" altLang="ko-KR" sz="1100" dirty="0" err="1" smtClean="0"/>
              <a:t>testDocumentPolicy</a:t>
            </a:r>
            <a:r>
              <a:rPr lang="en-US" altLang="ko-KR" sz="1100" dirty="0" smtClean="0"/>
              <a:t>'</a:t>
            </a:r>
          </a:p>
          <a:p>
            <a:r>
              <a:rPr lang="en-US" altLang="ko-KR" sz="1100" dirty="0" smtClean="0"/>
              <a:t>	state 'Working'</a:t>
            </a:r>
          </a:p>
          <a:p>
            <a:r>
              <a:rPr lang="en-US" altLang="ko-KR" sz="1100" dirty="0" smtClean="0"/>
              <a:t>	 add trigger </a:t>
            </a:r>
          </a:p>
          <a:p>
            <a:r>
              <a:rPr lang="en-US" altLang="ko-KR" sz="1100" dirty="0" smtClean="0"/>
              <a:t>	   promote	(</a:t>
            </a:r>
            <a:r>
              <a:rPr lang="ko-KR" altLang="en-US" sz="1100" dirty="0" smtClean="0"/>
              <a:t>첫번째 상태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	   check	(check</a:t>
            </a:r>
            <a:r>
              <a:rPr lang="ko-KR" altLang="en-US" sz="1100" dirty="0" err="1" smtClean="0"/>
              <a:t>할때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	   </a:t>
            </a:r>
            <a:r>
              <a:rPr lang="en-US" altLang="ko-KR" sz="1100" dirty="0" err="1" smtClean="0"/>
              <a:t>emxTriggerManager</a:t>
            </a:r>
            <a:r>
              <a:rPr lang="en-US" altLang="ko-KR" sz="1100" dirty="0" smtClean="0"/>
              <a:t> input </a:t>
            </a:r>
            <a:r>
              <a:rPr lang="en-US" altLang="ko-KR" sz="1100" dirty="0" err="1" smtClean="0"/>
              <a:t>PolicytestDocumentPolicyCheck</a:t>
            </a:r>
            <a:endParaRPr lang="en-US" altLang="ko-KR" sz="1100" dirty="0" smtClean="0"/>
          </a:p>
          <a:p>
            <a:r>
              <a:rPr lang="en-US" altLang="ko-KR" sz="1100" dirty="0" smtClean="0"/>
              <a:t>;</a:t>
            </a:r>
          </a:p>
          <a:p>
            <a:endParaRPr lang="en-US" altLang="ko-KR" sz="1100" dirty="0" smtClean="0"/>
          </a:p>
          <a:p>
            <a:r>
              <a:rPr lang="en-US" altLang="ko-KR" sz="1100" b="1" dirty="0" smtClean="0"/>
              <a:t>2. Trigger </a:t>
            </a:r>
            <a:r>
              <a:rPr lang="ko-KR" altLang="en-US" sz="1100" b="1" dirty="0" smtClean="0"/>
              <a:t>오브젝트 정의 및 등록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항상 </a:t>
            </a:r>
            <a:r>
              <a:rPr lang="ko-KR" altLang="en-US" sz="1100" b="1" dirty="0" err="1" smtClean="0"/>
              <a:t>해줘야함</a:t>
            </a:r>
            <a:r>
              <a:rPr lang="en-US" altLang="ko-KR" sz="1100" b="1" dirty="0" smtClean="0"/>
              <a:t>)</a:t>
            </a:r>
          </a:p>
          <a:p>
            <a:r>
              <a:rPr lang="en-US" altLang="ko-KR" sz="1100" dirty="0" smtClean="0"/>
              <a:t>Add bus ＇eService Trigger Program Parameters＇ </a:t>
            </a:r>
            <a:r>
              <a:rPr lang="en-US" altLang="ko-KR" sz="1100" dirty="0" err="1" smtClean="0"/>
              <a:t>PolicytestDocumentPolicyCheck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checkDocumentCategory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 smtClean="0"/>
              <a:t>checkDocumentCategory</a:t>
            </a:r>
            <a:r>
              <a:rPr lang="ko-KR" altLang="en-US" sz="1100" dirty="0" smtClean="0"/>
              <a:t>를 만듦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	policy ＇eService Trigger Program Policy＇</a:t>
            </a:r>
          </a:p>
          <a:p>
            <a:r>
              <a:rPr lang="en-US" altLang="ko-KR" sz="1100" dirty="0" smtClean="0"/>
              <a:t>	vault ＇eService Administration＇ </a:t>
            </a:r>
          </a:p>
          <a:p>
            <a:r>
              <a:rPr lang="en-US" altLang="ko-KR" sz="1100" dirty="0" smtClean="0"/>
              <a:t>	＇eService Program Name＇ </a:t>
            </a:r>
            <a:r>
              <a:rPr lang="en-US" altLang="ko-KR" sz="1100" dirty="0" err="1" smtClean="0"/>
              <a:t>testDocument</a:t>
            </a:r>
            <a:r>
              <a:rPr lang="en-US" altLang="ko-KR" sz="1100" dirty="0" smtClean="0"/>
              <a:t>  (JPO)</a:t>
            </a:r>
          </a:p>
          <a:p>
            <a:r>
              <a:rPr lang="en-US" altLang="ko-KR" sz="1100" dirty="0" smtClean="0"/>
              <a:t>	＇eService Method Name＇ </a:t>
            </a:r>
            <a:r>
              <a:rPr lang="en-US" altLang="ko-KR" sz="1100" dirty="0" err="1" smtClean="0"/>
              <a:t>checkDocumentCategory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 smtClean="0"/>
              <a:t>	＇eService Sequence Number＇ 1	(</a:t>
            </a:r>
            <a:r>
              <a:rPr lang="ko-KR" altLang="en-US" sz="1100" dirty="0" smtClean="0"/>
              <a:t>호출 순서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필수값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	＇eService Program Argument 1＇ ${OBJECTID}   ## 1 ~ 15 </a:t>
            </a:r>
            <a:r>
              <a:rPr lang="ko-KR" altLang="en-US" sz="1100" dirty="0" smtClean="0"/>
              <a:t>까지 존재</a:t>
            </a:r>
            <a:r>
              <a:rPr lang="en-US" altLang="ko-KR" sz="1100" dirty="0" smtClean="0"/>
              <a:t>… </a:t>
            </a:r>
            <a:r>
              <a:rPr lang="ko-KR" altLang="en-US" sz="1100" dirty="0" smtClean="0"/>
              <a:t>숫자는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(Context </a:t>
            </a:r>
            <a:r>
              <a:rPr lang="en-US" altLang="ko-KR" sz="1100" dirty="0" err="1" smtClean="0"/>
              <a:t>context</a:t>
            </a:r>
            <a:r>
              <a:rPr lang="en-US" altLang="ko-KR" sz="1100" dirty="0" smtClean="0"/>
              <a:t>, 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</a:t>
            </a:r>
            <a:r>
              <a:rPr lang="ko-KR" altLang="en-US" sz="1100" dirty="0" err="1" smtClean="0"/>
              <a:t>파라미터의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배열의 </a:t>
            </a:r>
            <a:r>
              <a:rPr lang="en-US" altLang="ko-KR" sz="1100" dirty="0" smtClean="0"/>
              <a:t>Index ) 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						(</a:t>
            </a:r>
            <a:r>
              <a:rPr lang="ko-KR" altLang="en-US" sz="1100" dirty="0" smtClean="0"/>
              <a:t>호출할 때 </a:t>
            </a:r>
            <a:r>
              <a:rPr lang="en-US" altLang="ko-KR" sz="1100" dirty="0" err="1" smtClean="0"/>
              <a:t>objectId</a:t>
            </a:r>
            <a:r>
              <a:rPr lang="ko-KR" altLang="en-US" sz="1100" dirty="0" smtClean="0"/>
              <a:t>를 자동으로 넘겨줌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;	</a:t>
            </a:r>
          </a:p>
          <a:p>
            <a:r>
              <a:rPr lang="en-US" altLang="ko-KR" sz="1100" dirty="0" smtClean="0"/>
              <a:t>Promote bus ＇eService Trigger Program Parameters＇ </a:t>
            </a:r>
            <a:r>
              <a:rPr lang="en-US" altLang="ko-KR" sz="1100" dirty="0" err="1" smtClean="0"/>
              <a:t>PolicytestDocumentPolicyCheck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checkDocumentCategory</a:t>
            </a:r>
            <a:r>
              <a:rPr lang="en-US" altLang="ko-KR" sz="1100" dirty="0" smtClean="0"/>
              <a:t> ;  ## </a:t>
            </a:r>
            <a:r>
              <a:rPr lang="ko-KR" altLang="en-US" sz="1100" dirty="0" smtClean="0"/>
              <a:t>초기 상태가 </a:t>
            </a:r>
            <a:r>
              <a:rPr lang="en-US" altLang="ko-KR" sz="1100" dirty="0" smtClean="0"/>
              <a:t>Inactive , Promote</a:t>
            </a:r>
            <a:r>
              <a:rPr lang="ko-KR" altLang="en-US" sz="1100" dirty="0" smtClean="0"/>
              <a:t>하여 </a:t>
            </a:r>
            <a:r>
              <a:rPr lang="en-US" altLang="ko-KR" sz="1100" dirty="0" smtClean="0"/>
              <a:t>Active </a:t>
            </a:r>
            <a:r>
              <a:rPr lang="ko-KR" altLang="en-US" sz="1100" dirty="0" smtClean="0"/>
              <a:t>상태로 변경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b="1" dirty="0" smtClean="0"/>
              <a:t>3. Java </a:t>
            </a:r>
            <a:r>
              <a:rPr lang="ko-KR" altLang="en-US" sz="1100" b="1" dirty="0" err="1" smtClean="0"/>
              <a:t>메소드</a:t>
            </a:r>
            <a:r>
              <a:rPr lang="ko-KR" altLang="en-US" sz="1100" b="1" dirty="0" smtClean="0"/>
              <a:t> 작성</a:t>
            </a:r>
            <a:endParaRPr lang="en-US" altLang="ko-KR" sz="1100" b="1" dirty="0" smtClean="0"/>
          </a:p>
          <a:p>
            <a:r>
              <a:rPr lang="en-US" altLang="ko-KR" sz="800" b="1" dirty="0" smtClean="0"/>
              <a:t>Public</a:t>
            </a:r>
            <a:r>
              <a:rPr lang="en-US" altLang="ko-KR" sz="800" dirty="0" smtClean="0"/>
              <a:t> </a:t>
            </a:r>
            <a:r>
              <a:rPr lang="en-US" altLang="ko-KR" sz="800" b="1" dirty="0" err="1"/>
              <a:t>int</a:t>
            </a:r>
            <a:r>
              <a:rPr lang="en-US" altLang="ko-KR" sz="800" dirty="0"/>
              <a:t> </a:t>
            </a:r>
            <a:r>
              <a:rPr lang="en-US" altLang="ko-KR" sz="800" dirty="0" err="1"/>
              <a:t>checkDocumentCategory</a:t>
            </a:r>
            <a:r>
              <a:rPr lang="en-US" altLang="ko-KR" sz="800" dirty="0"/>
              <a:t>(Context </a:t>
            </a:r>
            <a:r>
              <a:rPr lang="en-US" altLang="ko-KR" sz="800" dirty="0" err="1"/>
              <a:t>context</a:t>
            </a:r>
            <a:r>
              <a:rPr lang="en-US" altLang="ko-KR" sz="800" dirty="0"/>
              <a:t>, String[] </a:t>
            </a:r>
            <a:r>
              <a:rPr lang="en-US" altLang="ko-KR" sz="800" dirty="0" err="1"/>
              <a:t>args</a:t>
            </a:r>
            <a:r>
              <a:rPr lang="en-US" altLang="ko-KR" sz="800" dirty="0"/>
              <a:t>) </a:t>
            </a:r>
            <a:r>
              <a:rPr lang="en-US" altLang="ko-KR" sz="800" b="1" dirty="0"/>
              <a:t>throws</a:t>
            </a:r>
            <a:r>
              <a:rPr lang="en-US" altLang="ko-KR" sz="800" dirty="0"/>
              <a:t> Exception {</a:t>
            </a:r>
          </a:p>
          <a:p>
            <a:r>
              <a:rPr lang="en-US" altLang="ko-KR" sz="800" dirty="0" smtClean="0"/>
              <a:t>	String </a:t>
            </a:r>
            <a:r>
              <a:rPr lang="en-US" altLang="ko-KR" sz="800" dirty="0" err="1"/>
              <a:t>objectId</a:t>
            </a:r>
            <a:r>
              <a:rPr lang="en-US" altLang="ko-KR" sz="800" dirty="0"/>
              <a:t> = </a:t>
            </a:r>
            <a:r>
              <a:rPr lang="en-US" altLang="ko-KR" sz="800" dirty="0" err="1"/>
              <a:t>args</a:t>
            </a:r>
            <a:r>
              <a:rPr lang="en-US" altLang="ko-KR" sz="800" dirty="0"/>
              <a:t>[0];</a:t>
            </a:r>
          </a:p>
          <a:p>
            <a:r>
              <a:rPr lang="en-US" altLang="ko-KR" sz="800" dirty="0" smtClean="0"/>
              <a:t>	</a:t>
            </a:r>
            <a:r>
              <a:rPr lang="en-US" altLang="ko-KR" sz="800" dirty="0" err="1" smtClean="0"/>
              <a:t>DomainObject</a:t>
            </a:r>
            <a:r>
              <a:rPr lang="en-US" altLang="ko-KR" sz="800" dirty="0" smtClean="0"/>
              <a:t> </a:t>
            </a:r>
            <a:r>
              <a:rPr lang="en-US" altLang="ko-KR" sz="800" dirty="0" err="1"/>
              <a:t>dom</a:t>
            </a:r>
            <a:r>
              <a:rPr lang="en-US" altLang="ko-KR" sz="800" dirty="0"/>
              <a:t> = </a:t>
            </a:r>
            <a:r>
              <a:rPr lang="en-US" altLang="ko-KR" sz="800" b="1" dirty="0"/>
              <a:t>new</a:t>
            </a:r>
            <a:r>
              <a:rPr lang="en-US" altLang="ko-KR" sz="800" dirty="0"/>
              <a:t> </a:t>
            </a:r>
            <a:r>
              <a:rPr lang="en-US" altLang="ko-KR" sz="800" dirty="0" err="1"/>
              <a:t>DomainObject</a:t>
            </a:r>
            <a:r>
              <a:rPr lang="en-US" altLang="ko-KR" sz="800" dirty="0"/>
              <a:t>(</a:t>
            </a:r>
            <a:r>
              <a:rPr lang="en-US" altLang="ko-KR" sz="800" dirty="0" err="1"/>
              <a:t>objectId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smtClean="0"/>
              <a:t>	String </a:t>
            </a:r>
            <a:r>
              <a:rPr lang="en-US" altLang="ko-KR" sz="800" dirty="0" err="1"/>
              <a:t>documentCategory</a:t>
            </a:r>
            <a:r>
              <a:rPr lang="en-US" altLang="ko-KR" sz="800" dirty="0"/>
              <a:t> = </a:t>
            </a:r>
            <a:r>
              <a:rPr lang="en-US" altLang="ko-KR" sz="800" dirty="0" err="1"/>
              <a:t>dom.getAttributeValue</a:t>
            </a:r>
            <a:r>
              <a:rPr lang="en-US" altLang="ko-KR" sz="800" dirty="0"/>
              <a:t>(context, </a:t>
            </a:r>
            <a:r>
              <a:rPr lang="en-US" altLang="ko-KR" sz="800" dirty="0" smtClean="0"/>
              <a:t>＂</a:t>
            </a:r>
            <a:r>
              <a:rPr lang="en-US" altLang="ko-KR" sz="800" dirty="0" err="1" smtClean="0"/>
              <a:t>testDocumentCategory</a:t>
            </a:r>
            <a:r>
              <a:rPr lang="en-US" altLang="ko-KR" sz="800" dirty="0" smtClean="0"/>
              <a:t>＂);</a:t>
            </a:r>
            <a:endParaRPr lang="en-US" altLang="ko-KR" sz="800" dirty="0"/>
          </a:p>
          <a:p>
            <a:r>
              <a:rPr lang="en-US" altLang="ko-KR" sz="800" b="1" dirty="0" smtClean="0"/>
              <a:t>	if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documentCategory.equals</a:t>
            </a:r>
            <a:r>
              <a:rPr lang="en-US" altLang="ko-KR" sz="800" dirty="0" smtClean="0"/>
              <a:t>(＂</a:t>
            </a:r>
            <a:r>
              <a:rPr lang="en-US" altLang="ko-KR" sz="800" dirty="0" err="1" smtClean="0"/>
              <a:t>Etc</a:t>
            </a:r>
            <a:r>
              <a:rPr lang="en-US" altLang="ko-KR" sz="800" dirty="0" smtClean="0"/>
              <a:t>＂)){</a:t>
            </a:r>
            <a:endParaRPr lang="en-US" altLang="ko-KR" sz="800" dirty="0"/>
          </a:p>
          <a:p>
            <a:r>
              <a:rPr lang="en-US" altLang="ko-KR" sz="800" dirty="0" smtClean="0"/>
              <a:t>		</a:t>
            </a:r>
            <a:r>
              <a:rPr lang="en-US" altLang="ko-KR" sz="800" dirty="0" err="1" smtClean="0"/>
              <a:t>MqlUtil.</a:t>
            </a:r>
            <a:r>
              <a:rPr lang="en-US" altLang="ko-KR" sz="800" i="1" dirty="0" err="1" smtClean="0"/>
              <a:t>mqlCommand</a:t>
            </a:r>
            <a:r>
              <a:rPr lang="en-US" altLang="ko-KR" sz="800" dirty="0" smtClean="0"/>
              <a:t>(context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＂notice </a:t>
            </a:r>
            <a:r>
              <a:rPr lang="en-US" altLang="ko-KR" sz="800" dirty="0"/>
              <a:t>$</a:t>
            </a:r>
            <a:r>
              <a:rPr lang="en-US" altLang="ko-KR" sz="800" dirty="0" smtClean="0"/>
              <a:t>1＂,＂</a:t>
            </a:r>
            <a:r>
              <a:rPr lang="en-US" altLang="ko-KR" sz="800" dirty="0" err="1" smtClean="0"/>
              <a:t>Etc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Not </a:t>
            </a:r>
            <a:r>
              <a:rPr lang="en-US" altLang="ko-KR" sz="800" dirty="0" smtClean="0"/>
              <a:t>Allowed＂);</a:t>
            </a:r>
            <a:endParaRPr lang="en-US" altLang="ko-KR" sz="800" dirty="0"/>
          </a:p>
          <a:p>
            <a:r>
              <a:rPr lang="en-US" altLang="ko-KR" sz="800" b="1" dirty="0" smtClean="0"/>
              <a:t>		return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1</a:t>
            </a:r>
            <a:r>
              <a:rPr lang="en-US" altLang="ko-KR" sz="800" dirty="0" smtClean="0"/>
              <a:t>;	(1</a:t>
            </a:r>
            <a:r>
              <a:rPr lang="ko-KR" altLang="en-US" sz="800" dirty="0" smtClean="0"/>
              <a:t>이면 실행 </a:t>
            </a:r>
            <a:r>
              <a:rPr lang="en-US" altLang="ko-KR" sz="800" dirty="0" smtClean="0"/>
              <a:t>X)</a:t>
            </a:r>
            <a:endParaRPr lang="en-US" altLang="ko-KR" sz="800" dirty="0"/>
          </a:p>
          <a:p>
            <a:r>
              <a:rPr lang="en-US" altLang="ko-KR" sz="800" dirty="0" smtClean="0"/>
              <a:t>	}	</a:t>
            </a:r>
            <a:endParaRPr lang="en-US" altLang="ko-KR" sz="800" dirty="0"/>
          </a:p>
          <a:p>
            <a:r>
              <a:rPr lang="en-US" altLang="ko-KR" sz="800" b="1" dirty="0" smtClean="0"/>
              <a:t>		return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0</a:t>
            </a:r>
            <a:r>
              <a:rPr lang="en-US" altLang="ko-KR" sz="800" dirty="0" smtClean="0"/>
              <a:t>;	(0</a:t>
            </a:r>
            <a:r>
              <a:rPr lang="ko-KR" altLang="en-US" sz="800" dirty="0" smtClean="0"/>
              <a:t>이면 정상 실행</a:t>
            </a:r>
            <a:r>
              <a:rPr lang="en-US" altLang="ko-KR" sz="800" dirty="0" smtClean="0"/>
              <a:t>)</a:t>
            </a:r>
            <a:endParaRPr lang="en-US" altLang="ko-KR" sz="800" dirty="0"/>
          </a:p>
          <a:p>
            <a:r>
              <a:rPr lang="en-US" altLang="ko-KR" sz="800" dirty="0" smtClean="0"/>
              <a:t>	}</a:t>
            </a:r>
          </a:p>
          <a:p>
            <a:r>
              <a:rPr lang="en-US" altLang="ko-KR" sz="800" dirty="0"/>
              <a:t>}</a:t>
            </a:r>
            <a:endParaRPr lang="en-US" altLang="ko-KR" sz="400" dirty="0" smtClean="0"/>
          </a:p>
        </p:txBody>
      </p:sp>
    </p:spTree>
    <p:extLst>
      <p:ext uri="{BB962C8B-B14F-4D97-AF65-F5344CB8AC3E}">
        <p14:creationId xmlns:p14="http://schemas.microsoft.com/office/powerpoint/2010/main" val="51373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738314" y="201614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EVENT TRIGGER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764705"/>
            <a:ext cx="58864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8868" y="4446612"/>
            <a:ext cx="58293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0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692696"/>
            <a:ext cx="6172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738314" y="201614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EVENT TRIGGER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2" y="3212976"/>
            <a:ext cx="4114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89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738314" y="201614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EVENT TRIGGER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1128862"/>
            <a:ext cx="82200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52"/>
          <p:cNvSpPr txBox="1">
            <a:spLocks noChangeArrowheads="1"/>
          </p:cNvSpPr>
          <p:nvPr/>
        </p:nvSpPr>
        <p:spPr bwMode="auto">
          <a:xfrm>
            <a:off x="1991544" y="764705"/>
            <a:ext cx="77048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Trigger Macro  (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일부 예시이며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자세한 내용은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Application Developer Guide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Trigger Macro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참조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890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183</Words>
  <Application>Microsoft Office PowerPoint</Application>
  <PresentationFormat>와이드스크린</PresentationFormat>
  <Paragraphs>126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SUNDAY@ATISYS.CO.KR</dc:creator>
  <cp:lastModifiedBy>Administrator</cp:lastModifiedBy>
  <cp:revision>8</cp:revision>
  <dcterms:created xsi:type="dcterms:W3CDTF">2023-07-20T01:27:26Z</dcterms:created>
  <dcterms:modified xsi:type="dcterms:W3CDTF">2023-07-21T07:35:04Z</dcterms:modified>
</cp:coreProperties>
</file>