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Nunito ExtraBold"/>
      <p:bold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Bold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ExtraBold-bold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2bc0473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2bc0473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2bc0473a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2bc0473a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2bc0473a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2bc0473a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2bc0473a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2bc0473a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2bc0473a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2bc0473a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2bc0473a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2bc0473a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-391575" y="242300"/>
            <a:ext cx="6066000" cy="20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Optional Quick Response Air Safety System - OQRA2S</a:t>
            </a:r>
            <a:endParaRPr sz="4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8700" y="2987625"/>
            <a:ext cx="5589300" cy="24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Проект разработал: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Ученик 11“В” класса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КГУ “ОШ №12” г.Актау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Ахмедханов Артем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Руководитель: Целлер И.А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300">
                <a:latin typeface="Nunito ExtraBold"/>
                <a:ea typeface="Nunito ExtraBold"/>
                <a:cs typeface="Nunito ExtraBold"/>
                <a:sym typeface="Nunito ExtraBold"/>
              </a:rPr>
              <a:t>Опциональная система безопасности быстрого реагирования - OQRA2S</a:t>
            </a:r>
            <a:endParaRPr b="0" sz="23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52950" y="1111200"/>
            <a:ext cx="80787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FFFFFF"/>
                </a:solidFill>
              </a:rPr>
              <a:t>OQRA2S (Optional Quick Response Air Safety System)</a:t>
            </a:r>
            <a:r>
              <a:rPr lang="ru" sz="1700">
                <a:solidFill>
                  <a:srgbClr val="FFFFFF"/>
                </a:solidFill>
              </a:rPr>
              <a:t> — это инновационная система спасения, предназначенная для экстренных ситуаций, когда необходима немедленная помощь. Проект включает в себя комплекс современных технологий для быстрого реагирования и спасения людей в условиях, где стандартные методы спасения могут быть недостаточно эффективными.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Система идеально подходит для использования в неадаптированных местах: в удаленных или труднодоступных районах, на крупных стройках, в природных зонах и в любых других ситуациях, где существует необходимость в быстром спасении людей.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550" y="154450"/>
            <a:ext cx="63669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Nunito"/>
                <a:ea typeface="Nunito"/>
                <a:cs typeface="Nunito"/>
                <a:sym typeface="Nunito"/>
              </a:rPr>
              <a:t>Цели и задачи проекта: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65550" y="1077600"/>
            <a:ext cx="78129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Повышение безопасности</a:t>
            </a:r>
            <a:r>
              <a:rPr lang="ru" sz="1800"/>
              <a:t> в условиях, где традиционные спасательные службы могут испытывать трудности.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Улучшение качества жизни</a:t>
            </a:r>
            <a:r>
              <a:rPr lang="ru" sz="1800"/>
              <a:t> путем предоставления технологии, способной реагировать на экстренные ситуации в реальном времени.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Автоматизация сложных задач</a:t>
            </a:r>
            <a:r>
              <a:rPr lang="ru" sz="1800"/>
              <a:t> по поиску и спасению, сокращая время, необходимое для поиска людей и оказания помощи.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Универсальность и адаптивность</a:t>
            </a:r>
            <a:r>
              <a:rPr lang="ru" sz="1800"/>
              <a:t> системы для использования в любых условиях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95650" y="0"/>
            <a:ext cx="69933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300">
                <a:latin typeface="Nunito ExtraBold"/>
                <a:ea typeface="Nunito ExtraBold"/>
                <a:cs typeface="Nunito ExtraBold"/>
                <a:sym typeface="Nunito ExtraBold"/>
              </a:rPr>
              <a:t>Ключевые компоненты комплекса систем:</a:t>
            </a:r>
            <a:endParaRPr b="0" sz="23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504550" y="713100"/>
            <a:ext cx="8548800" cy="4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FFFF"/>
                </a:solidFill>
              </a:rPr>
              <a:t>Простейшая компоновка системы, включает в себя три устройства: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ru" sz="1700">
                <a:solidFill>
                  <a:srgbClr val="FFFFFF"/>
                </a:solidFill>
              </a:rPr>
              <a:t>Квадрокоптер для спасения и поиска людей: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Функция:</a:t>
            </a:r>
            <a:r>
              <a:rPr lang="ru" sz="1600"/>
              <a:t> Квадрокоптер оснащен высокотехнологичными сенсорами и камерами, которые позволяют ему эффективно искать людей в экстренных ситуациях.</a:t>
            </a:r>
            <a:endParaRPr sz="22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ru" sz="1700">
                <a:solidFill>
                  <a:srgbClr val="FFFFFF"/>
                </a:solidFill>
              </a:rPr>
              <a:t>Спасательный передатчик: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Функция:</a:t>
            </a:r>
            <a:r>
              <a:rPr lang="ru" sz="1600"/>
              <a:t> Компактное устройство, которое может носить с собой любой человек. В случае чрезвычайной ситуации оно позволяет быстро связаться с системой спасения</a:t>
            </a:r>
            <a:r>
              <a:rPr lang="ru" sz="1500"/>
              <a:t>.</a:t>
            </a:r>
            <a:endParaRPr sz="21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ru" sz="1700">
                <a:solidFill>
                  <a:srgbClr val="FFFFFF"/>
                </a:solidFill>
              </a:rPr>
              <a:t>Приемник сигналов и программное обеспечение для мониторинга: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/>
              <a:t>Функция:</a:t>
            </a:r>
            <a:r>
              <a:rPr lang="ru" sz="1600"/>
              <a:t> Система центрального управления, которая принимает все сигналы от квадрокоптеров и спасательных передатчиков, обрабатывает информацию и отображает статус всех устройств на специальном компьютере.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88550" y="128725"/>
            <a:ext cx="63669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300">
                <a:latin typeface="Nunito ExtraBold"/>
                <a:ea typeface="Nunito ExtraBold"/>
                <a:cs typeface="Nunito ExtraBold"/>
                <a:sym typeface="Nunito ExtraBold"/>
              </a:rPr>
              <a:t>Система связи</a:t>
            </a:r>
            <a:endParaRPr b="0" sz="23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532650" y="973200"/>
            <a:ext cx="8078700" cy="4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Связь устройств в системе является самым главным аспектом работы проекта, так как </a:t>
            </a:r>
            <a:r>
              <a:rPr lang="ru" sz="1800">
                <a:solidFill>
                  <a:srgbClr val="FFFFFF"/>
                </a:solidFill>
              </a:rPr>
              <a:t>предполагается</a:t>
            </a:r>
            <a:r>
              <a:rPr lang="ru" sz="1800">
                <a:solidFill>
                  <a:srgbClr val="FFFFFF"/>
                </a:solidFill>
              </a:rPr>
              <a:t> использования устройств в отдаленных и неадаптированных местах пребывания.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Связь будет осуществленная с </a:t>
            </a:r>
            <a:r>
              <a:rPr lang="ru" sz="1800">
                <a:solidFill>
                  <a:srgbClr val="FFFFFF"/>
                </a:solidFill>
              </a:rPr>
              <a:t>помощью</a:t>
            </a:r>
            <a:r>
              <a:rPr lang="ru" sz="1800">
                <a:solidFill>
                  <a:srgbClr val="FFFFFF"/>
                </a:solidFill>
              </a:rPr>
              <a:t> спутниковых трекеров, это самый </a:t>
            </a:r>
            <a:r>
              <a:rPr lang="ru" sz="1800">
                <a:solidFill>
                  <a:srgbClr val="FFFFFF"/>
                </a:solidFill>
              </a:rPr>
              <a:t>примитивный</a:t>
            </a:r>
            <a:r>
              <a:rPr lang="ru" sz="1800">
                <a:solidFill>
                  <a:srgbClr val="FFFFFF"/>
                </a:solidFill>
              </a:rPr>
              <a:t> способ, который будет доступен из любой точки земли. При необходимости любое устройство со спутниковым трекером и правильной настройке, может отправлять сигнал SOS с координатами местоположения. Все данные будут обрабатываться системой OQRA2S и сразу передаваться службам спасения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550" y="0"/>
            <a:ext cx="63669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300">
                <a:latin typeface="Nunito ExtraBold"/>
                <a:ea typeface="Nunito ExtraBold"/>
                <a:cs typeface="Nunito ExtraBold"/>
                <a:sym typeface="Nunito ExtraBold"/>
              </a:rPr>
              <a:t>Техническое оборудование устройств</a:t>
            </a:r>
            <a:endParaRPr b="0" sz="23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640075" y="597300"/>
            <a:ext cx="80787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Квадрокоптер: самодельный полетный контроллер, </a:t>
            </a:r>
            <a:r>
              <a:rPr lang="ru" sz="1600">
                <a:solidFill>
                  <a:srgbClr val="FFFFFF"/>
                </a:solidFill>
              </a:rPr>
              <a:t>пластиковая</a:t>
            </a:r>
            <a:r>
              <a:rPr lang="ru" sz="1600">
                <a:solidFill>
                  <a:srgbClr val="FFFFFF"/>
                </a:solidFill>
              </a:rPr>
              <a:t> рама, моторы, аккумуляторы, камера, система сброса груза. Примерная стоимость 80 000 тг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Спасательный передатчик: микроконтроллер, система связи, GPS, карта памяти. Примерная стоимость 10 000 тг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ru" sz="1600">
                <a:solidFill>
                  <a:srgbClr val="FFFFFF"/>
                </a:solidFill>
              </a:rPr>
              <a:t>Главный приемник сигналов: GPS, система связи, монитор, пульт </a:t>
            </a:r>
            <a:r>
              <a:rPr lang="ru" sz="1600">
                <a:solidFill>
                  <a:srgbClr val="FFFFFF"/>
                </a:solidFill>
              </a:rPr>
              <a:t>управления. </a:t>
            </a:r>
            <a:r>
              <a:rPr lang="ru" sz="1600">
                <a:solidFill>
                  <a:srgbClr val="FFFFFF"/>
                </a:solidFill>
              </a:rPr>
              <a:t>Примерная стоимость 15 000 тг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550" y="3285451"/>
            <a:ext cx="2782400" cy="16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225" y="1915787"/>
            <a:ext cx="3880400" cy="4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00" y="1955209"/>
            <a:ext cx="2953675" cy="393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88550" y="0"/>
            <a:ext cx="6366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300">
                <a:latin typeface="Nunito ExtraBold"/>
                <a:ea typeface="Nunito ExtraBold"/>
                <a:cs typeface="Nunito ExtraBold"/>
                <a:sym typeface="Nunito ExtraBold"/>
              </a:rPr>
              <a:t>Схемы и платы устройства</a:t>
            </a:r>
            <a:endParaRPr b="0" sz="23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652950" y="610200"/>
            <a:ext cx="8078700" cy="4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FFFFFF"/>
                </a:solidFill>
              </a:rPr>
              <a:t>Схемы устройств доступны для просмотра по ссылке GitHib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