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5828DE7-9263-4DA7-A6EE-064B85E5BD25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9D4740-D6B0-418F-B6CF-80C062564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98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8DE7-9263-4DA7-A6EE-064B85E5BD25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4740-D6B0-418F-B6CF-80C062564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5828DE7-9263-4DA7-A6EE-064B85E5BD25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9D4740-D6B0-418F-B6CF-80C062564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37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8DE7-9263-4DA7-A6EE-064B85E5BD25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79D4740-D6B0-418F-B6CF-80C062564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97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5828DE7-9263-4DA7-A6EE-064B85E5BD25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9D4740-D6B0-418F-B6CF-80C062564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70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8DE7-9263-4DA7-A6EE-064B85E5BD25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4740-D6B0-418F-B6CF-80C062564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58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8DE7-9263-4DA7-A6EE-064B85E5BD25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4740-D6B0-418F-B6CF-80C062564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57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8DE7-9263-4DA7-A6EE-064B85E5BD25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4740-D6B0-418F-B6CF-80C062564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64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8DE7-9263-4DA7-A6EE-064B85E5BD25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4740-D6B0-418F-B6CF-80C062564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4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5828DE7-9263-4DA7-A6EE-064B85E5BD25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9D4740-D6B0-418F-B6CF-80C062564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28DE7-9263-4DA7-A6EE-064B85E5BD25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4740-D6B0-418F-B6CF-80C062564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0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5828DE7-9263-4DA7-A6EE-064B85E5BD25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79D4740-D6B0-418F-B6CF-80C0625643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951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7CD6D-66A0-42AD-8756-AE13DC1BDB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Metaverse Academy</a:t>
            </a:r>
            <a:br>
              <a:rPr lang="en-US" altLang="ko-KR" dirty="0"/>
            </a:br>
            <a:r>
              <a:rPr lang="ko-KR" altLang="en-US" dirty="0" err="1"/>
              <a:t>백엔드반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월 프로젝트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69CB40-558A-49F7-9A5C-2FE1D33DE2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Team </a:t>
            </a:r>
            <a:r>
              <a:rPr lang="en-US" altLang="ko-KR" sz="4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Nimo</a:t>
            </a:r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-</a:t>
            </a:r>
            <a:endParaRPr lang="ko-KR" altLang="en-US" sz="4000" dirty="0">
              <a:solidFill>
                <a:schemeClr val="accent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88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F8C7E-744A-4C45-BA9B-AC0DD0FC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11557"/>
            <a:ext cx="8534400" cy="679361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Algerian" panose="04020705040A02060702" pitchFamily="82" charset="0"/>
              </a:rPr>
              <a:t>Contents</a:t>
            </a:r>
            <a:endParaRPr lang="ko-KR" alt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A686F-0204-4E65-A635-91CB7AE07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31176"/>
            <a:ext cx="8534400" cy="3615267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Old English Text MT" panose="03040902040508030806" pitchFamily="66" charset="0"/>
              </a:rPr>
              <a:t>기획의 의도와 목적</a:t>
            </a:r>
            <a:endParaRPr lang="en-US" altLang="ko-KR" sz="4000" dirty="0">
              <a:latin typeface="Old English Text MT" panose="03040902040508030806" pitchFamily="66" charset="0"/>
              <a:ea typeface="BIZ UDゴシック" panose="020B0400000000000000" pitchFamily="49" charset="-128"/>
            </a:endParaRPr>
          </a:p>
          <a:p>
            <a:r>
              <a:rPr lang="ko-KR" altLang="en-US" sz="4000" dirty="0">
                <a:latin typeface="Old English Text MT" panose="03040902040508030806" pitchFamily="66" charset="0"/>
              </a:rPr>
              <a:t>기능 목록</a:t>
            </a:r>
            <a:endParaRPr lang="en-US" altLang="ko-KR" sz="4000" dirty="0">
              <a:latin typeface="Old English Text MT" panose="03040902040508030806" pitchFamily="66" charset="0"/>
              <a:ea typeface="BIZ UDゴシック" panose="020B0400000000000000" pitchFamily="49" charset="-128"/>
            </a:endParaRPr>
          </a:p>
          <a:p>
            <a:r>
              <a:rPr lang="ko-KR" altLang="en-US" sz="4000" dirty="0">
                <a:latin typeface="Old English Text MT" panose="03040902040508030806" pitchFamily="66" charset="0"/>
              </a:rPr>
              <a:t>기능 플로우</a:t>
            </a:r>
            <a:endParaRPr lang="en-US" altLang="ko-KR" sz="4000" dirty="0">
              <a:latin typeface="Old English Text MT" panose="03040902040508030806" pitchFamily="66" charset="0"/>
              <a:ea typeface="BIZ UDゴシック" panose="020B0400000000000000" pitchFamily="49" charset="-128"/>
            </a:endParaRPr>
          </a:p>
          <a:p>
            <a:r>
              <a:rPr lang="ko-KR" altLang="en-US" sz="4000" dirty="0">
                <a:latin typeface="Old English Text MT" panose="03040902040508030806" pitchFamily="66" charset="0"/>
              </a:rPr>
              <a:t>핵심 기능</a:t>
            </a:r>
            <a:endParaRPr lang="en-US" altLang="ko-KR" sz="4000" dirty="0">
              <a:latin typeface="Old English Text MT" panose="03040902040508030806" pitchFamily="66" charset="0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572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D27D7-3BEE-4BAD-8B63-D80BFA1B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기획의 의도와 목적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AF627F0-F3AB-46F6-99D8-7F873A5F0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949147"/>
            <a:ext cx="5196093" cy="4206697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6949A0-6D7C-4A4D-AD4F-C0B74745C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9147"/>
            <a:ext cx="5458729" cy="36049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EBF3B7-5A0B-47AD-B44E-11A05D3A141F}"/>
              </a:ext>
            </a:extLst>
          </p:cNvPr>
          <p:cNvSpPr txBox="1"/>
          <p:nvPr/>
        </p:nvSpPr>
        <p:spPr>
          <a:xfrm>
            <a:off x="581192" y="5672667"/>
            <a:ext cx="10973537" cy="64633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저희가 게시판 기능을 구현한 목적은 게시판만큼 기능들 간의 연간 관계가 잘 매핑 되는 서비스가 없다고 생각합니다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저희는 </a:t>
            </a:r>
            <a:r>
              <a:rPr lang="en-US" altLang="ko-KR" dirty="0"/>
              <a:t>JDBC, HIKARICP,  MYSQL</a:t>
            </a:r>
            <a:r>
              <a:rPr lang="ko-KR" altLang="en-US" dirty="0"/>
              <a:t>의 활용 등을 학습 하는 것을 목표로 이 프로젝트를 기획했습니다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37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5CFF4-365A-4144-B9AF-E1C75B01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57E289-027E-41BD-9FDF-20FF92189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62200"/>
            <a:ext cx="11029615" cy="3496600"/>
          </a:xfrm>
        </p:spPr>
        <p:txBody>
          <a:bodyPr/>
          <a:lstStyle/>
          <a:p>
            <a:r>
              <a:rPr lang="ko-KR" altLang="en-US" dirty="0"/>
              <a:t>사용자 </a:t>
            </a:r>
            <a:endParaRPr lang="en-US" altLang="ko-KR" dirty="0"/>
          </a:p>
          <a:p>
            <a:r>
              <a:rPr lang="ko-KR" altLang="en-US" dirty="0"/>
              <a:t>게시글</a:t>
            </a:r>
            <a:endParaRPr lang="en-US" altLang="ko-KR" dirty="0"/>
          </a:p>
          <a:p>
            <a:r>
              <a:rPr lang="ko-KR" altLang="en-US" dirty="0"/>
              <a:t>댓글</a:t>
            </a:r>
            <a:endParaRPr lang="en-US" altLang="ko-KR" dirty="0"/>
          </a:p>
          <a:p>
            <a:r>
              <a:rPr lang="ko-KR" altLang="en-US" dirty="0"/>
              <a:t>답글</a:t>
            </a:r>
            <a:endParaRPr lang="en-US" altLang="ko-KR" dirty="0"/>
          </a:p>
          <a:p>
            <a:r>
              <a:rPr lang="ko-KR" altLang="en-US" dirty="0" err="1"/>
              <a:t>즐겨찾기</a:t>
            </a:r>
            <a:endParaRPr lang="en-US" altLang="ko-KR" dirty="0"/>
          </a:p>
          <a:p>
            <a:r>
              <a:rPr lang="ko-KR" altLang="en-US" dirty="0"/>
              <a:t>구독</a:t>
            </a:r>
            <a:endParaRPr lang="en-US" altLang="ko-KR" dirty="0"/>
          </a:p>
          <a:p>
            <a:r>
              <a:rPr lang="ko-KR" altLang="en-US" dirty="0"/>
              <a:t>알림</a:t>
            </a:r>
            <a:endParaRPr lang="en-US" altLang="ko-KR" dirty="0"/>
          </a:p>
          <a:p>
            <a:r>
              <a:rPr lang="ko-KR" altLang="en-US" dirty="0"/>
              <a:t>방문자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048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F1F37-8611-4E37-872E-98ADF3C7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플로우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4B4B0A7-46AA-4D0A-9D5B-294B1D08F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933" y="2259035"/>
            <a:ext cx="5751875" cy="3488845"/>
          </a:xfrm>
          <a:prstGeom prst="rect">
            <a:avLst/>
          </a:prstGeom>
          <a:ln w="38100" cap="sq" cmpd="thickThin">
            <a:solidFill>
              <a:srgbClr val="FF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A43161-FA2B-4831-B8D3-FACBEE22E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91" y="2259036"/>
            <a:ext cx="5114944" cy="3488844"/>
          </a:xfrm>
          <a:prstGeom prst="rect">
            <a:avLst/>
          </a:prstGeom>
          <a:ln w="38100" cap="sq" cmpd="thickThin">
            <a:solidFill>
              <a:srgbClr val="0070C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0077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7AA9E-7620-44B0-9678-FBEB4E06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기능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D104A818-B04E-4874-A121-97BB1A064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138892"/>
            <a:ext cx="4781377" cy="4016952"/>
          </a:xfrm>
          <a:prstGeom prst="rect">
            <a:avLst/>
          </a:prstGeom>
          <a:ln w="28575" cap="sq" cmpd="thickThin">
            <a:solidFill>
              <a:srgbClr val="000000"/>
            </a:solidFill>
            <a:prstDash val="sysDash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897C2D-1030-43E9-AE2A-B616A6D4A571}"/>
              </a:ext>
            </a:extLst>
          </p:cNvPr>
          <p:cNvSpPr txBox="1"/>
          <p:nvPr/>
        </p:nvSpPr>
        <p:spPr>
          <a:xfrm>
            <a:off x="5715000" y="2138892"/>
            <a:ext cx="5895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알람 기능의 작동 플로우입니다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사용자가 게시글을 작성하면  게시글로부터 이벤트를 받고</a:t>
            </a:r>
            <a:endParaRPr lang="en-US" altLang="ko-KR" dirty="0"/>
          </a:p>
          <a:p>
            <a:r>
              <a:rPr lang="ko-KR" altLang="en-US" dirty="0"/>
              <a:t>사용자에게 알림을 보내줍니다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알람과 구독 시스템을 통해 사용자의 구독자 여부</a:t>
            </a:r>
            <a:r>
              <a:rPr lang="en-US" altLang="ko-KR" dirty="0"/>
              <a:t>, </a:t>
            </a:r>
            <a:r>
              <a:rPr lang="ko-KR" altLang="en-US" dirty="0"/>
              <a:t>상태 등을 </a:t>
            </a:r>
            <a:endParaRPr lang="en-US" altLang="ko-KR" dirty="0"/>
          </a:p>
          <a:p>
            <a:r>
              <a:rPr lang="ko-KR" altLang="en-US" dirty="0"/>
              <a:t>확인할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</a:t>
            </a:r>
            <a:r>
              <a:rPr lang="en-US" altLang="ko-KR" dirty="0"/>
              <a:t>,</a:t>
            </a:r>
            <a:r>
              <a:rPr lang="ko-KR" altLang="en-US" dirty="0"/>
              <a:t>알람</a:t>
            </a:r>
            <a:r>
              <a:rPr lang="en-US" altLang="ko-KR" dirty="0"/>
              <a:t>,</a:t>
            </a:r>
            <a:r>
              <a:rPr lang="ko-KR" altLang="en-US" dirty="0"/>
              <a:t>게시글</a:t>
            </a:r>
            <a:r>
              <a:rPr lang="en-US" altLang="ko-KR" dirty="0"/>
              <a:t>,</a:t>
            </a:r>
            <a:r>
              <a:rPr lang="ko-KR" altLang="en-US" dirty="0"/>
              <a:t>구독 간의 연간관계가 이루어진 모습입니다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1408032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분할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분할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TM03457464[[fn=분할]]</Template>
  <TotalTime>215</TotalTime>
  <Words>114</Words>
  <Application>Microsoft Office PowerPoint</Application>
  <PresentationFormat>와이드스크린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BIZ UDゴシック</vt:lpstr>
      <vt:lpstr>휴먼매직체</vt:lpstr>
      <vt:lpstr>Algerian</vt:lpstr>
      <vt:lpstr>Bahnschrift SemiBold</vt:lpstr>
      <vt:lpstr>Gill Sans MT</vt:lpstr>
      <vt:lpstr>Old English Text MT</vt:lpstr>
      <vt:lpstr>Wingdings 2</vt:lpstr>
      <vt:lpstr>분할</vt:lpstr>
      <vt:lpstr>Metaverse Academy 백엔드반 3월 프로젝트 발표</vt:lpstr>
      <vt:lpstr>Contents</vt:lpstr>
      <vt:lpstr>기획의 의도와 목적</vt:lpstr>
      <vt:lpstr>기능 목록</vt:lpstr>
      <vt:lpstr>기능 플로우</vt:lpstr>
      <vt:lpstr>핵심 기능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Metaverse Academy 백엔드반 3월 프로젝트 발표</dc:title>
  <dc:creator>User</dc:creator>
  <cp:lastModifiedBy>User</cp:lastModifiedBy>
  <cp:revision>13</cp:revision>
  <dcterms:created xsi:type="dcterms:W3CDTF">2025-04-03T07:53:57Z</dcterms:created>
  <dcterms:modified xsi:type="dcterms:W3CDTF">2025-04-03T11:29:43Z</dcterms:modified>
</cp:coreProperties>
</file>