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43" r:id="rId3"/>
    <p:sldId id="444" r:id="rId4"/>
    <p:sldId id="401" r:id="rId5"/>
    <p:sldId id="429" r:id="rId6"/>
    <p:sldId id="451" r:id="rId7"/>
    <p:sldId id="455" r:id="rId8"/>
    <p:sldId id="445" r:id="rId9"/>
    <p:sldId id="452" r:id="rId10"/>
    <p:sldId id="453" r:id="rId11"/>
    <p:sldId id="454" r:id="rId12"/>
    <p:sldId id="41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038" autoAdjust="0"/>
  </p:normalViewPr>
  <p:slideViewPr>
    <p:cSldViewPr snapToGrid="0">
      <p:cViewPr varScale="1">
        <p:scale>
          <a:sx n="94" d="100"/>
          <a:sy n="94" d="100"/>
        </p:scale>
        <p:origin x="114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3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7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4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6</a:t>
            </a:r>
            <a:br>
              <a:rPr lang="en-US" altLang="zh-TW" sz="7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鄭紹雄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巫佶翰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0" y="1349482"/>
            <a:ext cx="11443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work, otherwise no credit will be granted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(80%)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 explain; do not only copy and paste your codes.)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(20%)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Experiment on Double-DQN (10%)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tuning, e.g., Population Based Training.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LunarLander-v2] Average reward of 10 testing episodes: Average ÷ 30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LunarLanderContinuous-v2] Average reward of 10 testing episodes: Average ÷ 30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Reminders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and hyper-parameters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the defaults.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tensors all the time especially when calculating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no_grad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is the same as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xxx.detach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 of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DDPG, action selection need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noise.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://gym.openai.com/docs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github.com/openai/gym/wiki/Pendulum-v0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pytorch.org/tutorials/intermediate/reinforcement_q_learning.html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617" y="2632905"/>
            <a:ext cx="10249876" cy="23876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2021/8/31(Tue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</a:t>
            </a:r>
            <a:b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Demo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1043" y="1561189"/>
            <a:ext cx="10249876" cy="23876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sample code,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no credit.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680" y="1504024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lab,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5011" y="1606146"/>
            <a:ext cx="6668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Solve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Solve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DDPG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Modify and Run Sample Code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Scoring Criteria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Reminders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453198"/>
            <a:ext cx="3987897" cy="4903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24" y="1024045"/>
            <a:ext cx="6254876" cy="5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1" y="1600307"/>
            <a:ext cx="6390459" cy="512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470" y="1799907"/>
            <a:ext cx="4830147" cy="387953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</a:t>
            </a:r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Deep Q-learning with experience replay: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3760" y="3124200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975" y="4740274"/>
            <a:ext cx="5923280" cy="1188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2975" y="5928359"/>
            <a:ext cx="5923280" cy="283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8942"/>
                  </p:ext>
                </p:extLst>
              </p:nvPr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48622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Randomly initialize critic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actor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target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replay buffer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𝑒𝑝𝑖𝑠𝑜𝑑𝑒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a random process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for action exploration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Receive initial observation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Select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according to the current policy and exploration noise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Execute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reward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new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Store transition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in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Sample random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minibatch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transitions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from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critic by minimizing the loss: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actor policy using the sampled gradient: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target networks: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8942"/>
                  </p:ext>
                </p:extLst>
              </p:nvPr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52150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" t="-1050" r="-196" b="-1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Deep Learning and Practice, Spring 2021,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470" y="1799907"/>
            <a:ext cx="4830147" cy="387953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</a:t>
            </a:r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Deep Q-learning with experience replay: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975" y="3288717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975" y="4386051"/>
            <a:ext cx="5923280" cy="6025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2975" y="5003799"/>
            <a:ext cx="5923280" cy="7397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42975" y="5743575"/>
            <a:ext cx="5923280" cy="676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Modify Sample Code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 a #TODO comment with hints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the raise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NotImplementedError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Run Sample Code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test: python dqn.py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render: python dqn.py --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test_only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python dqn.py --help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582</Words>
  <Application>Microsoft Office PowerPoint</Application>
  <PresentationFormat>寬螢幕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 LAB 6  TA 鄭紹雄 巫佶翰</vt:lpstr>
      <vt:lpstr> Deadline: 2021/8/31(Tue) 12:00  No Demo  </vt:lpstr>
      <vt:lpstr> Must use sample code, otherwise no credit. </vt:lpstr>
      <vt:lpstr>Outline</vt:lpstr>
      <vt:lpstr>LunarLander-v2</vt:lpstr>
      <vt:lpstr>Deep Q-Network (DQN)</vt:lpstr>
      <vt:lpstr>Deep Deterministic Policy Gradient (DDPG)</vt:lpstr>
      <vt:lpstr>3. Modify Sample Code</vt:lpstr>
      <vt:lpstr>3. Run Sample Code</vt:lpstr>
      <vt:lpstr>4. Scoring Criteria</vt:lpstr>
      <vt:lpstr>5. Reminders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Jerry</cp:lastModifiedBy>
  <cp:revision>673</cp:revision>
  <dcterms:created xsi:type="dcterms:W3CDTF">2020-04-13T05:52:43Z</dcterms:created>
  <dcterms:modified xsi:type="dcterms:W3CDTF">2021-08-18T12:26:28Z</dcterms:modified>
</cp:coreProperties>
</file>