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3-04-21T13:10:03.1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5821 13203 81 0,'0'0'105'0,"2"3"-7"0,-2-3 1 16,0 2 2-16,4-1 8 0,-2 0 12 16,-2 1 10-16,9-2-3 0,-9 2-6 0,2-1-8 15,-2-1 1-15,4 1 2 0,-2 1 12 16,-2-1 30-16,0-1 54 0,0 2 59 15,0-2 37-15,0 0 22 0,0 0-4 16,0 0-32-16,0-2-59 0,0 2-65 0,0 0-53 16,-2 0-41-16,-2 0-25 0,4 0-17 15,-2 0-10-15,2 0-4 0,-5-1-3 16,1 1-2-16,4 0-1 0,-2 0 5 0,-2 0 1 16,4 0-4-16,-2 0-2 0,-2 0-3 15,0 0 3-15,4 1 4 0,-2-1 6 16,-2 2 6-16,4-1 8 0,0 0 6 0,-5-1 6 15,3 2-3-15,-2 0 1 0,4-2-5 16,-2 0 3-16,-2 1-3 0,0-1 1 16,4 0 7-16,-6 0 7 0,6 0 9 15,-2 0 3-15,-3 0 5 0,1 0-4 16,4 0-6-16,-2 0-7 0,-2 0-8 0,4 0-5 16,0 0-10-16,0 0-5 15,0 0-7-15,0 0-10 0,0 0-6 0,0 0-4 0,4 0-3 16,-2 0-2-16,2 0-1 0,3 0 4 15,-1-1 4-15,4 1 5 0,1-4-2 16,3 4 6-16,-2-2 2 0,1 0 0 16,7 1-2-16,-3-2-1 0,4 0 6 0,-3 1 0 15,1 1 2-15,0 0 3 0,-3 1 4 16,1-2 3-16,-1 2-4 0,1 0-2 16,-7 2-2-16,0-2-4 0,1 0-5 0,-5 0 0 15,0 0 4-15,-2 0 5 0,-4 0 5 16,4 0 7-16,-4 0 0 0,2 0-11 15,-4 0-45-15,-2 0-91 0,4-2-92 16,-4 2-67-16,-2 0-89 16,0-2-172-16,-5 4-126 0,5-2-94 0,-4 3-19 0,6 0 2 15,-3 0 54-15,1 0 163 0,2-2 158 16</inkml:trace>
  <inkml:trace contextRef="#ctx0" brushRef="#br0" timeOffset="11896.1">5856 13166 168 0,'0'4'168'16,"4"-3"-18"-16,-4 0-16 0,2 1-17 0,-2-2-16 15,0 2-13-15,4-2-9 0,-4 0-6 16,0 0 5-16,0-2 8 0,5 2 12 16,-3-3 5-16,-2 2 2 0,0-3-7 0,0 2-8 15,0 0-7-15,0-1-6 0,0 0 2 16,0 2 8-16,0-2 12 0,0 1 11 15,0 0 16-15,0 2 14 0,0-1 9 16,0 1 5-16,0 0 2 0,0 1-4 0,0-1-11 16,0 0-13-16,-2 2-14 0,2-2-17 15,-5 2-8-15,5-2-10 0,0 1-8 16,0 1-11-16,-4-1-8 0,4 1-9 16,-2 2-7-16,-2 0-4 0,4 2-6 0,-2 2-10 15,-2 1 1-15,0-1 0 0,2 3 0 16,-2-1-3-16,2 0-1 0,-7 2 3 15,7-1-3-15,-2 2-7 0,2-2 0 16,-6 1-4-16,2-2 2 0,1 1-3 0,3-1 0 16,-2-1 3-16,2 0 0 0,-6-1-1 15,8-2 1-15,-2 0 1 0,-2-2 1 16,4 0 2-16,-2 0-2 0,2-1 2 0,0-2 0 16,0 2-3-16,-5-1-3 0,5-2 4 15,0 0 2-15,0 1 0 0,0 1 3 16,5-2 2-16,-5 0 3 0,0 1-4 15,0-1-1-15,0 0-3 0,2 0-3 0,-2 0-4 16,0 0-2-16,4 0-1 0,-2 0 1 16,2 0-1-16,0 0 2 0,-2 0 0 15,2 0 1-15,-2 0 0 0,3 0 0 0,-5 0-2 16,6 0-4-16,-6 0 0 0,8-1-2 16,-8 1 1-16,2 0 0 0,2 0 2 15,-2 0 4-15,7 0 3 0,-7 0 2 16,4 0-3-16,2 0 2 0,-6 0-1 0,4 0-3 15,3 0 0-15,-3 0-1 0,0 0-2 16,-2-2-1-16,2 1-2 0,-2 1 0 16,3 0-2-16,-1 0 4 0,0 1 0 15,0 1 4-15,-2-1 0 0,3 1 0 0,-3-1 0 16,0 2 0-16,-2-1 1 0,2-1 0 16,-2 2-1-16,-2-1 1 0,0 0 7 15,4 0 13-15,-4 1 15 0,-4 0 10 0,4 0 9 16,-6 3 15-16,4-1 7 0,-6 3 0 15,-3-2 3-15,5 1-1 0,-4 0 6 16,1 1 3-16,-1 1 1 0,0-2-2 0,-1-1-3 16,1 1 6-16,0 0-1 15,4-1-2-15,-5-1 1 0,5-1 0 0,4-1 2 16,-6 0-3-16,6-1-5 0,-2 0-7 16,-1-2-10-16,5 2-10 0,-2-1-12 0,2-1-10 15,-4 0-7-15,4 0-7 0,0 0-2 16,0 0-3-16,0 0 0 0,-2 2-4 15,2-2 0-15,0 0-2 0,0 0-3 0,0 0-3 16,0 0 0-16,0 0-1 0,0 0-1 16,0 0-3-16,0 0 1 0,0 0-1 15,0 0 1-15,-4 0 0 0,4 1-2 16,-4-1 2-16,4 1 0 0,0-1 0 0,0 0 0 16,-2 2-1-16,2-2-1 0,-4 0 0 15,4 0 0-15,0 0-1 0,0 0 0 16,0 0 0-16,0 0 0 0,0 2 2 15,0-2-1-15,0 0 1 0,0 0 1 16,0 0 3-16,0 0 2 0,0 0 4 0,0 0 2 16,0 1 4-16,0-1 1 0,-2 0 4 15,2 0 4-15,0 0-1 0,0 0 1 0,0 0-1 16,0 0-1-16,0 0-5 0,0 0-5 16,0 0-3-16,0 0-2 0,0 0-5 15,0 0 0-15,0 0 0 0,0 0-1 16,0 0 2-16,0 2 4 0,0-2 8 0,0 0 8 15,-5 0 7-15,5 0 4 0,0 0 4 16,-4 0-1-16,4 0-6 0,0 0-5 16,0 0-5-16,0 1-4 0,-2-1-3 0,2 0-4 15,-4 0-2-15,4 0-1 0,-4 2 7 16,2-2 10-16,-2 1 14 0,2-1 9 16,-2 2 10-16,-1-2 3 0,-1 0-4 0,4 0-9 15,-6 0-13-15,6 1-6 0,-2-1-5 16,2 0-5-16,-7 0 1 0,9 0-4 15,-2 0-2-15,-2 0-3 0,4 0-4 16,0 0-9-16,0 0-11 0,0 0-19 0,0-1-26 16,0 1-35-16,0-2-51 0,0 2-81 15,4-1-98-15,-2-1-63 0,-2-1-50 16,9 0-130-16,-9-1-129 0,2-1-109 16,4-1-13-16,-2-2 17 0,2 4 42 0,0-3 148 15,-1 0 174-15</inkml:trace>
  <inkml:trace contextRef="#ctx0" brushRef="#br0" timeOffset="13229.31">6181 13120 122 0,'2'-1'199'0,"-2"-2"-4"0,0 1-9 16,0 2-6-16,4-3-4 0,-4 1 5 15,0 2 17-15,4-1 28 0,-4-2 25 0,2 1 13 16,-2 0-6-16,4-2-20 0,-2 2-41 16,-2-2-47-16,9 0-52 0,-9 1-38 15,2 0-24-15,-2 0-13 0,4 2-2 16,-2-1 2-16,-2 0 11 0,0 1 14 15,0 1 13-15,0 1 16 0,0-1 12 16,0 2 4-16,0 0-1 0,0 1-4 0,0-2-11 16,0 2-9-16,-2-1-13 0,-2-1-8 15,4 2-14-15,0-2-7 0,-2 4-2 0,-7 0-9 16,7 2-2-16,-4 4-1 0,-2-2-1 16,2 4-1-16,-1 1-1 0,-3-1 5 15,0 3 2-15,3 3 7 0,-3-1 8 0,4 1 5 16,0 0 4-16,-5 0-2 0,5-1 0 15,-4-2-3-15,4-1-3 0,-3-1-2 16,3-1-2-16,2-1 2 0,2-1 1 16,-4-1-4-16,2-1 2 0,0 0-4 0,-3 0-2 15,7 0-3-15,-2-1-3 0,-2 0-4 16,0-1-3-16,2 2-3 0,-2-2-1 16,0 1 1-16,2-1 1 0,-3 0 5 15,3 0 3-15,2-1 9 0,-4-1 5 0,0 1 0 16,4 0 2-16,0-1-2 0,-2-1-7 15,-2 1-4-15,4 0-12 0,-2-1 0 16,2 0-7-16,0 0 3 0,-4 0-1 0,0 0-2 16,4 1 5-16,0-4 0 0,-2 4 2 15,2-3 0-15,-5 2 2 0,5-1 2 16,0 1 1-16,-2 0-1 0,2 0 1 16,0 0 1-16,0 0-1 0,0 0-2 0,-4-1-3 15,4 0 1-15,0 0-3 0,0 0-2 16,-4-1-2-16,4-1-1 0,0 2 1 15,0-2-2-15,0-1-1 0,0 4-1 16,0-4-2-16,0 1 0 0,4 0 1 0,-4 1-2 16,0 0 0-16,4-1 2 0,-4 2-1 15,2-1-1-15,3-1-1 0,-3 2 0 16,6 0-5-16,-6-3-3 0,8 2 1 0,-4-2 0 16,5-2-1-16,3 2 2 0,3-6 6 15,-5 1 5-15,5-2 1 0,-3-2 0 16,3-1-2-16,-5-1 1 0,5-3 0 15,-3 1 2-15,-1 0 0 0,-3-1 5 0,-4 0 18 16,0 1 21-16,3 1 28 0,-7 3 30 16,-2-3 31-16,-2 5 30 0,-3 1 15 15,-1 0 10-15,0 1 0 0,-4 2-17 0,-1 0-20 16,-3 2-29-16,1 1-27 0,-1 0-25 16,-3 1-27-16,9 0-15 0,-6 3-8 15,3-3-5-15,1 1-8 0,4 1-16 0,-4-2-35 16,7 2-59-16,-1-3-97 0,2 2-106 15,2-2-69-15,0 0-48 0,0-2-72 16,2 2-112-16,2-3-59 0,-1 0-61 16,5 0-20-16,-2-2 11 0,0 1 77 0,0-1 158 15</inkml:trace>
  <inkml:trace contextRef="#ctx0" brushRef="#br0" timeOffset="14376.91">6373 13236 141 0,'0'-2'205'0,"0"2"-7"0,0-1-20 16,0 1-17-16,0 0-14 0,0 0-7 0,0 0-6 15,0 0-2-15,0 0-9 0,0-2-13 16,0 1-18-16,0-1-21 0,4 1-22 16,-4-3-19-16,0 3-11 0,2 0-8 15,-2-1-2-15,0 1-1 0,0-1 2 0,0 2 10 16,0-1 13-16,0 1 14 0,0 0 15 15,0 1 12-15,0 1 12 0,0-1 9 16,-2 2 20-16,2 0 27 0,-4 2 24 0,4-2 14 16,0 1 7-16,-2-1-4 0,-2 0-25 15,0 1-36-15,2 1-33 0,-5 2-23 16,-1 3-15-16,2-1-5 0,-4 2-3 16,3-2 3-16,1 4-1 0,0-2-2 0,-4 0-4 15,1-3-6-15,3 3-4 0,4-4-11 16,-6 0-5-16,8-2-5 0,-2 1-3 15,-2-3-4-15,4-2-4 0,0 1 1 16,4-1 1-16,-2-1 2 0,6 2-3 16,-6-2 3-16,8 0-1 0,-3 1 4 0,7-1-2 15,-1 2-1-15,-3-2 4 0,6 1 1 16,1-1 1-16,-3 0-1 0,3 1 1 16,-1-1 0-16,-3 2-3 0,3-2-1 0,-1 2 3 15,-3-2-2-15,-1 1 0 0,1-1 2 16,-4 1-1-16,-2-1-2 0,1 0 1 15,-3 2 1-15,-2 0 0 0,-2-1-2 0,0-1 0 16,0 0 0-16,-2 1-8 0,-2-1-6 16,2-1-24-16,-7 1-71 0,3-3-142 15,2 1-125-15,-2-2-112 0,-5 1-120 16,5-3-62-16,-4 2 31 0,4-3 116 16,0 2 118-16</inkml:trace>
  <inkml:trace contextRef="#ctx0" brushRef="#br0" timeOffset="14707.35">6416 13223 7 0,'0'-1'221'0,"0"1"44"16,0 3 34-16,-2 2 49 0,2 2 67 16,0 1 43-16,0 2 20 0,0 1-7 15,0 2-46-15,0 2-89 0,0 0-111 16,0 2-77-16,-4 1-40 0,4-2-14 0,-4 2-1 15,4-1 14-15,-2-3 21 0,2 0 23 16,-4-4 7-16,4-2 2 0,0-2-9 16,0 0-19-16,0-3-28 0,0 0-31 0,0 0-25 15,0 0-22-15,0-2-22 0,0-1-38 16,0 0-51-16,0 0-56 0,0 0-41 16,0 0-28-16,0-1-32 0,0 0-57 15,0-2-90-15,0 0-80 0,0-2-84 0,0-2-103 16,0 1-30-16,6-5 51 0,-6 2 119 15,8-2 123-15</inkml:trace>
  <inkml:trace contextRef="#ctx0" brushRef="#br0" timeOffset="15679.39">6638 13174 92 0,'0'-4'146'0,"0"0"9"15,0 3 3-15,0-2-4 0,0 3-9 0,0 0-13 16,0 0-12-16,0 0-7 0,-5 0 5 16,5 0 10-16,0 2 14 0,-4-2 13 0,4 1 11 15,0-1-2-15,0 1-3 16,4-1-12-16,-4 0-9 0,0 2-14 0,5-2-16 16,-5 0-14-16,0 0-16 0,0 0-16 0,0 0-17 15,0 0-18-15,0 0-9 0,0-2-9 16,0 2-6-16,0 0-2 0,0 0-3 15,2 0-2-15,-2 0 1 0,0 0 2 16,0 0 0-16,0-1 0 0,0 1 1 0,4 0 0 16,-4 0 0-16,0 0-1 0,0 0 3 15,0 0 2-15,0 0 10 0,0 0 20 16,0 0 18-16,0 1 18 0,0-1 15 16,0 4 12-16,-4-2 1 0,4 2-7 0,0-2-15 15,-2 3-12-15,2 1-17 0,-5-1-10 16,1 3-11-16,2 2-9 0,-2 3-3 15,2 1 1-15,-2 0 5 0,0 2-1 16,-2-1-5-16,6 1 3 0,-5-1 0 0,-1 0-4 16,6 0-3-16,-2-1-3 0,-2-2 1 15,0-2-7-15,4 0 0 0,0 1-1 16,0-2-2-16,-2 0 0 0,2-2 1 0,0 5 1 16,0-4-3-16,0 3 1 0,0-3 0 15,0 2 2-15,0-3-2 0,0 1 3 16,0-1 2-16,0 1 0 0,-4-2 2 15,4-2 0-15,0 1 2 0,0-3-3 0,0 3-1 16,0-3 2-16,0 1-3 0,0-2-1 16,0-1 0-16,0 2-1 0,0-2 0 15,0 0-4-15,0 0 0 0,4 0-1 16,-4 0 3-16,0 0 0 0,2-2-1 0,-2 2 2 16,0-1 1-16,8 1 0 0,-8-2-2 15,2 2-3-15,4 0 1 0,-1-1-2 16,1 1 3-16,2-3 0 0,-6 1 1 0,8-1 1 15,-3 0 3-15,-1-1 0 0,4-1 0 16,0-1-3-16,-3 0-1 0,3-1 0 16,-4 0 0-16,2 0 0 0,-5 0-2 15,3-1 5-15,-2 1 6 0,0 0 11 0,-4 0 10 16,0 3 10-16,-4-2 13 0,4 0 13 16,-4 1 20-16,-2 1 22 0,3 2 15 15,-5-3 19-15,0 4 20 0,0 0 3 16,1 1-8-16,-3-2-18 0,4 2-19 0,0 2-27 15,0-2-34-15,-3 1-33 0,7-1-52 16,-2 1-79-16,2-1-76 0,2 0-52 16,-4 0-73-16,4-1-162 0,-4 1-137 15,4 0-109-15,0 0-37 0,4-3-10 0,0 0 46 16,-4 0 160-16,2-3 166 0</inkml:trace>
  <inkml:trace contextRef="#ctx0" brushRef="#br0" timeOffset="16270.05">6894 13264 178 0,'2'2'191'0,"6"2"-25"0,-6-4-56 15,-2 0-37-15,6 0-11 0,-6-1-2 16,9-2 9-16,-9 1 14 0,2-4 10 15,2 3 10-15,-2-1 16 0,-2-1 19 0,0 0 14 16,4 1 14-16,-4 0 16 0,0-1 17 16,0 0 25-16,0 3 18 0,-4-1 2 15,4-1-17-15,0 0-25 0,-6 0-32 16,4 1-51-16,-2-2-47 0,-3 2-21 0,1-1-8 16,-2 4-2-16,2-2 5 0,4 2 8 15,-7 0 5-15,3 2-5 0,-4 1-10 16,8 0-9-16,-6 2-9 0,1 1-9 0,1 0-8 15,0 1-1-15,0 0-2 0,2 2 2 16,-1-1 1-16,3-1-3 0,2 2 1 16,-4-1 0-16,4-2-4 0,4 0 0 15,-4 0-4-15,2-2 3 0,-2 1-1 0,9-1 1 16,-7-1 1-16,4 0 0 0,2-1 2 16,-2-1-2-16,1-2-1 0,-1-1 0 15,4-1-1-15,1-2 0 0,-1 1-1 16,0-1-1-16,-2-1 1 0,3 0-4 0,-1-1 1 15,-4 1-2-15,3 0 7 0,-3 3 1 16,-4 0-1-16,2 3 1 0,0 1 2 16,-4 1-1-16,0 1-4 0,-4 3 2 0,0-1 3 15,4 4 4-15,-6 3 0 0,4 4 4 16,-9 5 13-16,3 4 14 0,2 3 23 16,-5 6 31-16,5 2 44 0,-4 5 42 15,2 2 35-15,-3 2 20 0,1 3 6 0,0-3-7 16,-1-1-14-16,1-1-23 0,4-4-30 15,-5-4-28-15,9-4-21 0,-6-5-24 16,2-4-24-16,0-6-20 0,2 0-17 16,1-6-15-16,-1-4-25 0,4-2-45 15,0-4-88-15,-2-4-122 0,2-2-80 0,0-3-59 16,2-3-118-16,-2-5-146 0,4 0-113 16,-1-5-19-16,1 2 7 0,0-6 23 15,2 1 115-15,-4-3 176 0</inkml:trace>
  <inkml:trace contextRef="#ctx0" brushRef="#br0" timeOffset="17339.93">7254 13405 36 0,'0'0'164'0,"0"-2"16"15,0 1 10-15,0 1 9 0,4 1 11 16,-4 1 25-16,0 0 43 0,-4-1 55 15,4 0 43-15,-5 4 20 0,5-5-9 0,-2 2-37 16,-2 1-61-16,4-2-77 0,-4 1-69 16,-2-1-51-16,6-1-34 0,-2 2-21 15,-6-2-16-15,8 0-8 0,-3 0-6 16,-1 0 1-16,4-2 0 0,0 2-3 16,0-3-2-16,0 2-2 0,0-2 5 0,0 1-7 15,4-1-4-15,-1 1 5 0,1 1 3 16,2 0 0-16,0-1-4 0,2 2 1 15,3-3 2-15,1 3 0 0,0-1-2 0,-1-1 1 16,5 0 2-16,-1 2 0 0,-3-1 1 16,5 0 3-16,-3-1-1 0,-1 0-2 15,1 1 2-15,-6 1 0 0,1-1 0 16,1-1-4-16,-8 2 3 0,4-1 1 16,-6 1-1-16,4-2 2 0,-4 1-3 0,0-1 1 15,-4 1-3-15,4 1-7 0,-6-3-7 0,6 3-9 16,-2-2-22-16,-6 0-80 15,8 1-125-15,-7 0-123 0,3-1-89 0,-2 1-86 16,0-1-68-16,2 1 13 0,-2 0 96 16,4-3 107-16,-7 3 89 0</inkml:trace>
  <inkml:trace contextRef="#ctx0" brushRef="#br0" timeOffset="17819.83">7324 13285 194 0,'0'-2'249'16,"0"0"1"-16,0 2 1 0,0 0 9 0,0 2 18 15,0-1 22-15,0 4 22 0,0-1 19 16,0 0-1-16,0 4-15 0,0 1-35 16,0 1-46-16,0 5-47 0,-4 2-46 0,4 2-39 15,0 2-16-15,-2 2-4 0,2-1 20 16,0 1 23-16,-5-1 27 0,1 2 33 15,2-4 12-15,-2-1 5 0,4-2-14 16,-4 0-18-16,4-3-24 0,0-3-34 16,-2-3-31-16,2 0-25 0,-4-4-19 0,4 1-16 15,0-2-17-15,0 0-12 0,0-3-19 16,0 0-37-16,0-3-57 0,4 1-69 16,-4 0-62-16,0-3-41 0,2 0-20 0,-2-1-42 15,0 1-71-15,0-3-57 0,4 2-38 16,-4-2-32-16,4 0-30 0,-2 0 17 15,2 1 69-15,1 0 80 0,-3 3 77 16,4-2 64-16</inkml:trace>
  <inkml:trace contextRef="#ctx0" brushRef="#br0" timeOffset="21249.99">6433 12127 72 0,'0'1'189'0,"0"2"-10"15,0-3-31-15,0 0-27 0,-2 0-26 0,2-3-18 16,0 2-12-16,0 1-4 0,-4-1 0 16,4-1 7-16,-4 0 3 0,4 1 3 15,-3-2-1-15,3 1-6 0,-4 0-7 0,4 0-11 16,-2 1-6-16,2-1-3 0,-4-1 6 15,0 2 16-15,4 1 17 0,0-2 13 16,0 2 8-16,0 0-2 0,0 0-14 16,0 0-23-16,0 0-23 0,0 0-16 0,0 2-12 15,4-2-5-15,0 0-1 0,-4 0-1 16,2 0 0-16,-2 0 1 0,4-2 5 16,-4 2 7-16,3 0 9 0,-3 0 13 15,0 0 14-15,0 0 23 0,0 0 18 0,0 0 19 16,0 2 15-16,0-2 16 0,0 3 1 15,0 1-7-15,-3 0-7 0,-1 2-14 16,2 4-24-16,-6 2-16 0,6 3-13 0,-6 1-10 16,1 4-6-16,-3 1 0 0,4 3 6 15,-4 1-3-15,3 1-1 0,-3 2-4 16,4 0-7-16,-4 3-7 0,-1-3-8 16,5 0-5-16,-4-2-5 0,3-2 2 0,1 0 4 15,0-4 1-15,-2-2 4 0,2-3 3 16,-1-4 2-16,3 0 2 0,-2-5-7 15,6 0-4-15,-2-1-7 0,-2-2-4 16,4-2-10-16,-4 1-19 0,4-2-13 0,0 2-11 16,0-2-37-16,4-2-80 0,-4 0-108 15,4 0-104-15,-4 0-91 0,2-3-101 16,-2 1-63-16,4-3 29 0,-2 0 86 16,7 0 103-16</inkml:trace>
  <inkml:trace contextRef="#ctx0" brushRef="#br0" timeOffset="21840.43">6613 12315 6 0,'0'-1'152'0,"4"-1"7"0,-4 0 2 16,0 2-2-16,-4-1-4 0,4 1-7 15,-6 0-4-15,1 0 12 0,-1 1 15 16,4 1 29-16,-6 0 23 0,2-1 27 16,-1 0 20-16,-3 2-14 0,6 1-24 15,-4 1-41-15,-1 1-35 0,3 3-40 0,0 0-33 16,0 3-14-16,0-1-5 0,-3 1 1 16,3-2 0-16,2 2-6 0,2-1-8 0,-2 0-8 15,4-3-10-15,0 1-9 0,0-1-8 16,0 0-3-16,6-3-3 0,-2 1 0 15,2-1 5-15,3-1 3 0,-1 1 6 16,2-3 1-16,5 2 3 0,-7-4 0 0,11 0-3 16,-3-2-3-16,-3 0-4 0,3-2 0 15,1 0-2-15,-1-1-4 0,1-2-1 16,-3 1 1-16,-1-1-2 0,-3-1 1 16,0-1 9-16,-4 2 16 0,1 0 27 15,-3 1 37-15,0 0 26 0,-4 0 18 16,-4-1 5-16,0 1 0 0,2-1-8 0,-5 1-12 15,-1 0 2-15,2-1-1 0,-4 3-5 0,3 0-6 16,1-1-5-16,0 1-17 0,-2 2-30 16,1 0-16-16,1 0-9 0,2 1-11 15,2 0-14-15,-6 1-10 0,8-2-3 16,-2 2-4-16,-2-2-6 0,4 2-9 0,0-1-25 16,0 1-30-16,0-1-40 0,-2-1-46 15,2 1-40-15,0-1-35 0,0 2-9 16,0 0 5-16,0 0 21 0,0 0 9 15,0 0-33-15,2 2-74 0,-2-1-85 0,0 2-75 16,0 2-91-16,6 2-66 0,-6-2 26 16,8 0 87-16,-6-1 104 0,4 0 93 15</inkml:trace>
  <inkml:trace contextRef="#ctx0" brushRef="#br0" timeOffset="22688.7">6863 12397 166 0,'0'0'192'0,"-2"0"21"15,2 0 15-15,0-1 14 0,-4 1 20 16,4 0 28-16,-4-2 19 0,4 2 6 16,-3-1-11-16,-1-1-24 0,4 2-41 15,-2-1-48-15,-2 0-44 0,0 1-37 0,-2-2-27 16,4 2-15-16,2 0-16 0,-9 0-12 15,9 2-12-15,-2-2-5 0,2 0-4 16,-4 1-8-16,0-1-6 0,4 0-3 16,0-1-4-16,0 1 0 0,0 0-2 0,4 0-2 15,-4-2 1-15,4 2-1 0,-2-2 1 16,7 1 2-16,-7 0-1 0,4-3 2 16,4 3-1-16,-3-2-1 0,1-2 5 0,-2 4-1 15,0-2 2-15,0 1-2 0,3-3 0 16,-7 4 0-16,2-1 0 0,-2-1 0 15,2 2-1-15,0 1 4 0,-4 0 1 16,0 0 1-16,2 0 6 0,-2 0 6 0,0 0 9 16,-2 1 6-16,2-1 2 0,0 3 1 15,-8-2-3-15,6 0-6 0,-2 3-14 16,-2 0-8-16,-1-1-2 0,-1 1-2 0,2 2-2 16,0 2-3-16,-1-1 3 0,1 2 3 15,-2 0-1-15,2 1-3 0,0 1 2 16,-1 1 4-16,3-1-1 0,0 1-2 15,4-2 2-15,0 1 3 0,0-3-4 0,0 2-3 16,4-3-1-16,0-1 0 0,3 1-3 16,-1-5 0-16,4 0 2 0,3 0 1 15,-3-4-2-15,6 0 5 0,1 0 2 0,-1-6-2 16,1 0 2-16,4-1 1 0,-5-3 2 16,1 0 0-16,-1 0 2 15,1-1 7-15,-7-1 2 0,0 1 3 0,1 2 7 16,-5 1-1-16,0 1 2 0,-2 3 1 15,0 0 1-15,-4 1 3 0,-8 1 0 0,8-1 7 16,-8 1-3-16,0 0-4 0,-3 0-4 16,-1 2-4-16,0-2-3 0,-3 3-10 15,3-1-7-15,-3 0-2 0,5 1-2 16,-3 0-2-16,3 1-10 0,0 1-9 0,8 0-7 16,-7-1-11-16,3 0-22 0,6 0-65 15,-2 2-131-15,2 0-126 0,0 0-132 16,2 3-117-16,-2 1-44 0,6-4 28 0,-1 1 116 15,1-2 131-15</inkml:trace>
  <inkml:trace contextRef="#ctx0" brushRef="#br0" timeOffset="24006.86">7223 12366 36 0,'0'0'197'0,"0"0"-1"0,0 0-17 0,0 0-28 16,0 0-36-16,0 0-31 0,-3 0-27 16,3 0-21-16,0 0-14 0,0 0-9 15,0 0-5-15,0 0 1 0,0 0 4 0,0 0 13 16,0 0 16-16,0 3 24 0,0-3 17 16,-4 1 15-16,4-1 15 0,-2 3 22 15,2-1 24-15,-4 1 26 0,0-3 28 16,4 1 25-16,-2 3 7 0,2-3-13 0,0-1-30 15,-4 1-40-15,4 1-42 0,0-2-37 16,0 0-33-16,0-2-22 0,0 1-15 16,0 1-10-16,0 0-5 0,0 0-5 0,0 0-2 15,0 0 0-15,0 0 2 0,4 0 0 16,-4 0 2-16,0 0 1 0,0 0 0 16,2 0 4-16,-2 0 1 0,0 0 2 15,0 0-1-15,0 0 2 0,0 0-3 0,0 0-4 16,0 0 0-16,0 0-1 0,0-1 1 15,0 1 1-15,0 0-2 0,0 0 7 16,0 0-4-16,0 0 1 0,0 0 0 16,0 0 2-16,0 0-1 0,0 0-1 0,0 0 1 15,0 0 0-15,0 0-1 0,0 0-1 16,0-2 1-16,0 2-2 0,4-2 1 16,-4 2-2-16,0-1 1 0,4 1 1 15,-4 0 0-15,0-1 1 0,0-1 0 0,2 2-1 16,-2-2-1-16,4 1-2 0,-1-1 0 15,-3 1 3-15,8-2 0 0,-6 3 1 16,2-2 1-16,-2 0 4 0,2-2-2 0,2 3-1 16,3-3 0-16,-7 2-1 0,2-2-2 15,-2 2-2-15,6 0 1 0,-8-1 2 16,2 0-1-16,4 0-1 0,-6 0 0 16,9 2 0-16,-9-2 2 0,2 1 1 0,2 0 1 15,-2 1-1-15,-2 0 0 0,4 1 3 16,-4-2-2-16,0 2 4 0,0-1 10 15,4 1 16-15,-4-2 16 0,0 2 3 16,0-1 9-16,-4 1-1 0,4-1-4 0,0-1-12 16,0 0-7-16,0 1-2 0,-4 1-7 15,4-3-1-15,-6 1-4 0,6 1 1 16,-2 0-3-16,-7-3-2 0,7 3-1 0,-2-1-2 16,-2 1-2-16,0-2-3 0,0 3-3 15,-3 0-3-15,3 0-1 0,2 4 2 16,-2-2 0-16,4 1-1 0,-6 0 0 15,1 0-3-15,1 3 0 0,0 0-4 16,-2 1-1-16,6 2 0 0,-3 0 0 0,3 0 4 16,-2 3-2-16,4-3 1 0,0 3-1 15,0-1 2-15,4 1 0 0,-4 0-1 0,2-1 1 16,5-1 0-16,1-1-1 0,2 0 1 16,-4-2 1-16,5 2-3 0,-3-1 1 15,7 0 0-15,-5 0 4 0,2 1-2 16,3-1 0-16,-3 3 4 0,3-1 0 15,-7-1-2-15,2 0-2 0,1-2 0 0,-5 2 1 16,2-3 4-16,-8 0 1 0,2 0 1 16,-2 0 2-16,-2 1 0 0,-6-3 1 15,-3 2-4-15,3-2-2 0,-8-1 0 0,-3-1-1 16,2-1 0-16,-5 0-6 0,1-2-3 16,-2 0 1-16,3-1-3 0,3-1-3 15,5 1-1-15,1 0 3 0,1-1 2 16,4 0-4-16,6 0 6 0,4-2-1 0,2-2 2 15,0 5 0-15,9-6 0 0,1-1 4 16,-3 2-2-16,7-2 1 0,-1-3 0 16,0 2 0-16,-1-4-1 0,3 2-2 15,0-3 0-15,-5 2-1 0,-3 1 2 16,1 0 2-16,-6 1 5 0,1 5-3 0,-1-2 10 16,-4 1 14-16,0 3 29 0,-2 0 34 15,-2 0 23-15,0 1 14 0,0 0 5 0,-2 0-2 16,-6 0-26-16,2 1-33 0,4 1-27 15,-7 0-12-15,3-1-17 0,0 1-24 16,0-1-38-16,-3 0-39 0,1 0-31 0,0-1-23 16,0-2-22-16,-1-1-56 0,3-1-111 15,0 0-100-15,0 0-95 0,-3 0-110 16,9-1-49-16,0 1 30 0,0-4 125 16,5 4 126-16</inkml:trace>
  <inkml:trace contextRef="#ctx0" brushRef="#br0" timeOffset="24668.54">7497 12214 76 0,'-8'0'210'16,"8"0"1"-16,-6 0-35 0,6 0-45 16,0 0-37-16,4 2-23 0,-2-2 1 15,6 3 18-15,-5 0 27 0,7 0 36 16,-4 1 58-16,4 0 28 0,1 0 10 0,-1 0-1 16,0 2-1-16,-3 0-13 0,-1 0-39 15,0 0-24-15,2 1-16 0,-6-1-17 16,5 3-21-16,-7-1-13 0,0 0-15 0,-3 1-12 15,-1 0-10-15,2 0-8 0,-6 1-12 16,2-1-14-16,-5 1-10 0,5 1-8 16,-4-2-3-16,4 1-7 0,0-3 0 0,-1 0-3 15,3-1 2-15,0 1-1 0,2-2-2 16,-2 0-4-16,8 0-3 0,-2-2 1 16,2 2-1-16,2-3 1 0,1 5 2 15,3-2 3-15,-4 0 2 0,4 1-1 16,5 1 5-16,-3 0 0 0,3 2 1 0,-7-1 3 15,7 3 3-15,-5-3-2 0,0 1 0 16,-2 2 3-16,1-2 6 0,-7 0 8 16,4-2 23-16,-6 0 45 0,0-1 39 0,0 3 43 15,-6-4 28-15,-5 0 25 0,3 2 8 16,-2-1-5-16,-5-1-17 0,-1 0-28 16,-1-1-20-16,1-1-30 0,3-1-28 0,-3 2-31 15,1-4-25-15,-1 1-16 0,6 1-12 16,3-2-10-16,-3 0-10 0,8 0-18 15,-6 0-39-15,8-2-65 0,-2 2-93 16,2-1-84-16,2 1-54 0,2 0-26 16,2-2-37-16,0 0-101 0,2 2-74 0,-5 0-90 15,7 0-49-15,-4 0-14 0,4-1 41 16,5 0 153-16,-7-2 158 0</inkml:trace>
  <inkml:trace contextRef="#ctx0" brushRef="#br0" timeOffset="25353.89">7843 12248 103 0,'8'-4'127'0,"-8"1"4"0,2-1 0 16,4-2-2-16,-6 2-4 0,8-1-8 15,-5-1-9-15,3-1-11 0,-2 1-10 0,0 0-12 16,-2-1-6-16,6 1-4 0,-6 0-5 16,3 1-2-16,-3 1-4 0,6 0-1 15,-6 1 2-15,-2 0 11 0,4 2 20 16,-4 1 34-16,0 0 46 0,0 0 53 0,0 1 34 15,-4 2 13-15,4 1-3 0,-2 2-19 0,-2 2-36 16,-2 1-42-16,-1 3-36 16,-1 1-24-16,-2 4-17 0,4 0-23 0,-5 3-13 15,3 1-14-15,-7 0-6 0,5 2-2 16,-2 0-5-16,1-2 1 0,1-1 3 16,0-1-2-16,4-1-4 0,-5 1-7 15,9-3 0-15,-6-1-1 0,2-2-5 0,4-1-1 16,-3-1-4-16,1-2 2 0,2-1-3 15,-2-1 1-15,4 1-1 0,-2-1 0 0,2-1 4 16,-4 1 0-16,4-1 4 0,-4 2 0 16,4-3 0-16,-2 4-3 0,2-3 1 15,0 2-6-15,-4-3-1 0,4 3-4 16,0-2-5-16,0 0 3 0,0 0 0 0,0-2-2 16,0-1-3-16,0 2-1 0,4-3 3 15,-4 3-1-15,2-3 0 0,6-2 0 16,-2 4 1-16,5-2 4 0,-5-2-1 0,4-2-2 15,3 1 0-15,1-2 4 0,-2 1 2 16,1-5 0-16,1 1 5 0,-1 0 8 16,-3-2 28-16,4 1 39 0,-5-2 51 15,-1 2 48-15,-6-3 44 0,6 1 33 16,-6 3 1-16,-2-5-17 0,-2 3-27 0,-2-1-35 16,-2 1-37-16,-4-1-33 0,-5 2-26 15,3-2-22-15,-3 3-26 0,-1-2-17 16,-3 2-14-16,3-1-26 0,1 1-56 0,3 1-98 15,1 1-112-15,5 1-83 0,2 0-152 16,4 4-187-16,0 2-170 0,6 0-23 16,3 1 49-16,3 1 50 0,0-2 139 0,7-3 200 15</inkml:trace>
  <inkml:trace contextRef="#ctx0" brushRef="#br0" timeOffset="25958.46">8186 12418 28 0,'0'0'164'0,"0"0"-10"0,0 0-16 0,0 2-19 15,0-2-18-15,0 1-9 0,4 0-3 16,0 1 5-16,-4 0 8 0,2-1 16 0,2 3 47 15,-2-3 59-15,7 3 41 0,-7 1 26 16,8 2 17-16,-4-1 1 0,2 2-31 16,1 1-53-16,-1 0-42 0,2 2-31 0,-8 1-26 15,9 1-20-15,-5-2-20 16,0 1-18-16,-2-3-12 0,2 1-17 0,-1-3-12 16,-3 0-9-16,2-2-7 0,-4 0-1 15,0-3-4-15,4 0-4 0,-4 1-3 0,0-3-13 16,0 0-27-16,0 0-67 15,-4-5-110-15,4 4-118 0,0-4-94 0,-4 3-78 16,4-3-51-16,-2 0-3 0,-3 0 65 16,5-3 93-16,0 1 86 0</inkml:trace>
  <inkml:trace contextRef="#ctx0" brushRef="#br0" timeOffset="26303.1">8337 12420 134 0,'-4'1'457'0,"1"2"136"15,-3 1 64-15,-2 4-30 0,2 1-58 16,-5 4-88-16,1 0-151 0,2 2-112 16,-7 0-52-16,3 0-16 0,-2 0-8 0,1-2-8 15,-1 1-9-15,3-4-16 0,5-1-25 16,0-2-35-16,0-2-43 0,2 0-59 16,2-2-46-16,2 0-30 0,0-3-38 0,0-2-94 15,2-1-132-15,4-1-104 0,2-1-129 16,-2 0-64-16,0-2-11 0,5-2 72 15,-1 2 140-15</inkml:trace>
  <inkml:trace contextRef="#ctx0" brushRef="#br0" timeOffset="27487.76">8641 12383 99 0,'2'0'89'16,"6"0"0"-16,-6 0 1 0,4-2 9 15,-6-1 8-15,8 0 3 0,-8-2 1 16,3 1-7-16,1-4-5 0,-4 2-4 0,0-1 7 16,0 1 11-16,-4-2 17 0,4 4 22 15,-3-2 36-15,-5 0 33 0,2 1 40 16,0 1 27-16,0 1 5 0,-1 0-7 15,-3 0-25-15,2 1-30 0,-1 1-53 16,1-2-46-16,2 3-31 0,-4 0-26 0,3 0-25 16,3 3-17-16,-2-2-7 0,4 1-6 15,-2-1-3-15,4 1-1 0,-4 0-3 0,4 0-3 16,0 3 1-16,0 0 0 0,0 2 6 16,4 3 5-16,0 0 12 0,-2 2 15 15,4 1 16-15,-2 4 17 0,3-3 11 16,1 3 15-16,0 0 11 0,3-1 6 0,-1 1-5 15,0 0-9-15,1 1-2 0,1-1-9 16,-2 0-12-16,3-2-8 0,-3 3-1 16,-2-1-1-16,1-2-4 0,-1 1-5 15,-6-2-8-15,4-1-9 0,-2-1-6 0,-4 1-6 16,0-2-10-16,-4-4-4 0,-2 0-6 16,4-1-3-16,-8-1-7 0,-1-1-9 15,-3-4-8-15,1 0-19 0,1-1-19 0,-3-4-17 16,3 1-27-16,-2-3-26 0,3-3-29 15,3 1-18-15,0-3-23 0,-3 1-13 0,9-2 3 16,-2 0 9-16,4-2 19 16,0 0 27-16,4 0 34 0,2-2 31 0,1 2 21 15,7-1 20-15,-1 2 13 0,1-3 6 16,3 6 7-16,-1 0 2 0,1 2 3 16,-1 3-4-16,1 0 6 0,-5 4 3 15,3 0-3-15,-5 0-1 0,0 2 1 0,-4 0 6 16,1 0-3-16,-3 0 3 0,-2 0-2 15,2 0 4-15,-2 0-2 0,-2 0 2 16,0 0-4-16,0-1-4 0,0-1 1 0,-2 2-2 16,-2-1-5-16,4-2-17 0,0 3-49 15,-2-2-97-15,2 2-116 0,0-3-98 16,0 3-65-16,0 0-38 0,2 0 12 16,2-2 74-16,-2 2 96 0,6-1 87 0,3 0 67 15,-9 0 47-15,8-3 36 0,-4 3 34 16,5-1 32-16,-5 0 32 0,0 0 29 15,2 0 33-15,-2 0 33 0,1 0 48 16,-7 0 70-16,6-1 86 0,-6 3 71 0,0-1 30 16,0-1-4-16,0 1-31 0,-2-1-68 15,-2 1-101-15,2 1-89 0,2 0-55 16,-9 3-31-16,7-2-19 0,-6 2-14 0,2 2-4 16,4 1-4-16,-7 1-2 0,7 2 0 15,-4 3-1-15,2 2 1 0,0-3 1 16,2 5 2-16,2 1-3 0,0-3 0 15,2 3 2-15,2-2 0 0,0-1-5 16,2-2-2-16,1 1-1 0,-1-4-4 0,4-1 2 16,5-2-1-16,-7-5 4 0,6 0-1 15,-1-3 1-15,3-3 2 0,-1-1-3 16,-3-6 11-16,3 3 11 0,-3-7 22 0,-2 2 28 16,-3-3 36-16,-1-2 29 0,-2 4 18 15,-4-2 13-15,-4-1 14 0,-2 4-1 16,4 1-14-16,-9 0-26 0,5 2-21 0,-9 2-27 15,5 1-38-15,0 3-57 0,-3 1-83 16,3 0-87-16,-2 3-61 0,1 0-44 16,1-1-83-16,0 4-154 0,-1 0-109 15,5 2-91-15,0-2-32 0,2 3-7 16,2-1 63-16,2 1 168 0</inkml:trace>
  <inkml:trace contextRef="#ctx0" brushRef="#br0" timeOffset="28011.83">9223 12271 83 0,'0'-1'259'0,"-4"-1"25"0,2 0-7 16,-2 1-42-16,0-2-23 0,4 2 4 15,-6-2 17-15,6 1 20 0,-2 1 23 16,-2-2 13-16,-1 3-12 0,5-2-29 0,-2 0-37 16,-2 2-34-16,4 0-40 0,-2 2-41 15,2 0-33-15,-4-1-24 0,4 2-16 16,-4 0-7-16,4 2 4 0,0-1 5 0,0 2 9 16,0 1 0-16,0-1 0 0,0-2 4 15,0 0-4-15,4 3-3 0,0-1-11 16,-2 0-6-16,2-1-2 0,-2 1-2 15,7 0-3-15,-1-1-6 0,0-1 6 0,-2-1 0 16,5 0 1-16,-1-2-1 0,-2-1-3 16,1-1 4-16,-1-2-1 0,2-1 8 15,-1-4 12-15,-3 0 17 0,0 0 17 16,-2-1 19-16,-2-2 25 0,2 3 20 16,-2-2 13-16,-2 3 6 0,0-1 11 0,-2 2 1 15,-2 2-5-15,2-1-19 0,-6 1-19 16,2 1-21-16,4 0-24 0,-7 1-23 15,-1 1-20-15,2 0-11 0,-1-1-6 0,1 2-6 16,0 0-13-16,0 0-31 0,-1-2-51 16,3 2-57-16,2 0-57 0,-2 0-37 0,4 0-24 15,2 0-67-15,0-1-112 0,-4 1-91 16,4 0-88-16,0 0-72 0,0 0-24 16,4-1 66-16,2-3 146 0,0 3 140 0</inkml:trace>
  <inkml:trace contextRef="#ctx0" brushRef="#br0" timeOffset="28474.68">9486 12239 85 0,'0'0'224'15,"0"0"4"-15,0 0-26 0,0 0-40 16,0 0-46-16,0 0-38 0,0 0-29 15,0 0-22-15,4 0-9 0,-4 0-4 0,0 0 5 16,4 0 9-16,-4 0 16 0,0 0 26 16,-4 0 37-16,4 0 51 0,-4 0 56 15,4 1 45-15,-2 0 24 0,-2 1 11 16,0 1-12-16,-3 3-26 0,5 0-43 16,-8 2-34-16,4 3-30 0,-4 3-26 0,-5 4-19 15,5 1-24-15,-7 2-16 0,1 5-15 0,-1 1-4 16,-1 2 7-16,-7 2 12 15,6 0 17-15,-6 4 18 0,3-1 16 0,-1-1 10 16,2-1-5-16,0-1-13 0,-1-2-20 16,5-2-21-16,-3-2 0 0,7-4 2 15,-1-1 7-15,-3-3 2 0,9 0 3 16,-7-4-1-16,9-1-17 0,0-3-21 0,-2 1-16 16,2-2-12-16,-1-2-7 0,3 0-6 15,2 0-3-15,-2-1-5 0,2-3-22 16,2 1-38-16,0 0-47 0,-4-2-53 0,4 1-39 15,-4 0-22-15,4-2-20 0,4-2-62 16,0 0-99-16,-4 2-76 0,2-3-96 16,2-1-83-16,-2 2-21 0,6-6 71 0,1-2 131 15,-1 1 122-15</inkml:trace>
  <inkml:trace contextRef="#ctx0" brushRef="#br0" timeOffset="28901.02">9331 12696 56 0,'0'0'125'0,"0"1"-25"0,0 0-22 0,0 1-12 15,0 0-5-15,0 1 12 0,0-2 18 16,0 2 26-16,0 0 33 0,0 3 57 0,-4 0 74 15,0 2 75-15,4-1 46 16,-2 1 11-16,2 1-13 0,-4 1-49 0,4 1-79 16,-5-1-87-16,5 0-66 0,0 1-39 15,0-3-33-15,0-1-18 0,5 1-9 0,-1-4-7 16,-4 0-4-16,6-2-3 0,-2 0 3 16,2-2 2-16,0-2 1 0,1-2-2 15,3 0 1-15,-4-1 1 0,4-3 1 0,-3 2 0 16,3-5 3-16,-4 3 11 0,2-3 23 15,-1 2 34-15,-5 0 39 0,6 1 47 16,-8-2 40-16,0 3 26 0,0-1 0 16,0 2-14-16,-4 0-36 0,0 0-42 15,2 2-46-15,-2-1-57 0,-3 2-85 0,3 0-108 16,-2 0-79-16,4 0-132 0,-8 3-234 16,1 2-212-16,1 0-66 0,-6 5 22 15,7-3 34-15,-3-1 110 0,0 0 226 0</inkml:trace>
  <inkml:trace contextRef="#ctx0" brushRef="#br0" timeOffset="30043.66">5209 13332 190 0,'-6'0'225'0,"-4"1"-16"0,3 2-27 16,1 0-21-16,-4-1-8 0,6 4 5 15,-2-1 43-15,-1-3 61 0,3 2 62 16,-2-3 37-16,4 2 13 0,2-1-18 0,-8-2-45 16,8 0-72-16,-7 1-73 0,7 0-57 15,0-1-37-15,-4 0-21 0,4 0-16 16,0 0-7-16,4 0-13 0,-4 0-7 16,7 0-6-16,1 0 0 0,0 2-3 0,7 1 1 15,-3-2 0-15,9 2 2 0,-1 0 2 16,-1 0 1-16,2 0 1 0,-5 2-2 15,7-4 1-15,-7 2 0 0,1 0 0 16,2-2-5-16,-3 3 0 0,-8-3 2 0,3 0-2 16,-1 1 1-16,-4-2-1 0,3 0 4 15,-3 0-2-15,-4 0 0 0,2 0-5 16,0 0 0-16,-4 0 0 0,0 0-4 0,0 0-8 16,2 0-28-16,-2 0-115 0,-2 0-165 15,2-2-174-15,-8 1-128 0,6 0-62 16,-4-1-8-16,1 0 98 0,-1 1 154 15</inkml:trace>
  <inkml:trace contextRef="#ctx0" brushRef="#br0" timeOffset="30795.78">5114 13525 9 0,'-4'2'119'0,"0"-2"-17"0,4 0-9 16,0 0 1-16,-2 0 4 0,2 0 8 15,-4 0 11-15,4 0 8 0,0 1 2 0,0-1-6 16,0 0-7-16,0 0-12 0,0 0-12 16,0 2-13-16,0-2-5 0,0 0-2 15,4 1 1-15,-2 1 1 0,6-1 1 16,-6 1 2-16,4-1 7 0,-2-1 10 0,7 2 11 15,-1-1 12-15,0-1 9 0,-3 1 2 16,3-1-9-16,0 0-14 0,-1 0-21 16,1 0-11-16,4 0 2 0,-5 0 3 15,1 0-3-15,0 0-1 0,5 0-2 0,-7 0-5 16,2 0-19-16,5 0-8 0,-3-1-1 16,3 1-2-16,-7-1-3 0,7-1-6 15,-5 2-3-15,2-1-6 0,-6 1-2 0,5-2-6 16,-5 2-1-16,2-1 6 0,-2 1 6 15,1 0 6-15,-1 0 8 0,-2 0 7 16,2 0 6-16,-2 1-2 0,-2-1-6 16,3 2-2-16,-1-2-7 0,-2 0-7 0,2 0-6 15,0 0-3-15,-4 0-3 0,0 0-3 16,0 0-1-16,0 0-1 0,0 0-6 16,0 0-18-16,-4 0-69 0,0-2-139 15,-2 2-132-15,-1-1-150 0,-3 1-114 0,-2 0-41 16,1-3 34-16,-3 1 122 0,3-3 124 15</inkml:trace>
  <inkml:trace contextRef="#ctx0" brushRef="#br0" timeOffset="31795.81">5184 13378 5 0,'0'0'89'0,"-4"0"10"16,4 0 10-16,-4 2 4 0,4-2 6 16,0 0-1-16,-2 1-2 0,-2-1 0 15,4 0 7-15,0 2 13 0,-4-1 22 0,4-1 22 16,0 0 13-16,0 2 9 0,0-2 0 16,0 0-15-16,0 0-25 0,0 1-31 15,0-1-28-15,0 0-23 0,0 2-15 16,0-2-4-16,0 0 9 0,0 0 18 0,0 0 20 15,0 0 20-15,0 0 15 0,0 0 1 16,0-2-7-16,0 2-19 0,0-1-21 16,0 1-20-16,0 0-21 0,-2 0-19 0,2 0-11 15,0 0-9-15,0 0-7 0,0 0-4 16,0 0-2-16,0 0 2 0,0 0-4 16,0 0-2-16,0 0 0 0,0 0 2 0,0 0 0 15,0 0 0-15,0 0 1 0,0-2-1 16,0 2 0-16,2 0-2 0,-2 0-1 15,4 0-4-15,2-1 2 0,2-1 1 16,-1 2 3-16,3 0 2 0,-2 0-1 16,7 0 2-16,-3 0-3 0,2 0 0 0,-1 0 0 15,3 0-1-15,-1-1 0 0,-3 1 0 16,5 0 1-16,-7-2 2 0,5 1 0 16,-7-1 0-16,2 0-3 0,1 1 2 0,-5 0-1 15,4 1-1-15,-4-2 1 0,3 1-1 16,-3-1 4-16,0 1-3 0,-2 0 2 15,2 1 3-15,-4 0-3 0,3-2 2 16,-5 2 0-16,0 0 1 0,4 0-2 0,-4 0-1 16,-4 0 2-16,4 0-1 0,-5 0-1 15,3 2 3-15,-4-2 0 0,-2 1 0 16,0 0-2-16,-7 2-3 0,3-1 3 0,-5 0-1 16,1 2-2-16,-5-1-2 0,0-2 2 15,-1 2-1-15,1-1 0 0,2-1-1 16,1 2 2-16,1-2 3 0,1 1-2 15,7 0 2-15,-5-1-1 0,4-1-1 16,3 1-1-16,1-1-2 0,2 0 1 0,2 0 1 16,-2 0-2-16,0 0-1 0,4 0 0 15,0 0 1-15,0 0-6 0,0 0 2 16,0 0 4-16,4 0 1 0,0 0 0 0,2 2 2 16,4-2 5-16,-1 2 1 0,1-2 0 15,0 0 3-15,7 0 3 0,-3 0 5 16,-1-2 11-16,1 2 8 0,-1 0 7 0,-1 0 9 15,-2-2 13-15,1 2 9 0,-5 0 10 16,2-1 7-16,-6 1 8 0,4 0 4 16,-6 0 0-16,5 0-6 0,-1 0-10 15,-4 0-11-15,0 0-13 0,0-1-14 0,0 1-12 16,0-2-24-16,0 2-48 0,-4-2-67 16,-1 2-54-16,5-1-38 0,-2 0-85 15,-4-1-176-15,2 1-158 0,-2-1-104 16,2 2-35-16,2-3-11 0,-7 2 58 0,7-2 175 15</inkml:trace>
  <inkml:trace contextRef="#ctx0" brushRef="#br0" timeOffset="34299">7772 13332 42 0,'0'-2'77'0,"0"0"13"16,0 2 10-16,0-1 6 0,0 0-3 16,-2-1-2-16,-2 0-4 0,4 2-10 15,-2 0-9-15,-6-1-3 0,8 1 3 16,-2 0 4-16,-2 0 10 0,2 1 18 0,2-1 21 16,-5 0 22-16,1 0 17 0,4 0 5 15,0 0-11-15,0-1-23 0,0 0-28 16,4 1-33-16,1-2-26 0,-3-1-17 0,2 0-11 15,2 0-1-15,0-1-2 0,0 1 2 16,5-2-4-16,-1 2 16 0,5 0 14 16,-7 2 16-16,8 0 15 0,-5 1 10 15,5 1 29-15,-5 2 2 0,3 1-2 0,-4 1-8 16,-1 2-2-16,1 0 2 0,-4 3-22 16,2 0-11-16,-6 2-14 0,3 2-9 15,-10 1-14-15,5 3-12 0,-6-2-6 16,-4 2-8-16,0 1-4 0,1-1-1 15,-9 0-2-15,1 0-3 0,-1-1-1 0,-3 0-6 16,-6-4 1-16,6 2-1 0,-3-6-3 16,-1 2-1-16,8-4 0 0,-1-1 4 15,3-1-3-15,5-1 1 0,-1-2-2 0,5 1 4 16,4-3-3-16,2 0-3 0,2 0 2 16,4-2-1-16,3-1 1 0,3 2 0 15,3-2 3-15,3-1 3 0,7 3 5 0,-6 0 7 16,8-1 9-16,4 1-1 0,-7 1 0 15,3 0 1-15,-2 1-4 0,2 1-5 16,-9-1-6-16,3 0 4 0,-4 3 1 16,-5-3 2-16,-2 1 5 0,1-1 12 0,-7 1 11 15,-2-2 4-15,6 1 4 0,-8-1-3 16,0 0-7-16,0 0-27 0,0 0-32 16,-4 0-22-16,0 0-24 0,4 0-61 15,-2-1-141-15,-2-1-138 0,2 2-140 0,-7-1-110 16,7-1-51-16,-2 1 23 0,4-4 127 15,0 2 141-15</inkml:trace>
  <inkml:trace contextRef="#ctx0" brushRef="#br0" timeOffset="34798.81">8178 13261 115 0,'0'-3'141'0,"0"2"2"16,0-1-4-16,-5 4-7 0,1 0-8 0,2 3-6 15,-4 1 1-15,-2 2 19 0,6 3 29 16,-13-2 34-16,9 2 24 0,-4 2 17 16,-3 1 2-16,3 0-19 0,-5 1-22 0,3 0-25 15,0 0-17-15,-3-1-17 0,5-1-17 16,-1-1-18-16,5-3-27 0,0-2-25 16,2-1-28-16,4-1-17 0,0-2-8 15,8-1 8-15,-6 0 17 0,9 0 16 0,1-2 16 16,3 0 14-16,1-2 7 0,5 0-9 15,-3 2-10-15,3-2-9 0,0 0-9 16,1-1-11-16,-1 3-10 0,-2-1-4 16,1-1-6-16,-3 1-7 0,-1 1-4 15,-1 1-1-15,-7-1-2 0,2 2-3 0,1-2 1 16,-7 1-1-16,-2-1-7 0,6 0-13 16,-8 0-45-16,0-1-117 0,-4-1-132 15,0 1-108-15,-2-1-104 0,2 1-97 0,-3-3-16 16,-3-1 87-16,4-1 118 0,-4-2 100 15</inkml:trace>
  <inkml:trace contextRef="#ctx0" brushRef="#br0" timeOffset="35123.83">8256 13290 179 0,'-2'0'261'0,"-6"4"37"0,2 2 33 15,3 5 73-15,-5 0 48 0,6 6 19 16,-4 2 3-16,2 0-36 0,0 3-72 15,-3 4-121-15,3 1-82 0,-2 1-42 16,4 1-23-16,-2-1-1 0,0-1-4 0,-2-2 4 16,4-3 6-16,-3-3 2 0,1-1 7 15,2-2 5-15,-2-3 0 0,2-3-6 16,2-2-19-16,-4-1-21 0,4-1-23 16,-4-3-29-16,4 0-44 0,0-1-59 0,0-2-47 15,0 3-37-15,0-3-26 0,0-3-14 16,0 3-13-16,4-5-43 0,0-1-89 15,-4-2-89-15,2 0-106 0,2-4-94 0,-2 0-20 16,7-1 60-16,-7-3 117 0,4 2 115 16</inkml:trace>
  <inkml:trace contextRef="#ctx0" brushRef="#br0" timeOffset="36288.78">8469 13332 102 0,'0'-2'127'0,"0"-1"-11"16,0 2-5-16,0-1-10 0,0 0-2 16,-2 0-3-16,2-2-9 0,-4 3-10 0,4-3-10 15,-2-1-4-15,2 2 4 0,-4-2 7 16,-1 4 18-16,5-2 21 0,0 3 16 16,-2-1 9-16,2 1-2 0,-4 0-10 15,4 0-23-15,0 0-24 0,0 1-25 0,4-1-24 16,-2 0-15-16,-2 2-9 0,5-2-3 15,1 1 2-15,0-1 18 0,-2 1 13 16,6 3 22-16,1-3 38 0,-1 2 29 0,3-1 21 16,1 2 12-16,-6-1 10 0,7 2 2 15,-5 2-17-15,2-1-13 0,-5 2-12 16,3 1-15-16,-4 1-11 0,-2 2-16 16,0 2-16-16,-4 2-16 0,0 2-9 0,-8 3-16 15,2 0-9-15,-4 1-4 0,-1 2-8 16,-1-2-1-16,-5 0-6 0,1-1 3 15,-1-1-2-15,-3-4 0 0,3-1 2 16,-4 0-2-16,5-7 2 0,-1 1-4 16,5-3 0-16,-2-2-2 0,7-1-1 0,1 0-3 15,2-3 0-15,2 0-1 0,2-3-1 16,2 0 2-16,2-1-1 0,2 0 4 16,1-2 0-16,3 1 5 0,4-1 2 0,-3 4 3 15,5-4 6-15,1 1 0 0,-1 4 2 16,3-2 0-16,-3 3 3 0,5 0 2 15,-4 3 6-15,3-2 5 0,-7 4 10 0,3-2 10 16,-1 2 6-16,-5-1-2 0,0-1-2 16,-3 1 0-16,-5-2-7 0,6 0-3 15,-8 0-5-15,2-1-14 0,-2-1-33 16,-2 1-33-16,2-1-28 0,-4-1-50 0,0 1-147 16,-3-1-159-16,5-1-151 0,-6 0-100 15,2 0-45-15,2-2 7 0,2 1 125 16,-2-1 157-16</inkml:trace>
  <inkml:trace contextRef="#ctx0" brushRef="#br0" timeOffset="36798.08">8810 13433 45 0,'-4'-6'71'0,"4"-1"17"0,0 3 15 16,0 2 8-16,0-3 2 0,0 3-7 16,0-2-8-16,0 3-9 0,0-2-10 15,0 1-3-15,0 2 3 0,0 0 9 0,0 0 6 16,-2 2 1-16,-2 0-2 0,4-1-5 15,-2 0-11-15,-2 3-17 0,-1 0-13 16,3 1-11-16,-6 2 2 0,6 3 13 0,-2 0 28 16,-2 2 46-16,2-1 46 0,1 1 50 15,-1 1 36-15,2 0 7 0,2-1-21 16,0-1-34-16,0-1-45 0,0-2-53 16,2-1-44-16,2-1-24 0,-1 0-13 0,7-4-6 15,-4 1 6-15,4-3 6 0,1-3 6 16,-1 1 7-16,2-4 2 0,-1-1-4 15,3-3-5-15,-1 3 0 0,1-4 10 0,-6 3 24 16,3-1 32-16,-3 1 39 0,-2 1 37 16,-4 2 30-16,2-1 4 0,1 2-25 15,-10-2-35-15,1 0-50 0,-2 0-76 16,4 0-104-16,-6 0-84 0,-3-1-51 0,5-1-30 16,-4 2-41-16,8 0-93 0,-4-2-84 15,1 4-72-15,1-1-86 0,2 0-70 16,2 1-5-16,0 0 98 0,2-1 135 15,7 2 126-15</inkml:trace>
  <inkml:trace contextRef="#ctx0" brushRef="#br0" timeOffset="37119.04">9104 13278 49 0,'0'-6'109'0,"0"0"13"15,0 1 13-15,0 2 20 0,-5 0 35 16,5 1 53-16,0 2 72 0,0 0 80 16,0 2 46-16,-2-2 15 0,2 3-15 0,0 3-55 15,-4 0-87-15,0 5-95 16,2 5-55-16,-2 3-23 0,2 6-4 0,-2 3 3 16,0 5 1-16,-3 5-6 0,1 2-20 15,0 2-30-15,-2 0-60 0,2 0-62 0,-1-3-41 16,3-3-52-16,-2-1-176 0,0-5-190 15,0-5-151-15,1-2-56 0,1-5-24 16,-2-5 21-16,6-2 157 0</inkml:trace>
  <inkml:trace contextRef="#ctx0" brushRef="#br0" timeOffset="46442.66">6327 13873 36 0,'0'-1'111'16,"0"1"13"-16,0 0 11 0,0 0 9 0,0 0 3 15,-4 1-4-15,4-1 0 0,-4 0 0 16,4 1 6-16,0 2 18 0,0-3 33 16,0 0 42-16,0 0 41 15,0 0 24-15,0 0 7 16,0 4-12-16,0-2-36 0,0 0-52 0,0 3-53 15,0-1-41-15,0 1-35 0,0 1-23 0,0 0-20 0,0-1-3 16,0 3-4-16,0-2-7 0,0 3-5 0,0-1-5 16,0 1 0-16,0-1-10 0,0 2-1 15,0-1 0-15,0-1-4 0,0 3 0 16,0-2-1-16,0 0 3 0,0 0 0 16,0 1-1-16,0-2 0 0,0 0 1 0,0-1 3 15,0 1-3-15,0-1-2 0,0 0 1 16,0 0 1-16,0 1-4 0,0 1-1 15,0-1 0-15,0 0 2 0,0-1-2 0,0 2-1 16,0 0 3-16,0 0 0 0,0 2-1 16,-2-3-1-16,2 4-2 0,0-2 0 15,0-1 0-15,-4-1 2 0,4 2 0 16,0-2 0-16,0 2 4 0,0-2 2 0,-2-1-1 16,2 2 1-16,0-2-2 0,0 1-2 15,0 0-2-15,-4 2 0 0,4-3 0 16,-4 3-2-16,4-1-1 0,0 1 2 15,0 0 1-15,0-1 2 0,0 0-2 0,-2-2 3 16,2 3-1-16,0-1 3 0,0-1-4 16,0 1-2-16,0-1 1 0,0 0-1 15,0 1-1-15,0-1 0 0,0 2 2 0,0-2-1 16,0 4-2-16,0-2 1 0,0 0 3 16,0-1-1-16,0 0 0 0,0 0 0 15,0 0 3-15,0 0-5 0,0 1 2 16,0-4 1-16,0 4 1 0,0-1 3 0,0-2-2 15,0-1 0-15,0 0-2 0,0 0-2 16,0-1 0-16,0-1-1 0,0 2 2 16,0-1 0-16,0 0 0 0,0-2-2 15,2 2-2-15,-2 0 3 0,0 0-1 0,0 0 2 16,0 0 0-16,0 0 2 0,0 0 0 16,0 1-2-16,0 1 1 0,0 0 0 15,0 0-3-15,0 0-1 0,0 2 3 16,0-1 0-16,0 1 1 0,0 1-1 0,0-3 1 15,0 2 3-15,0-2-4 0,0-1 1 16,0 0-2-16,0 1 1 0,0-1 2 16,0 0-2-16,0 0 0 0,0-1-1 0,0 1 2 15,0 0 0-15,0 0-3 0,0 2 0 16,0-1 3-16,0 0 1 0,0 0-2 16,0 1 0-16,0 1 3 0,-2-1-2 15,2 0 1-15,0-2-3 0,-5 1 1 16,5 1-1-16,0-2-3 0,0 1 4 0,0-2-1 15,0 0 0-15,-4 0-2 0,4 1 3 16,0 0 1-16,0 0 0 0,0 0-3 16,0-1 3-16,0 1-2 0,0-2 1 0,0 2 2 15,0 0 0-15,0-1 1 0,0-1 1 16,-2 2-1-16,2 1-1 0,0-1 0 16,0 0 0-16,0-1-1 0,0 1 0 0,0 2 0 15,0-1-1-15,0 0 0 0,0 1-2 16,0 0-1-16,0-1 0 0,0 0 1 15,0-4 7-15,0 2-1 0,0 0-2 16,-4-2-2-16,4 0 1 0,0-2 0 0,0 1-7 16,0-1 7-16,0 1 6 15,0-1 8-15,0 1 4 0,0-1 0 0,0-1 2 16,0 2-3-16,0-2-4 0,0 0-5 16,0 0-2-16,0 0-3 0,0 0-12 0,0-2-13 15,0 2-7-15,0-1-12 0,0-1-36 16,-2 2-116-16,2-3-148 0,-8 2-156 15,6-4-133-15,-4 2-65 0,-3-1-5 0,3-3 95 16,4 4 148-16</inkml:trace>
  <inkml:trace contextRef="#ctx0" brushRef="#br0" timeOffset="49456.19">5550 15158 7 0,'4'0'85'0,"-4"-2"17"0,2 2 6 0,3 0 2 16,-3 0-8-16,2 0-11 15,2 0-4-15,0-2-8 0,2 2-3 0,-6 0 6 16,9 0 1-16,-5-2-2 0,2 2 2 16,1 0-8-16,1 0 8 0,4-3 25 15,-5 3 27-15,1 0 17 0,4 0 9 0,-3 0 30 16,1 3 19-16,3-3-17 0,-7 0-16 15,2 0-23-15,1 2-15 0,-1-2-31 16,-4 2-32-16,4 0-18 0,-3-2-15 16,-1 1-5-16,2-1-9 0,-6 0-8 0,4 0-1 15,-1 0 4-15,1-1 9 0,4 1 3 16,-4-2 3-16,3 2-4 0,-7 0-9 0,4 0-12 16,2 0-13-16,-6 0-4 15,4 0-5-15,-2 0 5 0,-4 0 0 0,7 0 3 16,-7 0 5-16,8-2 7 0,-8 2 6 15,2 0 1-15,2-2 7 0,-2 2 3 16,6 0-7-16,-5 0-1 0,3-3-5 0,-2 2-3 16,0 1-1-16,-2 0-3 0,4-1 3 15,-2 0-6-15,3 1 1 0,1 0 0 0,-6-3 1 16,4 3 4-16,-2 0 1 16,0 0 5-16,-1-2-3 0,3 2-1 0,-2 0-5 15,0 0-4-15,-2 0-3 0,6 0-3 16,-6 0 3-16,3 0 3 0,-3 0 7 0,6 0 6 15,-6 0 2-15,4 0 5 16,2 0-4-16,-1 0-4 0,-1 0-4 0,-2 0-3 16,2 0 0-16,-2 0-3 0,-2 0 0 15,5 0-2-15,-3 0-1 0,0 0 1 16,-2 0-4-16,2 0 2 0,-2 0-5 0,2 0 1 16,0 0 2-16,-2 0-1 0,7 0 1 15,-7 0-1-15,2 0 4 0,-2 0 2 16,6 0-5-16,-6 0 2 0,2 0 0 15,-2 0-1-15,3 0-1 0,-1 0-1 16,-2 0 3-16,2 0-2 0,-2 0-2 0,2 0 1 16,0 0 0-16,-2 0 0 0,7 0-5 15,-9 0 2-15,2 0-1 0,4 2 4 16,-6-2-2-16,8 0 1 0,-8 3 4 0,2-3-1 16,2 0 0-16,-2 0-1 0,-2 0-1 15,5 0-1-15,-1 0 1 0,-2 0 0 16,-2 0 1-16,8 0 0 0,-6 0 1 0,-2 0 2 15,6 0 0-15,-2 1-2 0,1 0 1 16,-3-1-2-16,-2 0 0 0,6 0 1 16,-6 0-2-16,4 0 2 0,0 0-1 15,-4 0-1-15,2 0 0 0,-2 0-2 0,0 1 2 16,4-1-1-16,-4 0 0 0,2 3 2 16,-2-3 0-16,0 0 1 0,5 0 3 15,-5 0 2-15,0 0 2 0,0 0-1 16,0 0 4-16,0 0 0 0,0 0 2 0,0 0-1 15,0 0 0-15,0 0 0 0,-5-3 1 16,5 3 0-16,0-1-2 0,-6 1-1 16,4 0-1-16,-6 0-3 0,2 0-3 0,-1 0-2 15,-3-1 0-15,0 0-2 0,-1 1-2 16,-5 0 0-16,8 0 4 0,-11 0-2 16,7 0 0-16,-1 0 2 0,-1 0-1 15,-3 0 0-15,7 2-6 0,-3-2 3 16,-1 1 0-16,2 2 2 0,-3-1 2 0,3 0 0 15,-1 1 4-15,-1-2-2 0,1 1 2 16,-1-1-5-16,4 1 0 0,-3-1 0 16,-1 1 4-16,5-1-2 0,-5 1 1 0,4-2 0 15,3 1 0-15,-3-1 1 0,4 2 1 16,0-2-3-16,0 0-1 0,-3 1 4 16,7-1 1-16,-2 2-4 0,2-2 1 0,-6 0 3 15,6 0-1-15,-2 0-4 0,-1 0 1 16,-1 0 3-16,4 0-4 0,-2 2 2 15,0-2 1-15,-2 0 6 0,4 0 6 16,-7 0 9-16,7 0 11 0,-2 0 9 0,4 1 8 16,-4-1 5-16,2 0-4 0,-2 1-5 15,4-1-4-15,0 2-6 0,-2-2-7 0,2 0-2 16,0 0-1-16,-4 0-1 16,-1 0-3-16,5 0 0 0,0 0-5 0,-2 0-5 15,-2 0 2-15,4 0-5 0,-2 0-2 16,2 0-3-16,0 0 2 0,-4 0-3 15,0 0-5-15,4 0 1 0,0 0 2 16,0 0-4-16,0 0 1 0,0 0 3 0,-2 0 6 16,2 0 5-16,0 0 1 0,-4-2 1 15,4 2-4-15,-2 0-1 0,-2-1-5 0,-1 1-5 16,-1 0 0-16,6-1 4 16,-4 1 4-16,2 0 1 0,-2 0 0 0,2 0 0 15,2-2-1-15,-4 2-3 0,0 0-2 16,4-2 0-16,-3 2-1 0,3 0-2 0,-4-1-2 15,4 1-1-15,0 0-3 0,-2 0-2 16,2 0 0-16,0 0 0 0,0 0-1 16,0 0 0-16,0 0 2 0,0 0-1 15,-4 0 3-15,4 0 0 0,0 0 1 0,0 0 2 16,0 0-1-16,0 0 4 0,-4 0-1 16,4 0 0-16,0 0-2 0,0 0 1 15,-2 0 3-15,-2-2-2 0,4 2-3 0,-4 0 2 16,2 0 2-16,-3 0-3 0,3-1 1 15,-2 1 7-15,0 0 6 0,4 0 2 16,-2 0 2-16,-2 0 1 0,2 0 1 16,2 0-4-16,-8 0-6 0,8 0-1 0,-2 0-1 15,-3 0-2-15,3 0-2 0,-2 0-5 16,0 0 0-16,2 0-1 0,-2 0-5 16,4 0 0-16,0 0-2 0,-4 0-6 15,4 0-2-15,0 0-8 0,0 0 0 0,4 0-4 16,-4 0 3-16,6 0 5 0,-2 0 3 15,0 0 10-15,3 0 0 0,-1-2 6 16,0 2 1-16,4 0 0 0,1-3 3 16,-5 3-2-16,8-1 4 0,-5-2-4 0,1 3 0 15,0-2 1-15,5 1-1 0,-7 0-1 16,2-1-1-16,1 0 2 0,-1 0-1 16,0 2-1-16,1 0-1 0,-3 0 0 0,2-3 3 15,-4 3-2-15,5-1 1 0,-3 1 0 16,0 0 0-16,1 0-1 0,-1 0 0 15,0 0 2-15,-2 0 0 0,0 0 2 0,1 0-1 16,-3 0 5-16,2 0-6 0,-2 0-1 16,2 0 2-16,1 0-2 0,-1 0 2 15,2 0-3-15,-6 0 1 0,4-1-1 16,3 1 0-16,-3 0 1 0,0 0-1 0,0 0 4 16,-2-1-2-16,3 1 2 0,-1 0 0 15,-2 0-2-15,0 0-1 0,-2 0-3 16,6 0 2-16,-6 0 0 0,-2 0 1 15,7 0 0-15,-3 0-1 0,0 0 1 0,-2 0 0 16,4 0 0-16,2 0 1 0,-6 0 0 16,5 0 2-16,1 0 0 0,2 0-3 0,-8 0 0 15,9 0-1-15,-5 0-3 0,0 0 1 16,-2 0 0-16,2 0 5 0,3 0 3 16,-7 0-1-16,2 0 0 0,2 0-1 15,-2 0 0-15,-2 0-3 0,4 0-3 0,3 0 3 16,-7 0 0-16,4 0 0 0,-2 1-2 15,2 0-2-15,3-1 3 0,-7 0-4 16,4 0 3-16,2 0 2 0,-6 0 0 16,4 1 4-16,-1-1-1 0,-1 0 1 0,-2 0-1 15,2 0 1-15,0 3-1 0,-2-3-1 16,-2 0-2-16,4 0-1 0,-2 0-1 16,2 0-4-16,1 0 0 0,-5 2 1 15,2-2 1-15,2 0 4 0,-2 2-3 0,2-2 3 16,0 2 0-16,-2-2 0 0,2 1-1 15,-2-1 0-15,-2 1 3 0,5-1 1 16,-5 2-1-16,4-2 3 0,-4 0 0 0,2 0 1 16,-2 0-4-16,0 0-1 0,0 0-3 15,4 0 0-15,0 0-1 0,-4 0-3 16,2 1 2-16,2-1 1 0,-2 2 4 16,7-1-1-16,-7-1 4 0,2 3 1 0,-2-3 2 15,-2 0 0-15,4 0-1 0,0 0 2 16,-4 0 0-16,0 0 2 0,0 0 2 15,0 0 4-15,2 0-1 0,-2 0 2 16,0 0-1-16,0 0-1 0,0 0-3 0,0 0-4 16,0 0 1-16,0 0 0 0,0 0 3 15,0 0 5-15,0 0 13 0,0 0 19 16,0 0 16-16,0-3 19 0,-2 3 7 0,2-3 0 16,0 2-13-16,-4-3-18 0,4-2-22 15,-4 2-18-15,4-3-13 0,0 2-6 16,0-1-2-16,0 2-2 0,0-2-1 15,0-1-3-15,0 3-3 0,4 0-3 0,0 1 0 16,-4 0-4-16,0 0 4 0,0 1 3 16,2 1 4-16,-2-1 7 0,0 2 3 15,0-1 4-15,0-1 4 0,0 2 2 16,-2 0 3-16,2-1-1 0,0 1-6 0,0 0-17 16,0-2-37-16,0 1-43 0,0 1-48 15,0 0-62-15,-4-1-45 0,4-1-17 16,0 0 4-16,4 0 0 0,-4-1-43 0,0 0-80 15,0-2-93-15,-4-2-129 0,0 2-75 16,4-2-13-16,-2 0 59 0,-2 0 125 16,2-1 136-16</inkml:trace>
  <inkml:trace contextRef="#ctx0" brushRef="#br0" timeOffset="50534.77">6317 13936 4 0,'-4'3'129'0,"4"-3"0"16,0 0-3-16,-2 0 0 0,2 0-5 0,0 0-8 16,0 0-7-16,0 0-6 0,0 0 0 15,0 0 8-15,0 0 13 0,0 0 21 16,0 0 28-16,0 0 25 0,0 0 22 15,0 0 15-15,0 0 9 0,0 0-7 0,0 0-17 16,0 0-23-16,0 0-30 0,0 0-29 16,0 0-24-16,0 0-19 0,0 0-12 15,0 0-8-15,-4 0-6 0,4 2-4 16,-4 2-9-16,4 0-7 0,-2 3-7 0,-3 1-8 16,1 2-2-16,-2 2-4 0,4-1-1 15,-6 6 0-15,2-4-3 0,-1 3 0 16,1 0-3-16,2-1-2 0,-2 2 3 15,0-2-5-15,-3 0 1 0,3-2-2 0,4-1 0 16,-2-3-2-16,0 0-5 0,-2-2 2 16,6-4 0-16,-2 0-4 0,2 1-4 15,0-4-4-15,0 0-6 0,0-2-6 0,2 0-6 16,2-4 1-16,-2-1-1 0,2-2 6 16,0-1 4-16,2-2 5 0,1 0-3 15,-1-3-4-15,2 0-5 0,-2-2-16 16,0-1-16-16,1 1-14 0,-1-2-5 0,2 1 3 15,-2 2 4-15,0 1 12 0,-1 3 18 16,-3 0 14-16,2 4 6 0,0 1 5 16,-4 2 1-16,2 2 10 0,-2 0 15 0,4 3 14 15,-2 1 14-15,-2 3 9 0,4-2 9 16,0 3-1-16,-1 1-11 0,-3-1-7 16,6 0-7-16,-6 2-5 0,4 1-9 15,2-3-3-15,-2 3-5 0,2 1 2 0,-1 0 9 16,1-1 23-16,-2 3 21 0,2-1 25 15,0 1 32-15,0 1 21 0,-1 0 10 16,1-1-17-16,-2-1-15 0,-2-1-21 16,6-3-26-16,-8 1-25 0,2-1-15 0,-2-4-8 15,0 2-5-15,0-3-10 0,0 0-27 16,0-1-73-16,0 0-63 0,-2 0-56 16,-2-1-158-16,0 0-190 0,-2-1-191 0,0-1-41 15,-1 0-4-15,-1-1 23 0,2 1 135 16,4 1 191-16</inkml:trace>
  <inkml:trace contextRef="#ctx0" brushRef="#br0" timeOffset="54889.78">5106 15623 58 0,'0'0'113'0,"0"0"18"15,0 1 13-15,0-1 8 0,0 0 5 16,-2 0 1-16,-2 1-1 0,4 1-8 0,0-2-17 15,-2 2-17-15,2-1-13 0,-9 2-5 16,9-2 13-16,-2 2 27 0,-2-2 39 0,2 1 35 16,2-1 21-16,-4 3 2 15,0-3-22-15,4 2-40 0,-2-1-36 16,-2-1-36-16,4 2-28 0,0-2-12 0,-5 1-5 16,5-2-3-16,0 0-6 0,0 2-9 15,0-2-13-15,0 0-10 0,0 0-13 0,0 0-9 16,5 0-6-16,-5 0 2 0,6 0 3 15,2 0 4-15,-6 0 3 0,4 1 2 16,5-1 1-16,-5 1 2 0,4-1 0 0,0 0 1 16,1 0 1-16,-1 0 2 15,0 0 2-15,-1 0 4 0,1 0 0 0,5 0 3 16,-5 0-1-16,2-1 1 0,1 1-3 16,-3 0-7-16,0 0 4 0,5-1 3 0,-3 1 0 15,3 0-4-15,-7 0 8 0,6 0 4 16,-3-2-2-16,1 2 1 0,3 0-2 15,-7 0 5-15,2 0-10 0,1-2-3 16,-1 2-2-16,-4-1-2 0,9 1 0 0,-9-1-5 16,0 1 0-16,0-2 1 0,0 1-4 15,5-1 1-15,-3 1 0 0,-2-1 2 16,0 1-1-16,1 1 2 0,-1-4-1 16,2 4-2-16,0 0 2 0,1-1 3 15,1 1-4-15,-4 0 2 0,4 0 4 0,-3 0 0 16,-1 0-4-16,4 0 0 0,-4 0 0 15,1 1 0-15,3-1-1 0,-4 0 1 0,2 0-2 16,-1 0 1-16,-1 0 2 0,-2 0-2 16,2 0 1-16,0 0 1 0,1 0 1 15,1 0-3-15,-6 2 1 0,4 0-1 16,2-2 1-16,1 0 1 0,-5 0-2 0,2 0 1 16,2 0 3-16,1 0-2 0,-1 0 1 15,-2 1 0-15,0-1-1 0,9 2 2 16,-9-2-6-16,4 1 4 0,-2-1-3 0,3 2 5 15,-1-2-2-15,0 1 0 0,-3-1 0 16,3 2 1-16,-4-2 0 0,5 1-4 16,-5-1 1-16,2 0 4 0,-2 0 0 15,0 0-5-15,1 0 0 0,-3 0 1 16,2 1 1-16,0-1-1 0,0 2 0 0,-2-2 3 16,7 0 1-16,-5 2-2 0,0-1-3 15,5-1 4-15,-5 1-3 0,2-1 0 16,0 0-1-16,-4 2 1 0,3-2 1 0,1 0-2 15,-2 0 0-15,0-2-1 0,1 2 1 16,-1 0 0-16,-2-1 1 0,2 0 1 16,2 1 1-16,-1-2-3 0,-1 2-1 0,0 0 2 15,4 0-1-15,-4 0 0 0,5 0-2 16,-5 2 2-16,2-2 2 0,1 0 2 16,-1 1-1-16,0-1 0 0,-4 0 1 15,7 0-3-15,-5 0 0 0,0 0-3 0,2 0-1 16,-6 0-1-16,4 0 2 0,3 0 0 15,-3 0 3-15,0 0 5 0,0 0-3 16,3 0-2-16,-1 0 1 0,0 0-3 16,-2 0 0-16,5 1-7 0,-5-1 5 0,0 0 3 15,0 0 1-15,5-1 1 0,-5 1-1 16,4-1 2-16,-4 1-1 0,5-2-1 16,-3 0-1-16,-2 1 0 0,5 0-2 0,-5-1 2 15,4 1-1-15,-4 1 1 0,0-2 0 16,1 2 4-16,3-1-3 0,-4 1-2 15,2-2 1-15,-5 2 0 0,7 0-1 16,-6 0-1-16,2 0 3 0,0-1 2 16,1 1-1-16,1 0-1 0,-6 0-1 0,4 0 1 15,4 0-1-15,-3 0 1 16,1 0 0-16,2 0-1 0,-4 1 0 0,1-1 0 16,-1 2 1-16,4-2-2 0,-4 0 0 0,5 1 1 15,-5-1-2-15,2 0 1 0,0 0 1 16,1 0 1-16,-3 0-1 0,0 0 3 15,0 0 1-15,5 0-4 0,-5 0-4 16,4-1 1-16,-4 1 0 0,5 0-1 0,-5 0 0 16,4 0 3-16,1 0 2 0,-5 0-1 15,4 0 0-15,1 0 0 0,-1 0 1 16,-4 0 0-16,9 0 2 0,-7 0-3 16,2 0-4-16,0 0 3 0,-3 0 1 0,3 0-1 15,0 0-1-15,-3 0 4 0,3-2 4 16,-4 2-6-16,4-1 2 0,-3 1-2 15,3 0 2-15,-4-2-1 0,2 0-1 0,1 2 1 16,1 0-1-16,0-1 1 0,-3 1-3 16,7 0 1-16,-4-2 1 0,3 1 0 15,-3 1 2-15,3 0 1 0,-3-1 2 16,0 1-3-16,5 0 1 0,-7-2 0 0,2 2-5 16,-4-1-1-16,5 1 1 0,-1 0-2 15,-4-2 2-15,5 2 0 0,-1-1 2 16,0 1 0-16,-3-1 1 0,3 1 1 15,0-2-2-15,1 2 0 0,-3 0 2 0,0 0 2 16,0 0-3-16,3-2-1 0,-1 1 1 16,0 1 0-16,-3 0-1 0,3 0 1 15,-4 0-2-15,4 0 1 0,-3 1 1 16,1-1 1-16,-2 0-1 0,-4 0 0 0,6 0 0 16,-1 0-1-16,-5 0 0 0,6 0-3 15,-6 0-1-15,6 0-2 0,1 0 3 16,-1 0 2-16,-6 0-1 0,8 2 2 0,-4-2-2 15,5 0 7-15,-1 2-5 0,-4-1 1 16,5-1-1-16,-5 3-1 0,4-2 3 16,-4 1-2-16,3-1-4 0,-7-2 3 15,4 1 2-15,2 0 1 0,-6 0-2 0,4 0-4 16,3 0 7-16,-7 0-3 0,8 0-1 16,-4 0 1-16,3 0 2 0,-3 0 3 15,0 0-3-15,0 0-1 0,0 0-1 0,3 0 0 16,-3 0-1-16,0 0 1 0,0 0 1 15,3 0 1-15,-7 0 2 0,4 0-3 16,2 0 5-16,-6 0 1 0,4 0-3 16,-2 0-1-16,1 0-2 0,-3 0 2 0,6 0-4 15,-6 0 0-15,4 0 1 0,2 0 0 16,-5 0 0-16,3-2 0 0,-2 2-1 16,2 0-5-16,-2 0 3 0,2 0 0 0,-1 0 2 15,1 0 1-15,0 0 1 0,-2 0 3 16,2 0-3-16,-2 0-1 0,3 0 0 15,-1 0-2-15,-2 0 3 0,-2 0 2 16,6 0 0-16,-6-1-2 0,5 1-1 0,-3 0 0 16,2-2-1-16,-2 2-3 0,-2-1 1 15,6 1 1-15,-6-1 2 0,5 1 2 16,-3-2-8-16,0 2 6 0,2 0 0 16,-2-2 1-16,2 1-1 0,-3 1-3 0,5-1 6 15,-2 1-1-15,0-4-2 0,-2 4 0 16,3-1 2-16,-1 1 0 0,-2-2 4 15,2 1-3-15,-2-1-1 0,2 2 0 16,-4-1-2-16,7-1 1 0,-7 2-3 0,4 0-2 16,-2 0 3-16,2 0-1 0,3 0 1 15,-3 0-1-15,-4 0 1 0,6 0 0 16,-6 0 1-16,4 2 0 0,3-2 1 16,-7 0 0-16,6 0 1 0,-6 0 0 0,4 0-2 15,3 0 1-15,-7 0-4 0,2 0 0 16,2 0 0-16,-2 0 0 0,2-2 2 15,1 2 0-15,-3-1 1 0,2 1 3 16,0-3 0-16,0 3 0 0,3 0-2 0,-7-2 0 16,4 0 0-16,4 2 0 0,-4 0-2 15,3-4-2-15,1 4 2 0,-4-1 0 16,4 0 1-16,-3-2-3 0,3 1 3 0,-8 2 2 16,8 0 1-16,-3-2 0 0,1 2-1 15,-6-2 1-15,4 2-1 0,-2 0-1 0,0 0-4 16,-2-1 2-16,3 1 0 0,-3 0 0 15,2 0 0-15,2 0 0 0,-2-1 3 16,0 1-3-16,-2 0 1 0,5 0-2 16,-7 0 0-16,8 0-1 0,-6 0-2 15,2 0 5-15,-2 0 1 0,6 0-1 0,-8 0 3 16,2 0-4-16,3 0 0 0,-1 0-1 16,-4 0 2-16,2 0-1 0,-2 0-3 0,4 0 8 15,-2 0-3-15,-2 0 1 16,4 0-4-16,0 0 5 0,-4 0 0 0,2 0-3 15,-2 0 3-15,4 0-2 0,-4 0 2 16,0 0 0-16,0 0 4 0,0 0 2 0,0 0-3 16,0 0-3-16,-4 0-2 15,4 0-1-15,-2-2-13 0,2 2-37 0,-8-3-124 16,6 2-153-16,-4-1-173 0,-3 1-132 16,-1 1-61-16,-2-2-1 0,-1 1 104 15,-5-1 147-15</inkml:trace>
  <inkml:trace contextRef="#ctx0" brushRef="#br0" timeOffset="58298.33">8163 13980 126 0,'-2'3'190'15,"-6"1"-18"-15,6-1-52 0,2-2-47 16,-4 1-29-16,-1 0-15 0,3-2-7 16,2 1-3-16,-4-1 1 0,4 0 4 0,0 0 9 15,0-1 7-15,0 1 18 0,0 0 26 16,-2 0 39-16,2 0 57 0,0 0 75 16,0 0 80-16,-4 0 53 0,4 1 16 0,0 0-10 15,0-1-47-15,0 0-74 0,0 2-87 16,0-2-67-16,0 0-44 0,0 2-27 15,0-1-22-15,0 0-7 0,0 1-3 16,0 0 1-16,0-1 6 0,0 2 15 0,0 0 18 16,-4-1 19-16,4-2 22 0,0 4 20 15,0-1 19-15,0 1 3 0,0 0 5 16,0 0-8-16,0 2-10 0,0 0-5 16,0 0-11-16,0 2-10 0,0-1-10 0,0 2-6 15,0-2-8-15,0 3-10 0,0-2-5 16,0-1-4-16,0 2-6 0,0 0-2 15,0 0-5-15,0-2-6 0,0 1-5 16,0-1-5-16,0-1 0 0,0 1-3 0,0-1-1 16,0 0-2-16,0 0-2 0,0-1-4 15,-2 1-2-15,2 0-6 0,0 2-1 16,0 0-2-16,-4 0-1 0,4 3 0 0,0 0-2 16,0-1 3-16,0 0-1 0,0 1 1 15,0-1 0-15,0 0 1 0,0 1 0 16,-2-1-2-16,2 0 0 0,0 0-1 15,0 1 1-15,0-1-2 0,0-1-1 0,0 1 1 16,0 2 0-16,0-2-2 0,-5 0 1 16,5 1 2-16,0 1 0 0,-4 0-2 15,4-2-1-15,0 1 1 0,0 0 0 16,0 0-1-16,0 0-1 0,0-1 1 0,0 1-1 16,0-1 1-16,0 1-1 0,0 0 0 15,0-1 1-15,0-1 2 0,0 0 0 16,0 0 0-16,0 1 0 0,0-1-1 0,-2 0 2 15,2 2-4-15,0-1 1 0,0 0 0 16,-4 0 1-16,4 0 0 0,0-1-1 0,0 1 2 16,0-1-1-16,0 1 0 15,0-1 0-15,0 0 0 0,0-2-1 0,0 1 0 16,-4-1-1-16,4 0 0 0,0 2-1 16,0-3 2-16,0 3 0 0,0-2 0 15,0 2 0-15,0-3 1 0,0 3 0 0,0-2 0 16,0 2 0-16,0-1 0 0,0 1 0 15,0-2 0-15,0 1 0 0,0-1 0 16,0 1-3-16,0-1 2 0,0 0-1 0,0 1 1 16,0 1 0-16,0-1 0 0,0-1 1 15,0 1-1-15,0 1 0 0,-2-2-1 16,2 1 0-16,0-1 0 0,0 1 0 16,0-2 1-16,0 1 0 0,0 1-1 0,0-2-1 15,0 1 0-15,-4 1 0 0,4-1 0 16,0 1 1-16,0-1-1 0,0-1 1 15,0 1 2-15,0 1 1 0,0-1-1 0,0 2-1 16,0-3 1-16,0 0 0 0,0-1 0 16,0 3-1-16,0-2-1 0,0 1 2 15,0 0-3-15,0 3 1 0,0-3 0 16,0 1 0-16,0 0 1 0,0 2 0 0,0-1-2 16,0 0 1-16,0 0 0 0,-2 0 0 15,2 0 0-15,0-1-2 0,0 2 4 16,0-1-1-16,0-2-1 0,-4 3 0 15,4-2 0-15,0 1 0 0,0-1 0 0,-5-1-2 16,5 0 2-16,0 2-1 0,0-3 0 16,0 1-2-16,0-1 1 0,0 2-2 15,-2-2-1-15,2-1-2 0,0 1 0 0,0 2-2 16,0-4 0-16,0 4 2 0,0-2 1 16,0 0 1-16,-4 1 2 0,4-2 1 15,0 1 3-15,0 0 0 0,0-2-2 16,0 2 1-16,0-1 1 0,0 0 0 0,0 2-1 15,0-3-1-15,0 2 1 0,0-2-4 16,0 2-2-16,0-1 0 0,0 1-2 0,0-1 2 16,0-1-4-16,0 1 1 15,0 0 1-15,0-1-1 0,-2-1 2 0,2 1 0 16,0 0-2-16,0-1-1 0,0 2-2 16,0 0 1-16,0-1 1 0,0-1-2 15,0 0 4-15,0 0 2 0,0-1 3 16,-4 0 1-16,4 2 0 0,0-2 3 0,-4 1-2 15,4 1-2-15,0 0-1 0,0-1-1 16,0 2-1-16,0 0-4 0,-2-3-1 0,2 3 1 16,0-2 0-16,-4 0 1 0,4-1 1 15,0 1 1-15,0 2 1 0,0-2-1 16,0-1 3-16,0 1 0 0,0-2 0 16,0 2 2-16,0-3 1 0,0 2 2 0,0-1-1 15,0 0 1-15,0-1 0 0,0 2-1 16,0-2 0-16,0 2 1 0,0-2 0 15,0 0-2-15,0 2 1 0,0-2 1 0,0 3 0 16,0-2-1-16,0 0 1 0,0-1 0 16,0 0 1-16,0 0 0 0,0 0 1 15,0 0 3-15,0 0 0 0,0 0-1 16,-2 0-10-16,2-1-20 0,0 1-35 0,0-1-54 16,0-2-78-16,0 1-60 0,-4-2-79 15,-1 0-176-15,5 0-149 0,-6-5-129 16,2 0-17-16,2-4 8 0,-2-4 60 15,2-4 183-15</inkml:trace>
  <inkml:trace contextRef="#ctx0" brushRef="#br0" timeOffset="59325.33">8126 13972 113 0,'0'2'140'0,"0"-1"-9"16,0 1-14-16,0-2-13 0,-2 1-14 16,2-1-11-16,0 2-9 0,0-2-9 15,0 0-2-15,0 0 1 0,0 0 0 0,0 0-1 16,0 0-2-16,0 0-2 0,0 0-6 16,0 0-2-16,-4 0-1 0,4 0 7 15,0 0 8-15,0 1 20 0,0-1 27 0,-2 2 42 16,2 1 53-16,0 0 51 0,-5-1 35 15,1 3 13-15,4 1-9 0,-6 1-34 16,2 4-49-16,2 0-57 0,-4 2-41 0,-3 4-30 16,3-1-23-16,-4 2-12 0,4 3-4 15,0-3-2-15,-5 1 1 0,5 1 8 16,-4-2 10-16,3-1 5 0,1 1 1 16,-2-5 3-16,2 0-8 0,4-1-11 15,-7-4-14-15,9-2-11 0,-2 0-14 0,2-3-23 16,0 0-22-16,0-2-18 0,0-1-11 15,0-1-9-15,2-3-1 0,7-4 7 16,-7-1 14-16,4-4 11 0,2 1 16 0,-6-4 4 16,4 0 3-16,3 0 2 0,-3-3-1 15,0 1-7-15,0 2-14 0,3 0-1 16,-7-1-7-16,4 2-3 0,2 3-1 16,-6 0 8-16,2 3 9 0,3 2 3 0,-3 1 11 15,-2 1 4-15,4 2 8 0,-2 3 9 16,2 2 15-16,3 1 18 0,-3 1 16 15,4 4 14-15,-4 0 3 0,5 3-7 0,-1 3-6 16,-2-1-7-16,3 2-3 0,3 0 10 16,-6 2 25-16,3-2 25 0,-1 0 16 15,0 0 4-15,1-3 1 0,-1 0-14 16,-8-4-21-16,6 0-21 0,-6 0-16 0,5-4-10 16,-7 0-8-16,0-2-11 15,4 0-39-15,-4-2-64 0,-4 0-49 0,4-2-45 16,-2 0-138-16,-5-3-175 0,-1-1-157 15,2-1-76-15,-4 3-24 0,-1-2 1 0,-1 2 111 16,-3-2 170-16</inkml:trace>
  <inkml:trace contextRef="#ctx0" brushRef="#br0" timeOffset="61680.23">8424 15512 3 0,'4'2'257'0,"-2"0"37"0,-2-2 29 0,0 2-42 15,0-2-22-15,0 3 24 0,0-3 33 16,-2 0 20-16,-2 0 8 0,-1 0-5 15,-1 1-30-15,-4-1-68 0,0 1-67 16,1-1-47-16,-1 4-32 0,-5-2-29 0,5 2-21 16,-2 0-14-16,1 0-10 0,1 1-3 15,0-1-2-15,1 1-1 0,1-1-5 0,0 0-3 16,0 1-2-16,6 0-4 0,-3-2-4 16,5 0-4-16,-2-2 2 0,4 2 0 15,-2 0 0-15,5 0-2 0,-3 1 3 16,6 0 2-16,-6 1-1 0,8-1-1 0,-4 3 3 15,1-1 2-15,3 2 0 0,-2-2-1 16,1 1 2-16,-1-1 2 0,0 0 0 16,0 0 2-16,-6-2 1 0,5 2 1 15,-3-2 1-15,0 1 6 0,-2-3 15 0,-2 0 28 16,0-2 38-16,0 0 43 0,0 3 42 16,0-3 30-16,0 1 6 0,-2 1-15 15,-2-1-28-15,0 2-38 0,-3 0-38 0,1 1-31 16,-4 0-19-16,4 0-11 0,-5 1-11 15,1-1-8-15,-2 2-4 0,1 0-2 16,-1-2-3-16,-3 1-4 0,5 0-5 16,4-3-5-16,-4 2-21 0,3-3-50 15,3 0-71-15,-2 2-64 0,4-3-42 0,2 0-68 16,-4 0-140-16,8-3-112 0,-4 2-104 16,2-6-54-16,4 2-19 0,-2-4 40 15,3 0 142-15,3 0 154 0</inkml:trace>
  <inkml:trace contextRef="#ctx0" brushRef="#br0" timeOffset="62668.26">8576 15579 25 0,'0'0'101'0,"0"0"-31"16,-4 0-24-16,4-2-12 0,0 1-6 15,0-2-2-15,0 0 2 0,0-1 1 0,0 3 4 16,0-1 13-16,0 1 12 0,0 1 14 16,0 0 15-16,-2 0 13 0,2 0 14 15,0 1 14-15,-4-1 22 0,4 2 31 16,0-2 38-16,-2 0 36 0,2 0 31 0,0 0 15 16,0 0-3-16,0 0-27 0,0 0-40 15,0 0-47-15,0 0-44 0,0 0-35 16,0-2-33-16,0 2-16 0,0-1-9 0,0 1-7 15,0 0-7-15,0 0-2 0,0 0-5 16,0-1-3-16,0 1-4 0,0-2-6 16,-4 2 0-16,4 0-3 0,0 0 2 15,0 0 3-15,-4 0 1 0,4 0 2 0,0 2-3 16,0-2 1-16,-2 1-3 0,-2-1-3 16,4 1-4-16,0 2-2 0,-2 1-2 15,-3-1-2-15,1 1 0 0,2 4 2 0,-2-2 1 16,-2 5-2-16,2 0 4 0,-2 0-1 15,-1 2-2-15,1 1-3 0,-2 1-1 16,2 0 1-16,4 2-1 0,-7-2 1 16,7 1 1-16,-2-4 0 0,0 1-3 0,4-2 1 15,0-2-1-15,0-3-1 0,0 0-3 16,4-2-1-16,0-3 5 0,-2-1 0 16,7-3 6-16,-1-1 0 0,2-3 5 15,5-2 2-15,-5-3-4 0,2-3-4 0,1 0-6 16,3-2-3-16,-1-1 0 0,1 0-7 15,-3 1 6-15,5 1 0 0,-9 0 0 16,1 2 3-16,4 2-1 0,-7 3 3 0,-1 3 0 16,-2 0-2-16,-2 2 2 0,6 1 3 15,-8 3 1-15,2 0 4 0,-2 1 0 16,0 4 2-16,0 1 1 0,0 1-3 16,0 2 2-16,0-1-5 0,-2 4 0 0,2-1 4 15,0 0-3-15,0 0-1 0,0 0-2 16,0 4 6-16,2-4-3 0,3 0-3 15,-3-2 0-15,2-2 0 0,0 1-1 16,2-4-6-16,0 0 2 0,0-2 4 0,5-2 0 16,-1-2 1-16,3-2 0 0,-3-3 1 15,4-2-1-15,-1-2 0 0,1-1 0 16,-6 1-7-16,3-4-5 0,-1 5-3 0,0-1 2 16,-3 4 2-16,-3 0-1 0,-2 3 14 15,2 0 10-15,0 3 7 0,-4-1-3 16,-4 4 5-16,0-1-1 0,-2 5-9 15,4 2-3-15,-7 4-4 0,-1 1 0 0,2 6-2 16,-3 2-2-16,1 5 1 0,0 4 4 16,-3 3-1-16,3 3 3 0,-4 0 4 15,5 2 5-15,-1 1 4 0,-5-2 1 16,5-1 0-16,2 1 1 0,0-4-3 0,-1-2-4 16,1-4-5-16,2-2-5 0,0-2-5 15,-1-4-11-15,7-5-8 0,-8-3-11 16,8-4-28-16,0-5-62 0,0-2-102 15,4-5-119-15,0-5-112 0,-1-7-104 16,3-3-73-16,2-4 9 0,-6-3 78 0,8-4 112 16,-3-2 111-16</inkml:trace>
  <inkml:trace contextRef="#ctx0" brushRef="#br0" timeOffset="63071.97">8897 15527 42 0,'4'-4'82'16,"-4"3"-3"-16,0-3 0 0,2 4 7 16,4-2 9-16,-2 2 3 0,1 0-3 0,1 0-11 15,0 0-11-15,-2 0-15 16,2 2-17-16,-4-2-8 0,7 0-4 0,-7 3 2 16,6-3 0-16,-6 1 2 0,2-1 10 15,-2 1 11-15,2 0 28 0,1 2 30 16,-3-1 33-16,2 0 48 0,-2 2 47 0,-2-1 40 15,8 0 19-15,-8 4-1 0,0-3-16 16,2 2-37-16,-2-2-43 0,0 0-50 0,0 4-37 16,0-2-27-16,0-1-20 0,0 1-14 15,-2 1-13-15,2-1-6 0,-4 2-9 16,0-1-6-16,-2 1-7 0,6-1-1 16,-2 0-2-16,-7 3-3 0,7-3 0 15,-4 1 0-15,2 3 1 0,-2-4 1 16,1 0 1-16,-5 1-1 0,8-2 1 0,-8 0 3 15,4-1 6-15,-5 0 11 0,5 0 11 16,-4-2 10-16,1-1 6 0,3 2 3 0,4-2-6 16,-6 2-13-16,2-4-13 0,4 5-10 15,-7-5-8-15,9 2-4 0,-2-2-7 16,-2 0-4-16,4 1-12 0,0-1-16 0,-4 3-17 16,4-3-15-16,0 0-4 0,0 0-19 15,4-4-23-15,-4 2-59 0,4-3-107 16,-2 3-109-16,2-2-107 0,1-2-97 15,-3 0-46-15,4-2 33 0,2-2 104 0,0 1 109 16</inkml:trace>
  <inkml:trace contextRef="#ctx0" brushRef="#br0" timeOffset="64281.18">9087 15609 68 0,'-4'4'83'0,"4"-1"14"0,-2 0 13 16,2 2 17-16,-4-2 13 0,0 0 9 0,4-2 2 16,0 1-2-16,0-1-2 0,0 1-4 15,0-2-6-15,0 1-14 0,0-1-16 16,4 0-11-16,0 0-6 0,-2 0-7 16,4 0 6-16,-2 0 12 0,2 0 9 0,5 0 30 15,3 0 18-15,-5 0 10 0,5 0 6 16,-2 0-3-16,-1 0-2 0,3-1-29 15,-1 1-28-15,-1-2-21 0,-2 2-21 0,1-1-18 16,-5 1-14-16,2 0-8 0,-6-2 1 16,4 2 5-16,-6-1 5 0,5 1 6 15,-5-1 3-15,0-1-2 0,-5 0-8 16,3 0-12-16,-2-3-10 0,-2-1-7 0,2 0-2 16,-2-1-6-16,-1 1-3 0,1 2 2 15,-2-2 0-15,2 2-1 0,0 1-6 16,-5-2 4-16,5 4 1 0,-4-3 1 15,4 3 1-15,-1 1 1 0,-1 0 3 16,0 0 0-16,0 1 2 0,-1-1-1 0,1 4-1 16,2-3 1-16,0 2 1 0,-1 0 0 15,-1 0-1-15,2 0-2 0,4 1 2 0,-6 0-2 16,6 1-2-16,-3 1-2 0,3-2 1 16,2 5 2-16,-4 0-3 0,0 1 1 15,4 1 0-15,0-1 3 0,0 1-3 16,0 0-1-16,4-1 2 0,0 1-5 0,-4-4 4 15,2 0-4-15,3 1-2 0,-3-2 4 16,6-2-1-16,-6 1 3 0,4-1-5 16,4-2 0-16,1 3 4 0,3-3 0 15,-5-2 1-15,7 0-1 0,-6-2 2 0,7-1-1 16,-1-1-4-16,-5 0-1 0,5-2-4 16,-5 0-2-16,3-1-5 0,-6 0-4 15,3 0-8-15,-1-2-19 0,-4 0-26 16,5-1-35-16,-5 2-62 0,2 0-67 0,-6 1-55 15,4 1-33-15,-1-1-21 0,-1 2 8 16,-2-1 35-16,6 0 57 0,-6 0 54 16,2 0 49-16,-2-1 41 0,2 3 36 15,1-3 28-15,-5 3 21 0,2 0 19 0,-2 0 21 16,0 1 28-16,-2 0 45 0,2 1 56 16,0 1 57-16,-5-1 38 0,5 0 19 15,-4 2 4-15,4 0-16 0,-2 0-32 0,2 0-34 16,-4 0-37-16,4 0-29 0,0 0-28 15,0-1-31-15,0 1-29 0,0 0-25 16,0 0-12-16,0 0-9 0,0 0 1 16,0 0 2-16,4 1-1 0,-2-1 4 0,-2 0 0 15,0 4 3-15,4-4-1 0,1 3-6 16,-5-2 6-16,2 2 4 0,-2 0 6 16,6 2 0-16,-6-1 12 0,4 0 10 15,0 2 9-15,-4 1 2 0,2 2 7 0,-2 1 5 16,0 2-2-16,0 3 0 0,-2 4-2 15,2-2-2-15,-4 3-6 0,0-1-8 16,2 0-6-16,-2 0-5 0,2-1-7 16,2-3-6-16,-5-2-8 0,1-2-1 0,4-2-2 15,0-3-1-15,0-2-2 0,0-1-1 16,0-3 3-16,0-3 0 0,0-1 3 16,9-4 0-16,-9-3-2 0,2-2-3 0,4-4-3 15,2 2 1-15,-6-4-2 0,4 0-4 16,3 0 1-16,1 3 7 0,-4 0 0 0,0-2 0 15,5 6 0-15,-1-1 4 0,-4 5 1 16,0 0-2-16,5 2 4 0,-5 2 4 16,4 2-4-16,-4-1 0 0,1 3 1 15,1 0 1-15,2 0-2 0,-8 2-2 16,5-1-4-16,1 1-20 0,0 1-57 16,0-2-111-16,-6 3-133 0,7-3-118 0,-7 2-124 15,-2-1-70-15,6-1 8 0,-6-2 86 0,8-1 118 16</inkml:trace>
  <inkml:trace contextRef="#ctx0" brushRef="#br0" timeOffset="64798.31">9643 15604 161 0,'0'2'182'0,"-4"-2"-11"0,4 0-11 15,0 0-8-15,0 0-6 0,-2 0-1 0,2 0 2 16,0 0 8-16,-4 0 17 0,4 0 20 15,0 0 18-15,0 0 11 0,0 0-3 16,0 0-16-16,0 0-25 0,-2 0-34 0,2 3-35 16,0 0-30-16,0 0-22 0,0 3-18 15,-4 0-7-15,4 3-2 0,-5 1 4 16,5 2 10-16,0 1 4 0,0 0 6 16,0 3 1-16,0-1-2 0,0 1-6 15,0 1-8-15,0-2-7 0,0-1-2 0,0-4-5 16,0 1-9-16,0-4-8 0,0-2-7 15,5-3-2-15,-1 2-3 0,-4-4-2 16,2-2 3-16,4-1 6 0,2-2 3 0,-2 0-2 16,1-3-1-16,7-1 4 0,-6-2-2 15,1 0 1-15,1-3-3 0,-2-1 3 16,3 0 0-16,-1 2-3 0,-4-2 3 16,0 2 10-16,3 2 7 0,-7 0 9 0,2 2 8 15,0 3 11-15,-2-1 3 0,-2 3-8 16,0-1-5-16,0 0-11 0,0 1-5 15,-2-1-16-15,2 1-19 0,-8 0-28 16,8-2-65-16,-7 1-105 0,3-1-110 16,2 4-90-16,-2-1-81 0,2 2-69 0,-2-1-14 15,4 2 61-15,0 0 88 0,0 0 84 16</inkml:trace>
  <inkml:trace contextRef="#ctx0" brushRef="#br0" timeOffset="65073.31">9883 15571 6 0,'0'-1'85'15,"0"1"9"-15,4-2 10 0,-4 0 8 0,0 2 3 16,0 2 3-16,0 0 0 0,-4-1-3 16,4 4 5-16,-2-1 13 0,2 3 29 15,-8 4 47-15,8 0 74 0,-3 1 61 0,-1 0 33 16,4 1 5-16,-2 1-23 0,2-1-54 15,-4 1-78-15,0-1-72 0,4 0-49 16,0 1-34-16,-2-2-24 0,2-2-14 0,0 1-14 16,-4-2-8-16,4-1-5 0,-4-1-4 15,4 0-3-15,0-2-1 0,0 1 1 16,0-2 0-16,-2 0 0 0,2-2 2 16,-5 2-2-16,5-2-1 0,0-2-1 15,0 3-3-15,0-3-3 0,0-3-18 0,0 3-29 16,0-2-68-16,0 0-109 0,0 0-116 15,0 1-104-15,-2 0-97 0,2-3-66 16,0 0 18-16,-4 0 86 0,4-4 103 0</inkml:trace>
  <inkml:trace contextRef="#ctx0" brushRef="#br0" timeOffset="65397.31">9873 15399 246 0,'0'-1'458'0,"-3"-1"124"0,3 2 37 15,-4-2-39-15,4 2-60 0,0 0-91 0,0 0-139 16,0 0-117-16,0 0-76 15,0-1-60-15,4 1-50 0,-4-2-60 16,3 2-93-16,-3 0-112 0,0 0-96 0,4 0-69 16,0 3-68-16,-2 1-49 0,2-2 36 15,2 2 80-15,-2-2 80 0</inkml:trace>
  <inkml:trace contextRef="#ctx0" brushRef="#br0" timeOffset="65902">10104 15570 64 0,'0'0'203'0,"0"0"1"0,0 0-32 15,-4 0-33-15,4-2-25 0,-4 0-22 16,4 2-16-16,-2 0-5 0,-2-1 7 0,2 1 17 16,-7 1 27-16,3-1 35 0,0 2 48 15,0 0 62-15,-3 1 42 0,3 1 23 16,0-1-6-16,0 3-22 0,0-1-41 16,-3 2-59-16,3 1-57 0,0-1-50 0,0 3-34 15,2-3-20-15,-1 0-15 0,3 1-8 16,2-1-10-16,-4-1 1 0,4 2-3 0,4-3-1 15,-2 1-7-15,-2 1 1 0,9-3-1 16,-7 2-1-16,4 2 1 0,2-2 0 16,-2-1 5-16,1 2 0 0,-1 0 5 15,-2-1 2-15,2 0 1 0,0 1 5 16,-1-1 2-16,-1-2 10 0,-2 2 6 16,2-2 13-16,0 1 13 0,-4-2 16 0,0 0 20 15,0 1 28-15,2-1 26 0,-2-1 27 16,0 0 19-16,-2 0 8 0,2-1-11 0,0 3-28 15,-4-3-35-15,0 1-36 0,-2 1-42 16,-5-2-44-16,5 2-48 0,-4-3-69 16,-1 1-71-16,1-1-64 0,4 0-39 0,-5-1-8 15,5 1-12-15,0-3-44 0,2 2-83 16,2-2-68-16,-2 1-85 0,4-3-88 16,0 1-20-16,4-2 73 0,-2-1 131 15,6-1 122-15</inkml:trace>
  <inkml:trace contextRef="#ctx0" brushRef="#br0" timeOffset="66526.75">10088 15705 167 0,'2'0'205'0,"2"1"-23"16,-2 1-33-16,2-2-18 0,2-2-13 16,0 2-7-16,-2-1 10 0,3 1 20 0,-3-1 29 15,2-1 33-15,0 0 43 0,2 1 56 16,-5 0 23-16,7 1-6 0,-4-4-21 0,2 4-43 15,1-1-49-15,-1-1-68 0,0 1-44 16,3-1-30-16,-1 1-17 16,0-2-12-16,-4 0-7 0,9 3-6 0,-9-4-6 15,4 1-5-15,-8 2-4 0,5-1 0 16,-3-1 0-16,0 1 0 0,-2 2 7 0,-2 0 1 16,0 0-1-16,0 0 0 0,0-2 0 15,0 0-3-15,0 1-8 0,0 0 1 16,-2-3-1-16,-2 2-3 0,4-1-1 0,-4-2-5 15,-3 0 6-15,5 1 0 0,-6 0 0 16,2-2 2-16,0 2-1 0,0-3 3 16,-1 1-4-16,-1 2 0 0,6 0 2 15,-6-1 3-15,2 1 3 0,3 0 5 0,-1 2 2 16,0 0 3-16,-2 0 1 0,4-1 3 16,-2 3 8-16,0 0-3 0,2 0 2 15,-3 0-4-15,3 2-2 0,-6-1-6 0,6 3-7 16,2 0-5-16,-8 1 1 0,8 1 10 15,-6 1 2-15,3 0 8 0,-1 4 6 16,0-1 9-16,2 4 2 0,-2-1 0 16,2 2 9-16,-6 0-1 0,8 2-1 0,-2-1 2 15,2-2-6-15,-5 1-7 0,5 2-10 16,0-6-11-16,0 1-10 0,5-3-12 16,-3 2-1-16,2-4-9 0,2 1 1 15,0-2 0-15,2-2 4 0,1 1 14 0,1-2 25 16,-2-2 37-16,1-1 27 0,1 0 19 15,0 0 14-15,1 0 3 0,-1-1-12 16,-8 1-16-16,6-1-18 0,-1-1-14 16,-5 0-8-16,6 1-14 0,-6-1-13 0,2 2-26 15,-2-1-56-15,-2-1-90 0,4 1-87 16,0-1-79-16,-4 1-199 0,0-2-228 16,0 1-121-16,0 0-1 0,-8-4 36 0,2-1 53 15,4-2 185-15</inkml:trace>
  <inkml:trace contextRef="#ctx0" brushRef="#br0" timeOffset="69133.92">5226 14197 50 0,'-7'0'154'0,"7"0"-26"0,-2 0-41 0,2 0-35 16,0 0-24-16,0 0-13 0,-4 0-8 16,4 0-4-16,0 0-2 0,0 0-3 15,0 0 0-15,4 0 2 0,-4 0-1 0,0 0-1 16,0 0 2-16,0 0 0 0,0 2 1 16,0-2-2-16,2 0 1 0,-2 1 2 15,5 1 1-15,-3-1 2 0,-2 1 2 16,4-1 4-16,2 2 9 0,-2-1 5 0,0-1 3 15,-2 2 7-15,5-2 14 0,1 1 10 16,-6 0-3-16,2 0-3 0,-2 0-2 16,-2 0-1-16,4 0-7 0,-4 0 2 0,4 2 12 15,-4 1 27-15,0 2 35 0,0-1 35 16,0 6 28-16,-4 1 34 0,4 0 30 16,-4 0 14-16,4 0-6 0,-2 2-15 15,-2-2-24-15,2-2-34 0,-2-2-38 0,0-2-37 16,4-1-27-16,-3-3-19 0,3 0-20 15,-4-3-18-15,4 0-15 0,0-3-14 16,0-1-16-16,0-2-12 0,0-3-6 16,4-2-1-16,-1 0-5 0,1-4-13 0,0 0-21 15,2 1-33-15,0 0-26 0,0-1-16 16,5 1 0-16,-5 1 11 0,4 0 25 16,5 2 38-16,-7 2 32 0,0 2 22 15,3 2 13-15,-3 1 10 0,0 3 9 0,0 1 12 16,1 1 15-16,-3 3 29 0,0 1 33 15,-2 2 29-15,2 3 25 0,-1 1 13 16,-3 3 1-16,-2 1-17 0,0 1-22 0,0 2-22 16,0-1-22-16,0-1-14 0,-2 0-12 15,-3 0-7-15,1-3-6 0,4 1-5 16,-6-5-2-16,6 2-3 0,-4-5-4 16,4-2 3-16,0 0 1 0,-2-2-11 0,2-2-7 15,-4 0-6-15,4-2-5 0,4-2-7 16,-4-2-9-16,2-2-3 0,2-1-9 15,-4-3-7-15,6 0-14 0,3-4-20 0,-3 0-26 16,0-3-27-16,0 0-19 0,5-2-7 16,-1 1 4-16,0 2 16 0,1 2 23 15,-5 2 28-15,4 4 30 0,-4 3 21 16,0 2 23-16,1 2 36 0,-3 5 56 0,2 2 46 16,-2 5 34-16,-2 1 20 0,2 4 6 15,0 0-14-15,-4 4-46 0,0-1-35 16,0 1-31-16,0-2-20 0,0 2-14 15,0-2-14-15,0-1-8 0,-4-2-4 16,0-1-3-16,4 0-4 0,-2-5 0 0,-2-1-1 16,4 1-1-16,0-4-7 0,0-1-28 15,0-2-78-15,0 0-145 0,-2-2-133 16,2-2-141-16,0-2-106 0,0 1-34 0,0-3 48 16,0-1 125-16,0-1 129 0</inkml:trace>
  <inkml:trace contextRef="#ctx0" brushRef="#br0" timeOffset="69689.17">5631 14278 21 0,'0'3'197'0,"0"2"18"16,0-4-29-16,0 2-50 0,0-2-47 0,2-1-33 16,-2 0-21-16,6-1-15 0,-2 0 4 15,2-2 11-15,5 0 16 0,-5-2 16 16,8 1 6-16,-1-1 6 0,-3 1-10 0,5-2-8 15,-7 1-7-15,2-1-3 0,5 2 1 16,-9-1 1-16,0 0 12 0,0 1 10 16,3 0 15-16,-3-1 16 0,-4 0 21 15,-2 1 28-15,4 1 32 0,0-1 21 0,-4-1 1 16,0 2-13-16,-4-1-10 0,0 0-28 16,2 0-40-16,-2 2-39 0,2 0-19 15,-7-2-7-15,3 4-12 0,2 0 1 0,-2 0 5 16,4 0-1-16,-7 0-2 0,3 2-6 15,0 0-7-15,0 1-9 0,0 0-9 16,-3 0-8-16,3 1 2 0,-4 2-1 0,8 0 0 16,-6 3 0-16,1 2-1 0,1-3 2 15,0 5 1-15,2 0 4 0,0 1 2 16,-3-1 3-16,5 1 4 0,2 1-1 16,-4-4-6-16,4 2-3 0,0-3-4 0,0 1-3 15,4-2-3-15,-4-2 1 0,2-1-1 16,5 0-2-16,-3-2 0 0,2 1 0 15,2-4 0-15,1 2 1 0,-1-3 4 16,0 2 3-16,2-4 5 0,-1 2 0 0,-1-3 5 16,2 2 3-16,1-1 1 0,-5-3-1 15,4 5-1-15,0-2 2 0,-3-3-7 16,-1 3-5-16,4 0-2 0,-4-1 2 0,-1 2-5 16,1-1-4-16,2 0-7 0,-6 2-10 15,4 0-17-15,-2-1-45 0,1 0-122 16,-3 1-147-16,-2 0-132 0,0 0-137 15,0 0-66-15,6 0 1 0,-6-4 102 16,4 0 136-16</inkml:trace>
  <inkml:trace contextRef="#ctx0" brushRef="#br0" timeOffset="70117.69">5993 14177 139 0,'4'-4'217'0,"-4"3"-5"0,0-2-39 15,-4 0-32-15,4 3-21 0,-2-2-7 0,-3 2 22 16,3 0 35-16,-6 0 32 0,6-3 19 16,-2 6 24-16,-2-3 20 0,2 2 3 15,-3 1-15-15,3 0-17 0,-2 2-20 0,4 1-27 16,-6 0-36-16,1-1-44 0,3 3-31 16,2-1-26-16,-2 0-14 0,2 3-12 15,2-3-8-15,0 1-5 0,0-1-4 16,2 1-3-16,-2 0-3 0,6-3 0 15,-2 1 0-15,3 0-1 0,1 0 5 0,-2-2 3 16,0 2 2-16,1-1 5 0,-1 0 1 0,-2-3 4 16,2 3 0-16,2-3 0 15,-6 3 1-15,3-4-4 0,-3 1-1 0,-2 1 9 16,0-3 15-16,4 2 28 0,-4 0 27 16,0-2 27-16,0 3 12 0,-4-2 0 0,2 3-13 15,-3-2-26-15,3 1-29 16,-6 2-27-16,2-2-18 0,-4 1-17 0,-1 2-24 15,3-2-31-15,0 0-37 0,-3 0-32 16,5-1-22-16,4 0-16 0,-6 0-25 0,6-3-88 16,-2 1-113-16,4 1-95 0,0 1-96 15,0-3-86-15,4-3-16 0,-2 1 87 16,8 0 131-16,-4-3 117 0</inkml:trace>
  <inkml:trace contextRef="#ctx0" brushRef="#br0" timeOffset="70685.53">6154 14227 42 0,'2'-1'104'16,"-2"-1"15"-16,4 0 17 0,-4 0 23 0,0 2 29 16,0-4 35-16,-4 4 40 0,4-2 41 15,-2 0 37-15,-2 2 24 0,2-1 4 16,-7 1-23-16,7 0-42 0,-6 0-59 15,6 1-59-15,-4 1-54 0,-3 0-44 0,3 2-25 16,4-2-25-16,-6 3-9 0,6-2-7 16,-2 1-5-16,2 3-5 0,-2-2-5 15,-1 1 0-15,5-2-5 0,0 4 1 16,0-3 1-16,0 0-2 0,9 1 0 0,-9-2 1 16,2 2 1-16,4 0-6 0,2-1 2 15,-6 1 1-15,4-2 0 0,3 1 0 16,-3 0 1-16,0-2 5 0,-2 2 4 0,2 0 1 15,-1 0 2-15,1-1 0 0,-4 0 2 16,2-1-1-16,0 0 2 0,-4 0 6 16,0 0 15-16,0-1 14 0,0 1 14 15,0-1 16-15,-4 2 15 0,0-2 6 0,4 2 0 16,-2-3 5-16,-2 2 0 0,2 0 0 16,2-3-7-16,-5 1-11 0,5 1-11 15,-4-2-17-15,4 3-18 0,0-3-16 0,-2 0-11 16,-2 0-10-16,4 0-29 0,0 0-47 15,-4 0-55-15,4 0-42 0,-6 0-34 16,4 2-37-16,-2-2-106 0,-3 0-121 16,1 0-99-16,-2 0-105 0,6 0-47 15,-4 0 1-15,2 0 108 0,-1-2 153 0</inkml:trace>
  <inkml:trace contextRef="#ctx0" brushRef="#br0" timeOffset="71674.7">6387 14280 17 0,'0'0'152'0,"2"-2"9"0,-2 1 1 0,0-2-15 15,0 1-24-15,0-2-27 0,-2 0-24 16,2-2-20-16,0 0-16 0,-4 0-4 16,0 1 3-16,4-2 15 0,-2 5 9 0,-2-2 16 15,2 2 17-15,-6 2 14 0,6-2 9 16,-5 4 17-16,-1-2 25 0,2 2 16 15,2 3 2-15,-2-2-3 0,3 2-4 0,-5 2-21 16,6 1-27-16,-2 1-21 0,2 1-13 16,-6 1-2-16,8 0 2 0,-2 1 5 15,-3 1 3-15,5-1-2 0,0-2-2 16,0-1-12-16,0 0-13 0,0-1-19 0,0-2-15 16,0-2-11-16,5 0-8 0,-3 1-6 15,2-5-4-15,0 0-1 0,-2 0 0 16,4-3 4-16,2 0 2 0,-1-3-1 15,-1 0 1-15,0-1 2 0,2-2-1 0,-1-2-4 16,-1 0-6-16,0-1 3 0,0-1-1 16,2 0-1-16,-6-1 1 0,5 1-1 15,-3 1 5-15,-4 2-2 0,4 3 4 16,-2-2 1-16,-2 6 4 0,4 0 4 0,-4 3 3 16,0 2 6-16,4 0 4 0,-4 4 3 15,0 4-1-15,0-2 2 0,2 4 0 16,-2-1-5-16,4 1-2 0,-1-2-4 0,5 1-5 15,-6-3-4-15,2 3-4 0,-2-4-2 16,6-1-1-16,-6 0-1 0,7-2 0 16,-7 1-1-16,2-2-1 0,-2 0 0 15,6-2 0-15,-6 1-5 0,2-1-1 0,-2-1-6 16,7 1-13-16,-7-1-35 0,4-1-104 16,-2 1-135-16,2 0-112 0,5 0-102 15,-5 0-89-15,2-1-37 0,0-1 66 16,1-1 115-16,-1 0 104 0</inkml:trace>
  <inkml:trace contextRef="#ctx0" brushRef="#br0" timeOffset="72077.7">6683 14316 43 0,'4'-5'178'16,"-4"2"-12"-16,0-3-32 0,0 1-38 16,0-2-35-16,0 0-22 0,-4-2-9 15,4 0 7-15,0 0 10 0,-2-1 17 0,2 3 28 16,-4-2 43-16,0 3 59 0,2 2 58 15,-3 0 48-15,1 2 23 0,2 0-6 0,-2 2-29 16,-2 2-51-16,0 0-53 16,0 2-57-16,-3 2-38 0,3 1-15 0,0 1-8 15,0 3-9-15,-3 1 2 0,3-1 4 16,4 1 5-16,-2 0-7 0,0-2-5 16,2 2-8-16,-2-6-11 0,4 2-16 15,0-2-9-15,0 0-3 0,0-3-7 0,4-1-2 16,-2 1-4-16,2-3 2 0,2-3 1 15,0 0-3-15,-1-2 4 0,1 0 1 16,2-3 1-16,0-1 1 0,1 1-1 0,-3-4 2 16,0 1-2-16,0 3 4 0,0-1 0 15,-2 0-1-15,-4 2-1 0,7 1-4 16,-7 2 2-16,0 2-2 0,4 0 0 16,-4 2 0-16,0 2 1 0,0 0-2 15,0 2 2-15,0 4 1 0,-4 0 2 0,4 2 4 16,0 2 0-16,0 0 9 0,-2 4-2 15,2 1 1-15,-5 3-3 0,5-1 0 0,0 3 1 16,-4-2 10-16,2 3 15 0,-2-1 20 16,2 2 29-16,2-3 30 0,-4 1 35 15,0-2 23-15,2-2 17 0,-2-3 4 16,4-1-7-16,-2-1-23 0,-3-5-29 16,-1 3-33-16,2-5-33 0,-2-2-40 0,-4-1-65 15,-1-2-87-15,1-1-75 0,-3-1-54 16,-1-4-33-16,2 1-76 0,-1-4-101 0,-1-1-69 15,3 0-78-15,1-3-78 0,4-1-32 16,0-2 49-16,1-2 131 0,5 2 135 16</inkml:trace>
  <inkml:trace contextRef="#ctx0" brushRef="#br0" timeOffset="72718.67">6801 14302 28 0,'-4'0'150'0,"0"0"20"0,-3 0 15 15,7 1 2-15,-2-1-6 0,-2 2-20 16,4-2-28-16,-4 0-26 0,4 0-23 15,4 0-12-15,0 0 9 0,-4 0 32 0,2 0 53 16,5-2 55-16,1 2 47 16,-2-1 27-16,4 0-8 0,1-1-25 0,-5 0-44 15,4 0-49-15,-1-2-46 0,1 3-39 16,0-3-19-16,5-1-18 0,-9 2-13 16,4-1-11-16,-8 2-3 0,4-2-5 0,3 1 4 15,-9 2 0-15,2-3 0 0,-2 2-5 16,0-2 0-16,-2 2 0 0,-2-3-6 0,-1 2-3 15,-1-2-4-15,4 2 1 0,-6 0 3 16,2 2-1-16,-5-1-1 0,5 2-1 16,0 0 1-16,0 0-1 0,-2 0-4 15,-1 3 3-15,1-2 2 0,2 4 3 16,4-5-4-16,-7 2 1 0,7 3-2 0,-2-3-1 16,0 2 1-16,2 3-1 0,-2-1 2 15,4 1-1-15,-2 1 6 0,2-1-5 16,0 2-1-16,0 2 0 0,2-2 2 15,2-1 1-15,-2 2-5 0,2-1 5 0,0-2-1 16,-2 1-1-16,7-1-2 0,-3-2-2 16,-4 1 0-16,8-2-3 0,-3-1 2 0,1 0 0 15,-2 0 5-15,0-3 3 16,0 0 2-16,5-3 2 0,-1 1 5 0,-4 0 5 16,5-2 1-16,-1 2-3 0,-4-3 5 15,0 0-4-15,3 3-1 0,-3-3-2 0,-4 2-3 16,6-1 0-16,-6 1-8 0,-2 1-2 15,0-1-9-15,4 0-17 0,-8 1-94 16,4 0-192-16,-6 0-215 0,-4 1-121 16,-1 1-62-16,1 1-20 0,-7 3 73 15,1-2 184-15</inkml:trace>
  <inkml:trace contextRef="#ctx0" brushRef="#br0" timeOffset="73530.7">5718 14796 19 0,'2'-2'89'0,"2"1"0"16,-2-1-1-16,-2 2-6 0,0-1-2 16,4 1 0-16,-4 0 2 0,0 1 6 15,4 1 9-15,-4 1 10 0,-4 0 11 16,4 3 19-16,-4 3 24 0,4-1 36 0,0 6 45 16,-2 2 48-16,-2 0 34 0,-2 2 6 15,1 1-10-15,-1 3-29 0,0 3-45 16,0-3-55-16,-5 2-49 0,5-1-37 0,-4-3-29 15,2 1-21-15,1-2-18 0,1-4-15 16,2-2-10-16,-2-2-4 0,4-2-6 16,-2-4 0-16,0 2-5 0,4-5-10 15,0-2-18-15,0-4-34 0,0-2-85 0,0-5-120 16,0-3-105-16,4-4-84 16,-4-4-82-16,4-1-54 0,-4-1 32 0,6-4 91 15,-4 1 94-15,6 1 86 0</inkml:trace>
  <inkml:trace contextRef="#ctx0" brushRef="#br0" timeOffset="74001.86">5718 14731 63 0,'0'-1'151'16,"0"-2"-10"-16,0 0-16 0,-4 1-17 0,4 2-17 16,4-1-16-16,-4 1-13 0,2-2-10 15,-2 1 2-15,6-1 6 0,2 2 6 0,-6-1 0 16,4 0-1-16,5 1-1 0,-5 0 2 15,4 0 0-15,-1 0-1 0,-1 1 10 16,0 2 9-16,-2 0 17 0,1 0 19 16,-1 2 32-16,4-3 30 0,-4 3 16 15,3-1 11-15,-7 1 11 0,4-3-2 0,-6 3-18 16,8 0-25-16,-8-1-15 0,2 1-12 16,-2 0-24-16,0 1-23 0,0 1-21 15,-2 2-15-15,2 0-13 0,-8 1-7 0,8 0-10 16,-6 2-3-16,4 2 7 0,-7-2 3 15,3 2 6-15,0-1-1 0,-4-1 1 16,5-2-5-16,-3 2-15 0,0-4-6 0,0 1-5 16,-1-3-6-16,-1 0-3 0,4-1-6 15,0-2-10-15,1 0-18 0,-1-2-20 16,4-1-11-16,-6 0-21 0,8 0-47 16,0-3-91-16,0 0-113 0,4 1-95 15,0-5-101-15,-2 1-95 0,4-1-14 0,3 0 67 16,-1-4 109-16,6 3 103 0</inkml:trace>
  <inkml:trace contextRef="#ctx0" brushRef="#br0" timeOffset="74024.8">6030 14834 7 0,'0'2'19'16,"6"0"-38"-16</inkml:trace>
  <inkml:trace contextRef="#ctx0" brushRef="#br0" timeOffset="74694.91">6024 14790 31 0,'2'-1'113'0,"-2"-1"-20"0,4-1-16 16,-4 0-5-16,4-1 2 0,-2 1 3 16,2 1 3-16,0-2 6 0,-2 2 0 0,-2 0-7 15,7-1-10-15,-7 1-5 0,0 1-5 16,4 0 4-16,0-1 6 0,-4 2 16 15,0-1 22-15,0 1 32 0,0-2 40 16,0 2 40-16,0 0 36 0,0-1 24 16,-4-1 8-16,4 0-14 0,0 2-30 15,-4-2-41-15,4 2-44 0,-3 0-45 0,-1 0-35 16,2 0-25-16,-6 1-18 0,2 0-10 16,2 4-11-16,-3 0-5 0,1-1-6 15,0 3-4-15,0 2 1 0,-2 1-5 0,1-1 1 16,5 1 2-16,-6 2 10 0,8 2 7 15,-6-3 6-15,6 4 6 0,0-4 5 0,-4 1-2 16,4-2-9-16,4 1-3 0,-4-4-8 16,0-2-5-16,6-1-3 0,-2-1-2 15,0-2 0-15,3-5-1 0,3 2-1 16,-4-5 2-16,4-1-3 0,-1-2-4 0,-1-1-6 16,2-4-5-16,-1 2-5 15,1-5-5-15,0 5-3 0,-4-2 3 0,5 3 2 16,-7 1 3-16,2 1 1 0,-2 3 3 15,-2 2 4-15,2 2 5 0,-2 2 5 0,-2 1 5 16,0 2 10-16,0 3 9 0,0 2 8 16,0 1 7-16,0 2 5 0,0-2 3 15,0 3-1-15,0-3-8 0,5 3-6 0,-1 1-3 16,-2 1-5-16,2-3-3 0,2 2-2 16,-2-3 0-16,-2-1-1 0,7 2-6 15,-7-3-1-15,4 1-5 0,-6-2-4 16,8-1 1-16,-8-1 1 0,2-1 1 0,-2 0-2 15,4-2-4-15,-4 1-12 0,2-1-28 16,-2 1-83-16,5-1-124 0,-5 1-111 16,4-1-98-16,-4-1-89 0,2 0-67 15,2 0 27-15,2-3 95 0,-2 2 100 0</inkml:trace>
  <inkml:trace contextRef="#ctx0" brushRef="#br0" timeOffset="75078.03">6396 14806 78 0,'4'-6'184'0,"2"0"6"0,-6 2 13 16,0-2 21-16,0 1 38 0,-2 0 72 0,-2 2 62 15,0-2 27-15,-3 3 2 0,5-3-23 16,-6 4-60-16,2 0-97 0,-4 1-89 16,3 1-57-16,1 0-42 0,-4 1-17 15,4 1-8-15,-1-1-1 0,-1 3-8 0,2-3-5 16,0 2 0-16,0 0-9 0,1-1-3 15,-1 2-5-15,2-1 1 0,2-1 0 16,-2 0-3-16,0 0 2 0,4 0 0 0,0 0 0 16,0-2-1-16,4 2-1 0,0 0 2 15,-2 0-1-15,4 0 0 0,-2 0-1 16,3 0 1-16,1 0 0 0,0-1-1 16,0 0 1-16,-1 0 1 0,-1 0 2 0,0 1 3 15,2-3 1-15,-6 2 3 0,5 2 1 16,-3-3 6-16,0 3 10 0,-2-4 17 15,-2 4 22-15,4-2 33 0,-4-1 47 16,0 0 46-16,0 1 42 0,0-2 25 0,-4 1 9 16,4 1-18-16,-2 1-37 0,-6 0-49 15,1 1-48-15,-3 1-44 0,4 1-29 0,-4-2-18 16,-1 1-12-16,3-1-10 0,-2 1-12 16,1-2-26-16,3-1-40 0,4 2-70 15,-2-3-83-15,0 1-65 0,4-2-37 16,0 0-46-16,0-2-104 0,0 1-84 0,0-4-58 15,0 2-74-15,4-3-31 0,0 2 26 16,2-3 124-16,0 3 141 0</inkml:trace>
  <inkml:trace contextRef="#ctx0" brushRef="#br0" timeOffset="75675.86">6586 14757 91 0,'4'-2'101'15,"0"1"3"-15,-4-1 5 0,0 2 11 16,0-1 27-16,0 1 44 0,0-2 58 0,-4 2 65 16,0-2 69-16,2 1 37 0,-2 0 1 15,2-3-28-15,-7 3-59 0,7 1-79 16,-6 0-81-16,2 0-66 0,0 1-36 15,-5 3-24-15,5-2-9 0,0 3-14 16,0 0-5-16,-5-1-2 0,3 1-1 0,2 0-2 16,4-2-1-16,-2 0 0 0,-1 3-7 15,5-2-4-15,0 0-1 0,0-1-4 16,0 2-4-16,9 0 0 0,-7-1 2 16,4 0 6-16,-2 0-1 0,2 1-1 0,3 0 2 15,-1-2 0-15,0 1 1 0,-6-1-1 16,4 2-1-16,-1-3 5 0,-1 2-4 0,-2-3 1 15,4 3 0-15,-6-4 0 0,4 4 5 16,0-1 4-16,-2 0 14 0,-2 0 20 16,0 1 28-16,0-1 36 0,0 0 40 15,0 1 34-15,-2-2 18 0,-2 1 2 0,4 0-17 16,-4-2-32-16,2 2-41 0,-2 2-37 16,2-2-32-16,-7 2-26 0,3-1-18 15,4-1-23-15,-6 2-34 0,2 0-43 16,-5 1-58-16,5-4-41 0,0 3-22 0,0-2-9 15,-5 0 8-15,5-2-11 0,-2 2-57 16,6-3-82-16,-2 2-81 0,2-1-87 16,2-1-88-16,0 0-14 0,0-4 76 15,2-1 112-15,4-2 100 0</inkml:trace>
  <inkml:trace contextRef="#ctx0" brushRef="#br0" timeOffset="76012.22">6737 14730 93 0,'0'1'130'0,"0"2"11"0,0 2 8 15,-4-1 10-15,4 2 13 0,0 0 23 0,-2 3 38 16,2 0 66-16,-5 1 66 0,5-2 39 15,0 3 10-15,0-1-22 0,-2 0-50 0,2 2-80 16,0 0-91-16,-4-2-59 0,4 0-40 16,-4-1-18-16,4 0-16 0,-2-2-13 15,-2 3-2-15,4-6-5 0,0 0-5 0,0 1-9 16,-4-3-4-16,4 0-7 16,0 1-6-16,0-2-8 0,0 0-29 0,0-2-69 15,0 0-121-15,-2-2-129 0,2-1-124 16,-4-2-124-16,4-3-41 0,0-3 29 15,0 0 108-15,-3-1 121 0</inkml:trace>
  <inkml:trace contextRef="#ctx0" brushRef="#br0" timeOffset="76182.28">6731 14633 189 0,'-5'1'298'16,"5"-1"39"-16,0 1-28 0,-2 1-58 0,2 0-48 15,2-2-44-15,-2 1-43 0,0 2-32 16,7-2-28-16,-7 2-23 0,8-1-44 16,-6-1-55-16,-2 1-55 0,6 1-62 15,-6-2-71-15,8 4-68 0,-6-2-16 0,-2-1 23 16,7 3 36-16</inkml:trace>
  <inkml:trace contextRef="#ctx0" brushRef="#br0" timeOffset="77289.38">6846 14743 99 0,'0'-2'154'0,"0"1"10"0,0 1 1 15,0 0-8-15,0 0-14 0,0 0-20 16,-2 1-20-16,2-1-13 0,0 2-6 16,0-2 1-16,0 2 10 0,0 0 29 0,0 0 45 15,0 1 61-15,-4 2 57 0,4-1 36 16,0 1 9-16,0 0-21 0,0-2-40 16,-4 4-64-16,4 1-62 0,0-1-45 15,0 1-31-15,-2 0-19 0,2 1-14 0,-4 0-9 16,4 2-9-16,0 0-6 0,-2-1-5 15,2-1-1-15,-4 0-4 0,-1-1 1 16,3 1-2-16,2-2-1 0,-4-2 1 16,4 2-3-16,0-5 2 0,0 3-2 0,0-1 5 15,0-2 0-15,0 0 2 0,0 0 2 16,0-1-2-16,0-1 1 0,0 1 1 16,0-1 0-16,0-1-4 0,0 1-3 0,0-1-1 15,0-1-1-15,4 2-5 0,-4-4-1 16,0 4-1-16,0-5 0 15,2-1-1 1,3-1 3-16,-1 0-4 16,-2-2-2-16,2 0-4 0,-2-1-6 0,6-2-4 0,-2 2-5 0,1-3 0 0,-1 1 1 0,0 0 1 15,4 1 1-15,-1-2 4 0,-3 1 6 16,0 1 3-16,0 2 2 0,0 2 2 16,3 2 3-16,-7-1 4 0,4 4-2 0,-2-1 2 15,-4 1 3-15,4 1 5 0,-2 1 4 16,-2 0 4-16,4 1 0 0,1-1 6 15,-5 3 8-15,2 0 4 0,-2 0 9 0,0 1 1 16,4 1 2-16,-4 2-3 16,2 2-3-16,-2 0-5 0,0 1-5 0,4 2 0 15,0 0 1-15,-4-1-1 0,0 1 0 16,2 1-4-16,-2-2 0 0,0 0-1 16,0 0 0-16,0-3-5 15,0 3-3-15,0-5 0 0,0 2 1 16,0-5-3-16,0 2-12 0,-2-4-10 0,2 0-13 0,0-1-10 15,0 0-28-15,2 0-74 0,-2 0-121 0,0-1-116 16,0 0-110-16,0-4-114 0,4 2-59 16,-2-2 31-16,3 1 103 0,-1-3 117 15</inkml:trace>
  <inkml:trace contextRef="#ctx0" brushRef="#br0" timeOffset="77808.42">7134 14836 71 0,'2'-2'128'16,"-2"2"3"-16,0-1 1 0,4 0 2 16,-4-1 1-16,0 2 1 0,0-3 5 0,0 2 4 15,0-1 9-15,0-1 13 0,0 0 11 16,0 0 10-16,0 0 11 0,0-1 12 16,0 1 22-16,0 0 7 0,0 0 4 0,0 0-8 15,0 1-18-15,0-1-28 0,-4 3-38 16,4-1-32-16,0 0-31 0,-7 1-22 15,7 0-23-15,-2 1-14 0,-6 0-13 16,2 1-6-16,4 1-5 0,-2 0-4 0,-2 3 1 16,1-2-2-16,-1 2 2 0,2 1-1 15,2 1 3-15,-6 1-4 0,8 0 2 16,-6-1-2-16,6 1 0 0,0 0-2 16,-3 0 0-16,3-2 0 0,3 0-2 0,-3 1 1 15,0-4 2-15,6 3-3 0,-6-2 0 16,4-3 2-16,2 2 1 0,-2-4 0 15,2 0-3-15,-1 0 1 0,1-4 0 0,0 2 2 16,0-5 0-16,2 1 2 0,1-3-1 16,-5 0-2-16,6-1-4 0,-4-1-6 15,1 2-2-15,1-2-7 0,-6 1 0 16,4 1 2-16,2 0 2 0,-6 2 2 0,3-1-3 16,-3 2 7-16,-2 2-3 15,4-1 2-15,-4 3 0 0,0 0 1 0,4-1 6 16,-4 2 2-16,2-1 4 0,-2 0 3 15,0 0 7-15,0 2 2 0,-2 0 5 0,2-3-5 16,0 2 0-16,-4 0-3 0,4 0-1 16,0-2-4-16,0 1-2 0,-4 0 2 15,4 2 5-15,0-3-1 0,0 1 2 16,0 2 2-16,0-1-3 0,-2 1-1 16,2-1-2-16,0 1-1 0,0-2-1 0,0 2-4 15,0-1 2-15,-5 1-2 0,5-2 1 16,0 2-1-16,0-1-2 0,0-1 2 0,0 0-2 15,-2 0 0-15,2 2 0 0,0-2 2 16,0 0 1-16,0 1-1 0,0 1 2 16,0 0-1-16,0 0 2 0,0 0-1 15,0 0 2-15,-4 0 1 0,4 0 2 0,0 0-1 16,0 0-1-16,0 0 2 0,0 0-3 16,-4 0 2-16,4 0 2 0,0 0 3 15,0 0 2-15,0 0 4 0,0 1 3 16,0 1-2-16,4 0-4 0,-4-2 2 0,0 1-6 15,0 0-5-15,0 1-1 0,0 0-4 16,0-1 1-16,0 1-3 0,0 1 2 16,0-1 2-16,-4 5 0 0,4 1-2 0,0 3-1 15,0 3 3-15,-2 1 7 0,-2 3 8 16,4 2 14-16,0 5 28 0,0 0 23 16,0 4 30-16,0-1 29 0,0 0 23 15,0 0 15-15,0 0 3 0,-2-3 0 0,2 1-12 16,-4-2-8-16,0-1-11 0,2-2-10 15,-3-3-11-15,-1-2-7 0,-4 0-11 16,4-1-17-16,-5-2-20 0,-1-1-19 16,-3-3-26-16,-1 0-52 0,-5-3-88 0,3-3-129 15,-3-2-99-15,-2-2-82 0,-2-2-181 16,3-3-161-16,1-2-123 0,2-2 15 16,-1-4 39-16,3 0 52 0,7-1 172 0,0 2 190 15</inkml:trace>
  <inkml:trace contextRef="#ctx0" brushRef="#br0" timeOffset="83216.61">7282 15535 79 0,'0'-1'115'0,"0"1"5"0,0-1 8 16,0-1 7-16,-2 2 7 0,2-2 11 15,0 2 15-15,-4-2 26 0,4 2 31 16,0 0 26-16,0-3 3 0,-2 2-14 0,-2-1-24 15,0-1-12-15,-2-1-14 16,0 1-22-16,-1-1 3 0,-1-1 13 0,2 2 7 16,4-1-18-16,-6 0-32 0,1 0-26 15,1 1-28-15,0 0-24 0,-2 1-19 0,6-3-16 16,-5 4-8-16,3-3-4 0,0 1-3 16,4 2-5-16,-2 1-1 0,-2 1-2 15,4-1-1-15,0 0-3 0,0-1 0 0,4-1-1 16,-2 2 0-16,2 2-3 0,0-1 0 15,3 1-1-15,-1 1 1 0,0 0 2 16,4 2 0-16,-3-1 6 0,3 1-4 16,-4 2 1-16,4 0-2 0,1 1-1 15,-5 0 0-15,4 5 1 0,-4-3 0 0,3 4 0 16,-7-4 2-16,4 2 3 0,-6-2 1 16,4 1-5-16,-8-3 4 0,4 5-1 15,-2-3 0-15,-4-1-1 0,-3 1 2 0,3-2 0 16,-4 2-1-16,2-4-1 0,-3 1-1 15,1-1 1-15,-4-1-2 0,7-1-2 16,-3 1-2-16,4-2 2 0,0 0-2 16,1-2-4-16,3 1 0 0,-2-1 0 15,4-1 2-15,4 0-1 0,-4 0 0 0,2-1 5 16,5 1-2-16,1-2 2 0,2 2-1 16,-1-1 3-16,1 1-1 0,0 1 0 0,1 1 0 15,-1-1 0-15,0 1 1 16,-2 0-2-16,3 1 1 0,-5 1 1 0,-2 0 2 15,2 1 6-15,3 1 7 0,-7 0 17 16,2 2 17-16,-2 2 26 0,-2-3 25 0,0 4 30 16,-2-2 25-16,-2 3 16 15,2-2 17-15,-7 3 0 0,3-3-10 0,0 0-26 16,-4 1-27-16,-1-1-29 0,1 1-31 16,2-1-27-16,-7-1-16 0,5 1-11 0,0-3-9 15,1-1-22-15,-1 0-35 0,2-2-48 16,1 0-66-16,5-2-62 0,-2 0-42 15,0-1-42-15,4-2-87 0,0-1-100 16,4-2-65-16,0-4-69 0,3-1-61 0,-1-3 7 16,4-1 91-16,3-2 132 0,-3-1 124 15</inkml:trace>
  <inkml:trace contextRef="#ctx0" brushRef="#br0" timeOffset="83737.92">7493 15624 60 0,'7'-5'214'0,"-7"-1"13"0,6 3-38 16,-6-1-55-16,4 4-45 0,-4-2-31 16,0 0-19-16,0 2-10 0,4-3-2 15,-2 2 3-15,-2 0 9 0,0 0 8 0,0-2 13 16,4 3 22-16,-4 0 35 0,0 0 51 16,0 0 65-16,-4 0 71 0,4 3 35 15,0-2 5-15,-2 0-21 0,-2 3-44 16,0-2-66-16,2 3-77 0,-2-1-49 0,1 1-28 15,-5 0-18-15,6 1-13 0,-4 1-10 16,2-2-9-16,0 5-2 0,-3-1-3 16,3 2-3-16,2-1-1 0,-2 0 1 15,2 3 4-15,-2-2 2 0,0 0 4 0,2 0 3 16,-2 0 0-16,4 0-2 0,0-1-2 16,0 1-4-16,0-3-6 0,4 2-1 15,-4-3 1-15,2-2-1 0,-2-1-1 0,8-2 1 16,-6 0 2-16,2 1-4 0,2-6 0 15,1 1 5-15,3-4 3 0,-4-2 4 16,5-1 1-16,-1-1 5 0,0-2 3 16,-4 0 2-16,5-4-3 0,-5 3 1 0,0-2 2 15,2 2 8-15,-6-1 14 0,3 3 19 16,-3-2 25-16,-2 3 25 16,0 1 28-16,0 1 17 0,0 1-1 0,-2 1-11 15,-3 1-19-15,3 2-28 0,-2 0-35 0,0 0-45 16,-2 2-54-16,4-2-56 0,-6 3-51 15,1-2-34-15,5 0-20 0,-2 2-36 16,0 0-98-16,2 0-100 0,-2 0-91 0,4 0-102 16,0 0-65-16,0 0 5 0,6-4 108 15,-2 2 134-15</inkml:trace>
  <inkml:trace contextRef="#ctx0" brushRef="#br0" timeOffset="84625.91">7721 15518 53 0,'2'-2'50'16,"-2"0"-10"-16,4-1-1 0,0 0 0 15,-4 2 9-15,2-1 13 0,-2-1 15 16,4 2 13-16,-4-2 11 0,0 1 7 16,0 1 2-16,0-1 0 0,0 0-5 15,0 1-7-15,-4-1-3 0,4 1 5 0,0 0 5 16,-2-1 12-16,2 2 14 0,-4-1 12 16,0 1 4-16,4 0-6 0,-2 0-11 0,-2 0-21 15,-1 0-23-15,5 0-23 0,-6 1-21 16,4 2-4-16,-2-2 3 0,0 2 1 15,-2 1 6-15,4-1 6 0,-7 1 9 16,7 1 8-16,-2-2 4 0,0-1 1 0,4 2-1 16,-2-2-4-16,-2 1-12 0,4-2-23 15,0-1-18-15,0 0-17 0,0 0-10 16,0 0-5-16,4 0 1 0,-4 0 0 16,2 0 6-16,2-1 2 0,-4 1 0 0,4-3 4 15,-2 3-2-15,7 0 4 0,-7-2-3 16,4 2 3-16,2 0 1 0,-6 0 3 15,9-2 0-15,-5 2 2 0,2-2 0 16,0 1 0-16,1 0 2 0,-3-1 0 0,-4 1-1 16,6-1 1-16,-6 2 13 0,2-1 24 15,-2-1 22-15,-2 2 21 0,5 0 17 16,-5 0 9-16,0 0-6 0,0 0-21 0,0 0-23 16,0 0-19-16,0 0-15 0,0 0-12 15,0 0-7-15,0-1-3 0,0 1 4 16,0-2-3-16,0 1 0 0,0-1 1 15,0-1 3-15,0 1 1 0,0-1-6 0,0 1 4 16,-5-1-2-16,5 0-3 0,-2-2 1 16,-2 3-3-16,2-3-1 0,2 0-1 15,-8 1 0-15,8-1-1 0,-2 0 0 16,-2 2-2-16,2-2 0 0,2 0 1 0,-5 2 0 16,1 0 3-16,4 0-2 0,-2 2 5 15,-2-1 3-15,4 1-1 0,-2 1-1 16,2 0-1-16,-4 0 1 0,0 0-1 0,2 0-1 15,2 0 0-15,-4 0 1 0,4 0 1 16,-5 0 0-16,5 0 1 0,-2 0 7 16,-2 0 8-16,4 1 5 0,-2 1 8 15,2-1 9-15,-4 1 7 0,0-1 13 0,4 2 9 16,-6 0 6-16,6 0 1 0,-2-1-4 16,-3 0-6-16,1 2-11 0,4-2-15 15,-2 1-15-15,-2-1-6 0,4-2-7 16,0 2-3-16,-4-2-7 0,4 2-2 0,0-2 0 15,0 0-3-15,0 0 3 0,-2 0-6 16,2 0-27-16,-4 0-39 0,4 0-38 16,-2 1-22-16,2-1-21 0,-4 0-28 15,-1 0-72-15,5 0-120 0,0 1-123 0,0-1-137 16,0 0-69-16,0 0-15 0,0 0 77 16,0 2 146-16</inkml:trace>
  <inkml:trace contextRef="#ctx0" brushRef="#br0" timeOffset="85207.78">7987 15458 148 0,'0'-4'180'0,"0"4"-9"15,0-2-18-15,0 2-26 0,0-3-27 16,0 3-22-16,2-1-14 0,-2 1-12 16,0 0-5-16,0 0-3 0,0 0 1 15,0 0 3-15,0 0 7 0,0 0 16 16,0 0 17-16,-2 0 22 0,2 1 31 0,0-1 40 15,0 0 44-15,0 3 34 0,0-3 17 16,-4 0-8-16,0 2-25 0,4 0-41 0,-6 1-52 16,4 1-51-16,-6 1-35 15,5 2-17-15,-3 2-13 0,-4 3-6 0,0 2 0 16,-1 3 1-16,-1 2 6 0,-3 1 3 16,3 5 7-16,-5 0 3 0,1 2-1 0,-3 1-4 15,7 0-7-15,0-1-3 0,-3-1-9 16,5-1-7-16,-1-1-3 0,3-4-2 15,-2 0 3-15,4-3 5 0,-5-2 6 16,7-3 14-16,-2 0 4 0,2-3 7 0,2-3 2 16,-2 1-7-16,-1-2-9 15,3 0-11-15,-2-1-8 0,4-1-13 0,-2 1-7 16,2-2-2-16,0 1-10 0,-4-2-11 16,4 2-10-16,-4-1-8 0,4-1-11 0,0 1-4 15,0-1 3-15,0-1-5 16,0 0-19-16,0 0-52 0,0-1-87 0,4-1-97 15,-4 1-80-15,0-1-56 0,4 2-35 16,-4-1-2-16,0-2 29 0,2 0 50 0,2-2 61 16,-2 1 56-16</inkml:trace>
  <inkml:trace contextRef="#ctx0" brushRef="#br0" timeOffset="85812.29">7946 15788 14 0,'0'2'205'0,"-2"-2"21"0,2 1-24 0,-4-1-41 16,4 0-35-16,0 0-30 0,-4-1-20 15,4 1-19-15,0-2-12 0,0 2-13 16,0-1-14-16,0 1-9 0,0 0-6 16,0-1-1-16,0 1-1 0,0-2 0 15,0 2 1-15,0 0 1 0,0-1 4 0,0 1 4 16,0-2 6-16,0 2 8 0,0-1 6 16,0 1 8-16,0 0 7 0,0 0 8 0,0 0 9 15,0 0 8-15,-2 1 13 0,2-1 6 16,0 2-3-16,-5-2-7 0,5 1-12 15,-2 1-18-15,-2 0-18 0,0 1-15 16,2-1-9-16,-4 3-4 0,2-2-2 0,0 1-3 16,-3 1 1-16,1 1-1 0,2 0-1 15,-2-1 0-15,2 2 1 0,-2 0 0 16,3 1-4-16,-1-2 2 0,0 1-1 16,4 1-2-16,0-2 0 0,0-1-2 0,0 1 1 15,4 0 0-15,0-1 2 0,-1-1 2 16,3 0 1-16,2-1 1 0,-2-2 3 15,0-1 17-15,5 0 29 0,-5-4 38 16,0 2 44-16,4-3 44 0,-3-1 40 16,-3 0 23-16,2-1-3 0,2-2-20 0,-8 0-27 15,2-1-35-15,-2-1-37 0,4 1-27 16,-4 2-24-16,-4 1-17 0,4 1-11 0,-2 0-6 16,-6 1-4-16,6 1-9 0,-2 0-7 15,0 1-9-15,2 1-41 0,-3 0-133 16,3 1-170-16,2 1-207 0,-4 0-106 15,0 1-52-15,4-1 6 0,0 3 114 16,0-3 161-16</inkml:trace>
  <inkml:trace contextRef="#ctx0" brushRef="#br0" timeOffset="101103.4">7342 14634 45 0,'0'0'119'0,"0"-1"-21"16,0-1-22-16,0 2-15 0,0 0-11 16,0-2-6-16,0 2-2 0,0-2 0 0,0 2 2 15,0 0 4-15,0 0-1 0,0 0 3 16,0-3 0-16,0 3 0 0,0 0 0 15,5 0 1-15,-5 0 7 0,0 0 5 0,0 0 11 16,0 0 13-16,0 0 18 0,0 0 20 16,0 0 25-16,0 0 27 0,0 0 24 15,0 0 24-15,0 0 16 0,-5 0 5 16,5 0-16-16,0 0-21 0,0 0-30 0,0 0-35 16,0 0-34-16,0 0-25 0,0 0-19 15,0-1-14-15,-2 1-5 0,2-1-8 16,-4 1-3-16,4-1-9 0,-2-4-6 15,-6 3-7-15,6-3-7 0,-4 1-7 0,-3-2-2 16,3 2 2-16,2-1 4 0,2 2 3 16,-2-1 5-16,2 2 1 0,-2-1 0 15,-1 2-4-15,5-1-2 0,0 1-2 16,-2 1-4-16,2-2 0 0,-4 2-1 0,4 0 3 16,0 0-1-16,0 0 0 0,0 0 1 15,0 0 1-15,0 0 3 0,0 0 5 16,0 0 3-16,-2 0 1 0,2 0 2 0,0-1-2 15,0 1-2-15,-4-2-5 0,4 2-3 16,-4 0-3-16,4-1 0 0,0 1 1 16,0 0-1-16,0 0-1 0,0 0 4 15,0 0-1-15,0 0-2 0,0 0-3 0,0 0 2 16,0 0 0-16,0 0-1 0,4 0-2 16,-4 0-1-16,4 0 3 0,-4 0-3 15,2 0 2-15,2 0-1 0,-2 0-2 0,9 0-2 16,-5-2 3-16,4 2 0 0,1-1-1 15,3 0 1-15,-6-1 3 0,7 2 4 16,-3 0-3-16,-1-2-1 0,3 1 1 16,-2 0-1-16,-5 1-1 0,3-2 3 0,-4 2 1 15,2 0-1-15,-1-2-2 0,-5 0 1 16,2 2 2-16,-4 0-4 0,4 0 0 16,-4 0 3-16,0 2 4 0,0 0-2 15,0-2 2-15,-4 2 0 0,0 0 0 0,4 0-2 16,-2 4-3-16,-2 0 1 0,-3 3-5 15,3 1 2-15,-2 1-3 0,0 1 0 16,0 6-1-16,-3-2 1 0,3 4 2 16,4 1-2-16,-6 2 2 0,0 0-1 0,-1 1 2 15,7 2 0-15,-4-4 1 0,2 1-1 16,0-3 3-16,2-1 3 0,-2-2 1 16,-1-1 0-16,3-4 2 0,-2-1 5 15,4 0-4-15,-2-3-2 0,2-2-1 0,0 0 0 16,0-2-9-16,-4-1-7 0,4-2-5 15,0 3-6-15,0-3-9 0,0 0-32 16,0 1-87-16,0 0-131 0,0-2-118 0,-4 0-120 16,4 0-111-16,0 0-36 0,4-2 60 15,0-2 119-15,-4 0 114 0</inkml:trace>
  <inkml:trace contextRef="#ctx0" brushRef="#br0" timeOffset="102031.76">7524 14721 92 0,'0'-2'103'16,"0"1"-7"-16,0-1-10 0,0 2-15 15,2-2-6-15,-2 2-5 0,0-2 5 0,0 2 8 16,0 0 14-16,0 0 14 0,0 0 2 15,-2 2-5-15,2-2-9 0,-4 2-13 16,0 1-14-16,2 0-7 0,-2 2-2 16,0 1 7-16,4 1 10 15,-6 0 8 1,3 4 16-16,-1-1 24 0,0-1 37 0,-2 3 40 0,6-4 29 0,-2 1 13 0,-2 0-7 16,4 0-17-16,-4-1-42 0,4 1-49 15,0-3-46-15,0-1-29 0,4 1-19 16,0-2-14-16,-2-1-6 0,4 0 1 0,-2-2 5 15,3 1 10-15,-1-2 11 0,4-2 5 16,-2 2 8-16,1-3 5 0,-1 0 7 16,0 0 3-16,0-1 4 0,-6 0-7 0,5-2-6 15,-3 1-3-15,2 0-5 0,-6 1 7 16,4 1 19-16,0 0 36 0,-4 1 31 16,0 0 22-16,0 1 20 0,0 0-1 0,0-1-17 15,0 0-36-15,0 1-31 0,-4 0-38 16,0-1-50-16,4-1-72 0,-2 0-64 15,-2-1-41 1,0-1-33-16,-3-1-11 0,5 0-11 0,-6 0-41 0,2 0-84 16,0 1-81-16,0 1-70 0,-1-2-73 0,3 2-57 15,0 1 33-15,4-1 107 0,0 2 104 16,0 0 90-16</inkml:trace>
  <inkml:trace contextRef="#ctx0" brushRef="#br0" timeOffset="102341.76">7696 14677 111 0,'0'-1'174'15,"0"-3"-16"-15,-2 0-25 0,2 0-18 0,-4 1-10 16,4 0-8-16,0 1 3 16,0 0 5-16,-2 0 17 0,2 2 20 0,0-2 33 15,0 1 40-15,0 1 41 0,0 0 33 16,0 0 11-16,-5 0-12 0,5 0-31 15,-4 1-48-15,4 1-54 0,0-2-52 0,-2 2-40 16,-2-1-25-16,0 0-15 0,4 2-7 16,-2 0-7-16,-2 0-4 0,2 0-2 15,2 0-3-15,-4 2-1 0,4-2-1 16,-5 1 1-16,5 2 0 0,5-2 1 0,-5 1 0 16,4 1-1-16,-4-1 0 0,2 1-3 15,4-2 0-15,-2 1-4 0,0-2-1 16,2 0 2-16,-1-2 3 0,1-1 1 15,-4 0 3-15,6-1 6 0,-6 0 8 0,4-3 8 16,-1 0 4-16,-1-1 6 0,-2-2 4 16,2 0 2-16,0 1 0 0,-4-1 1 0,2 1 2 15,-2 0 0-15,0 0-3 16,0 1-4-16,0 1 1 0,0 1-9 0,0 0-3 16,0 2-2-16,0 0-1 0,0 1-4 0,0-2-2 15,0 2 0-15,-2 0-6 0,2 0-5 16,0 0-9-16,-4 0-7 0,4-2-13 15,-4 1-29-15,4 1-74 0,0-2-124 16,0 2-113-16,-2-1-99 0,2 1-100 0,0 0-67 16,0 0 25-16,0-2 101 0,2-1 104 15</inkml:trace>
  <inkml:trace contextRef="#ctx0" brushRef="#br0" timeOffset="102873.47">7884 14616 50 0,'0'0'174'0,"0"2"-17"16,0-2-34-16,0 0-30 0,0 0-27 15,0-2-18-15,0 2-5 0,0 0-5 16,0 0 1-16,0-2 3 0,0 2 0 15,0 0 5-15,0 0 8 0,0 2 11 0,0-2 16 16,0 0 28-16,0 2 45 0,-4 1 62 16,0-2 58-16,4 1 32 0,-2 1 7 0,-2 1-19 15,1-1-43-15,-5 3-70 16,2 0-68-16,-4 2-46 0,3 2-23 0,-3 2-3 16,0 1 3-16,-3 2 11 0,3 2 11 15,-2 1 9-15,-3 1 5 0,5 0-4 0,2 3-7 16,-7-1-10-16,5 0-12 15,-1 0-8-15,3 0-10 0,0-2-6 0,0 1-1 16,-3-1-3-16,3-1-1 0,2-1-2 16,-5-2 2-16,5 3 2 0,0-3 0 0,0-1 3 15,0 0 0-15,-3 0 1 16,7-3 2-16,-2 0 1 0,-2-2-7 0,2 0-3 16,2-2 1-16,-2 1 0 0,0-2-1 0,1-1 0 15,-1-1 3-15,2 1-2 0,2-3-4 16,-4 1-5-16,4-1-5 0,-4-1-10 15,4-1-15-15,0 3-18 0,0-3-14 16,0 0-15-16,0-3-22 0,0 3-68 16,0-1-116-16,0 1-110 0,0 0-92 0,0-2-82 15,4-1-70-15,0 1 8 0,2-3 99 16,1-1 109-16,-1 2 98 0</inkml:trace>
  <inkml:trace contextRef="#ctx0" brushRef="#br0" timeOffset="103260.98">7764 14962 47 0,'0'-4'58'0,"0"2"-13"0,2 0-10 0,-2 0-2 16,0 2 9-16,0-2 9 0,0 1 15 15,0 1 11-15,0 1 13 0,0 1 11 16,0-2 7-16,0 2 0 0,0 0 0 15,-2 1 2-15,2 3 9 0,0-1 8 16,-4-1 5-16,0 2 2 0,4 0 2 0,0-1-7 16,0 2-13-16,0-1-6 0,0-1 0 15,0-1-7-15,0 1-10 0,8-2 5 16,-6-2 12-16,4 1-3 0,-1-1-2 0,1-1 13 16,2-1 25-16,-2-1 16 0,5-2 2 15,-9-1 2-15,8-2-3 0,-4 0-15 16,0 1-31-16,-2-1-28 0,1 0-22 0,-3-1-13 15,2 3-4-15,-4 1 7 0,0 1 11 16,0 0-4-16,-4 2-2 0,4-2-14 16,-2 1-24-16,-3-1-33 0,1 0-27 15,4 2-19-15,-2-2-64 0,-2 1-151 0,4 1-151 16,0 1-167-16,0-3-89 0,4 0-37 16,-2-4 34-16,2 1 145 0,3-3 155 0</inkml:trace>
  <inkml:trace contextRef="#ctx0" brushRef="#br0" timeOffset="111213.26">16204 16308 22 0,'-4'-2'46'0,"0"2"0"0,4-1 5 16,0 1 7-16,-2-1 8 0,-2 1 8 16,4-2 10-16,-2 2 8 0,2 0 5 0,-5-3 5 15,5 3 1-15,-4-1-5 0,2 1-8 16,2-2-5-16,-4 0-1 0,0 2 2 15,4 0 6-15,0 0 13 0,-2 0 15 0,2 0 12 16,-4 0 6-16,4 0 1 0,0 0-5 16,0 0-9-16,0 0-12 0,0 0-15 15,0 0-11-15,0 0-9 0,4 0 0 16,-4 2 13-16,0 0 18 0,2-2 19 0,-2 0 16 16,0 0 5-16,0 1 2 0,0-1-13 15,0 0-21-15,4 0-22 0,-4 0-21 16,0 1-16-16,0 1-15 0,4-2-11 0,-4 2-6 15,0-1-5-15,2 0 0 0,-2 2 1 16,4 0-2-16,1 0-3 0,-3 2-5 16,-2-2 0-16,6 0-5 0,-6-2-3 15,4 2-2-15,-4-2 1 0,4 1 0 0,-4 0-3 16,0-1 0-16,2 0 0 0,-2 1-1 16,4 1 1-16,-2 1 3 0,7-1 1 15,-7 2 2-15,2 0 3 0,0 1-2 16,2 2-1-16,-4-4-2 0,7 2 2 0,-7-2-4 15,4 1 1-15,-2-1-1 0,0 1 1 16,-2-1 0-16,4 1-2 0,-1-3 2 16,-1 2-1-16,-2-2 1 0,2 1-1 0,0-1-4 15,2-1 1-15,-6 1 1 0,2 1-5 16,7-3 0-16,-9 0 1 0,6 2 3 16,-4-2-2-16,6 0 1 0,-6-2 12 15,4 2-5-15,3-3 0 0,-3 0-1 0,0 1 1 16,0-3-1-16,5 0-10 0,-5 0 3 15,4 0 1-15,-2-1 0 0,1-2-1 16,1 2 3-16,-4-1 3 0,4 0 0 16,1 0-2-16,-5 1 0 0,4-1-2 0,-3 1 1 15,1 1-3-15,-2 0 1 0,0 1 0 16,0 0 2-16,-1 1 3 0,1 0-4 16,-2-2 0-16,-2 2 3 0,6 0 1 15,-6 1-1-15,2 0-1 0,-2-1 0 0,3 2 2 16,-1 1-1-16,-2-2 1 0,2 0 2 15,-2 2 1-15,2 0 1 0,0 0 0 16,-2 2 0-16,7 0 0 0,-7-1 2 16,2 0 3-16,-2 1 1 0,6 1 3 0,-8 0 1 15,2-2-1-15,2 2-2 0,-2-2-3 16,3 1-2-16,-1 0-1 0,-2 1-4 16,-2-2 3-16,6 2-3 0,-2-1 1 0,0 1 5 15,-2-1 0-15,7 2 5 0,-7 0-1 16,4 0 4-16,2 1-4 0,-6 1-5 15,4-4-2-15,3 4-4 0,-7-1 1 16,6 1 2-16,-2-4 3 0,-4 3 4 0,7-2 4 16,-7 0 1-16,4-1 0 0,2 0-3 15,-6 1-6-15,4-1-4 0,-2-1-2 16,1 1-2-16,1-1-3 0,-2 1-2 0,2-1 3 16,0 1 4-16,-2-1-6 0,3 0 0 15,-5-1 2-15,6 2 3 0,-6-2-2 16,6 0-2-16,-1 0 2 0,-5 0 2 15,6-2 3-15,-6 2 1 0,4-1-3 0,2 0 1 16,-6-1 3-16,5-1-4 0,1 0-3 16,-2 0-3-16,0 0-1 0,1 0 2 15,1-1-3-15,-6 0 5 0,4 0 0 0,2 0 0 16,-6 0 1-16,5 0-1 0,1 1 3 16,-6-1-1-16,6 2-1 0,-8-3 0 15,6 3 3-15,-3-2-1 0,5 2-3 0,-6-3 3 16,2 2 2-16,-2 0-3 15,6-1-2-15,-6 1 0 0,7 0-1 0,-7 0-2 16,2-2-4-16,2 4 3 0,-2-2 0 16,-2 1-1-16,4 1 1 0,-1 0 1 0,-1 1 1 15,-2-2-3-15,4 2 3 0,-2 0-1 16,0 0 6-16,2 2-2 0,-1-2 1 16,1 1 5-16,0 0 1 0,0 1 1 15,0 1-7-15,5-1 5 0,-3 2-1 0,0 0 3 16,3 1 5-16,-1-1 12 0,-4 1 11 15,9 1 8-15,-5-1 11 0,-2 0 6 16,7 0 5-16,-5 1-2 0,0 0 6 16,-1-1 5-16,1-1 1 0,4 0 4 0,-5-1 3 15,1 1-2-15,-2-2-6 0,-1 1-9 16,3-1-8-16,-8-1-10 0,4 1-7 16,2-2-7-16,-6 0-9 0,-2-2-4 15,7 1-4-15,-7 1-5 0,4 0-3 0,0-2-15 16,-4 2-44-16,2-1-84 0,-2-1-77 15,4 0-63-15,0 0-166 0,-4 0-195 0,0-1-160 16,0-1-26-16,0 1 18 0,0-2 30 16,-4-1 154-16,0 2 198 0</inkml:trace>
  <inkml:trace contextRef="#ctx0" brushRef="#br0" timeOffset="119585.27">17540 15972 94 0,'0'0'139'0,"0"0"-1"0,-3 0-7 0,-1-1-13 16,0 1-8-16,-2-3-10 0,4 2-7 15,-2 0-8-15,-2-1-3 0,1 0 7 16,1 2 12-16,-2-1 22 0,4 0 29 15,-2 1 35-15,0-2 29 0,4 2 20 0,-2 0 8 16,-2 0-6-16,4 0-20 0,0 0-22 16,-2 0-27-16,2 0-24 0,0 0-26 15,0 0-21-15,0 0-16 0,-5 0-12 16,5 0-7-16,0 0-9 0,0 0-8 16,0 0-4-16,0 0-8 0,0 0-11 15,0 0-10-15,5 0-6 0,-5 0-7 0,0 0-9 16,0 0-3-16,2 0 1 0,-2 0-2 15,6 0 3-15,2 0 4 0,-6 0 4 16,8 2 4-16,-3-2 4 0,3 1 5 0,4-1 1 16,-1 0 3-16,1 0 4 0,3 0 0 15,-9 0 0-15,9-1 3 0,-3 1-1 16,-1-2-3-16,1 2-6 0,-2 0-3 0,3-2-2 16,-5 1-2-16,-2 1-1 0,1 0-1 15,-3 0-1-15,0 0-1 0,0-1-1 16,-2 1-7-16,1-2-14 0,-3 2-32 15,2-1-66-15,-4-1-121 0,0 2-123 0,-4 0-117 16,2 0-117-16,-7 0-44 0,7 0 32 16,-6 0 99-16,2 2 113 0</inkml:trace>
  <inkml:trace contextRef="#ctx0" brushRef="#br0" timeOffset="120748.44">17511 16047 53 0,'-9'1'107'0,"1"-1"12"0,0 1 7 16,2-1 0-16,4 0-3 0,-3 3-7 16,1-3-8-16,2 0-14 0,-2 2-15 15,2-2-10-15,2 0-11 0,-4 0-6 0,0 0-6 16,4 0-1-16,0 0 2 16,0 0 2-16,0 0 3 0,-2 0-2 15,2 0-3-15,0 0-9 0,0 2-10 0,0-2-10 16,0 0-8-16,2 0-6 0,-2 0-4 0,0 0-1 15,4 0 0-15,0 0 1 0,-4 0 4 16,6 0 7-16,-6 0 9 0,2 3 7 16,2-3 7-16,1 0 9 0,-3 1 4 15,2-1-1-15,-2 2-3 0,6-2-7 16,-8 1-4-16,2-1-8 0,-2 0-6 0,4 0-3 16,-4 0 3-16,2 2 12 0,-2 0 23 15,0-2 20-15,0 0 19 0,-2 1 8 16,-2-1 0-16,4 1-12 0,-2 1-21 15,-6 0-20-15,2-1-13 0,4 0-4 0,-7 1-3 16,7 1-5-16,-4-2-1 0,-2 2 0 16,1-1-8-16,-3-1-6 0,8 2-1 15,-6-1-3-15,2 1 6 0,4-2 3 16,-7 1 10-16,7-1 10 0,2 1 4 0,-4-1 4 16,2-1-7-16,2 0-6 0,0 0-13 15,0 0-13-15,2 0-6 0,2 0-3 16,-2 0 1-16,7-1 1 0,-7-2 4 0,12 1 2 15,-6 1 1-15,3-2 1 0,5-1-1 16,1 2 1-16,-1 0-2 0,3-2 1 16,0 1 2-16,1 0 11 0,1 0 14 15,-3 0 18-15,3 2 15 0,0-3 5 0,-5 4 7 16,1-1 6-16,-5 1-13 0,3-2-9 16,-7 2-6-16,6 0-3 0,-3 0-6 15,-5 0-13-15,0 0-1 0,0 0-6 0,-1-1-4 16,-1 1-3-16,-2 0 0 0,-2 0-1 15,0 0 0-15,4 0-1 0,-4 0 0 16,0 0-4-16,2 0-3 0,-2 0 1 16,0 0-7-16,0 0 2 0,0 0 4 15,0 0-1-15,0 0 2 0,0 0 2 0,0 0 5 16,0 0 2-16,0 0 0 0,0 0 3 16,0 0 0-16,0 0-1 0,0 0 1 15,0 0-5-15,-2 0 0 0,2 0-1 0,0 0 0 16,0 0-2-16,-4 0-2 0,4 0 0 15,0 1-2-15,0-1-4 0,0 0 1 16,0 2-2-16,0-2 1 0,0 1-1 16,0-1 1-16,0 0 1 0,4 0-2 0,-4 0 1 15,0 0-1-15,0 0 2 0,0 0-2 16,0 0 0-16,0 0 2 0,0 0 0 16,0 0 1-16,0 2-1 0,0 0 1 0,0-2-3 15,0 0 1-15,0 0-3 0,0 0 0 16,0 0 1-16,0 0-2 0,0 0 4 15,0 0-2-15,0 1 4 0,0-1-1 16,0 0 3-16,0 0 8 0,0 0 6 16,0-1 13-16,0 1 6 0,0 0 10 0,0-2 7 15,0 0-2-15,0 2-2 0,0 0-7 16,0 0-10-16,-4 0-10 0,4 0-11 16,0 0-3-16,0 0-6 0,0 0-4 0,-2 0 3 15,2 0-1-15,0 0 2 0,-4 0-2 16,-1 0 0-16,3 0 2 0,-2 0-4 0,2 0-1 15,-6 0-8-15,6-1-7 0,-2 1-14 16,2-2-24-16,-7 2-18 0,7 0-16 16,-2 0-16-16,0-1-83 0,4 1-138 15,-6-3-122-15,6 3-128 0,-2 0-91 0,2 0-31 16,0 0 56-16,0-2 139 16,-9 0 137-16</inkml:trace>
  <inkml:trace contextRef="#ctx0" brushRef="#br0" timeOffset="121144.3">17533 15958 25 0,'0'0'118'15,"-4"0"-8"-15,4-2-7 0,0 1-1 16,0 1-1-16,0 0 2 0,-2-1-5 16,2 1-4-16,0-2 2 0,-4 2 4 0,4-1 13 15,0 1 22-15,0 0 31 0,-2 0 38 16,2 0 38-16,0 0 16 0,-4 0 10 16,0 0 0-16,2 0-16 0,2 0-36 15,-9 0-41-15,9 0-30 0,-6 0-32 0,6 0-27 16,-2 0-19-16,-6 0-16 0,8 0-4 15,-2-2-5-15,-2 2 0 0,4 0-5 16,0 0-11-16,-2 0-2 0,2 0-7 0,0 0-10 16,0 0-8-16,2 2-2 0,-2-2-7 15,6 0-21-15,2 0-47 0,-2 0-83 16,5 0-113-16,-5 0-115 0,0 1-121 16,8 1-88-16,-5-2-11 0,9-2 56 0,-1 1 102 15,-1-2 106-15</inkml:trace>
  <inkml:trace contextRef="#ctx0" brushRef="#br0" timeOffset="122068.88">17963 15706 69 0,'-4'2'99'0,"4"-1"-4"16,-2-1-1-16,-2 0 5 0,4 0 8 15,-2 0 13-15,2 0 15 0,-4 0 26 16,0 0 35-16,4 0 35 0,-2 0 34 15,-3 0 32-15,3 0 27 0,2 0 0 16,-4 0-27-16,0 0-34 0,4 0-42 0,-2 2-44 16,2-2-46-16,-4 0-35 0,0 0-21 15,2 0-15-15,-2 0-6 0,4 0-15 16,-3 0-6-16,3 0-5 0,-4 0-7 0,0 0-3 16,4 0-6-16,0 0-2 0,0 0-7 15,0 1-3-15,4-1 0 0,0 1-2 16,-1-1 2-16,3 2 3 0,2-1 5 0,-6 1 0 15,8 0 0-15,-3 1 2 0,3 1-3 16,0-1 0-16,1 2 0 0,-1 1-3 16,0 0 2-16,-1 1-2 0,1 1 0 15,-4-1-1-15,4 4 2 0,-1-3 4 0,-3 5 1 16,-4-3 3-16,2 2 6 0,0 0 4 16,-4 2 8-16,0-2 0 0,-4 0 2 15,0 2-3-15,2-2-5 0,-8 2-6 16,3-2-5-16,-3 1-7 0,-4 0-4 0,5-3-3 15,-5 1-5-15,1-2-2 0,-3-2-2 16,6-1 2-16,-5-1-2 0,5 0 1 16,4-3 1-16,3 0 1 0,-5 1-5 15,2-2-9-15,6 0-2 0,-2 1 0 0,2-2-1 16,2 2 0-16,2-2 6 0,2 0 9 16,1 0 7-16,3 0 0 0,0 0 2 15,3 1 0-15,-3-1-4 0,6 2 1 0,1-2-1 16,-3 3 5-16,3 0 2 15,0 1 3-15,-5 1 7 0,2 1 13 0,-1 0 16 16,1 1 24-16,-7 2 36 0,3 1 47 16,-8 0 49-16,2-1 39 0,0 1 21 0,-8 2 10 15,0-2-16-15,-2 3-36 0,-5-2-47 16,1 0-45-16,-7 0-42 0,1-1-38 16,-1-1-39-16,-1 0-50 0,-3-1-92 15,0-1-101-15,3-1-72 0,-7-1-51 0,6 0-68 16,3-1-133-16,-3-3-76 0,11 1-64 15,-2-4-40-15,6-2-6 0,2-2 52 0,4-3 155 16,2-2 153-16</inkml:trace>
  <inkml:trace contextRef="#ctx0" brushRef="#br0" timeOffset="122834.68">18290 15945 7 0,'-4'-3'72'0,"2"1"-1"0,-2-1 5 16,4 3 7-16,0-1 7 0,-3-1 1 16,3 1 1-16,0 1-2 0,-4 0-1 15,4 0-8-15,0 0-3 0,0 0-4 0,0 0-2 16,0 0-1-16,0 0-3 0,0 0 5 15,4 1 4-15,-4 1 18 0,3-1 24 16,-3 0 26-16,4 3 29 0,-2-1 20 16,6 1 20-16,-6-1 23 0,6 3 7 0,-1-2-8 15,3 1-20-15,-8 1-20 0,4 0-26 16,2-1-44-16,-1-1-39 0,-1 2-28 16,-2-1-18-16,2 0-14 0,-2-1-9 15,-4-1-13-15,2-1-16 0,2 0-31 0,-4 0-44 16,3-1-67-16,-3-1-81 0,0 2-76 15,0-2-61-15,4 1-41 0,-4 1-31 16,0-2-12-16,0 0 22 0,0 0 47 0,0 0 59 16,0 0 60-16</inkml:trace>
  <inkml:trace contextRef="#ctx0" brushRef="#br0" timeOffset="123187.71">18424 15951 151 0,'0'-3'251'0,"-4"3"31"16,0 0 61-16,2 1 79 0,-6 1 49 0,1 1 22 16,1 1-7-16,0 0-37 0,0 5-86 15,-5-3-81-15,-3 1-51 0,4-1-27 16,1 2-11-16,-5 0 1 0,4-1-8 0,1 3-33 16,1-2-43-16,-2 0-37 0,4-1-28 15,-5-1-26-15,9-2-19 0,-2 0-40 16,2-1-52-16,-2 1-45 0,0-4-31 15,4 1-18-15,0 0-13 0,4-1-25 16,0-1-75-16,2 0-94 0,-4-1-97 0,2 0-109 16,3 1-69-16,-3-2 13 0,6-2 97 15,-4-1 128-15</inkml:trace>
  <inkml:trace contextRef="#ctx0" brushRef="#br0" timeOffset="124868.49">18829 15823 106 0,'0'1'208'0,"-2"-1"-8"0,2 0-31 0,-4-1-33 16,0 1-32-16,4 0-27 0,-2-1-21 15,-2 0-13-15,4 1-7 0,0-3-5 0,0 1 0 16,0 0 3-16,0-1-1 15,0 2-1-15,0-3-2 0,0 0 0 0,4 3-4 16,-4-4 1-16,2 0-1 0,-2 2 4 16,0 1 5-16,4-1 7 0,0 0 7 15,-4-2 4-15,0 3 3 0,2-2-2 0,-2 1-3 16,0 0-8-16,5 0-4 0,-5-1-4 16,4 2-5-16,-4 0-6 0,0-1-2 15,0 2 4-15,2 1 6 0,-2-1 18 0,0 0 30 16,0 1 35-16,-2 0 46 0,2 1 37 15,0 0 12-15,0 3-2 0,-4 0-15 16,-1 3-22-16,3 3-30 0,-2 3-28 0,0 2-20 16,-2 2-7-16,0 5-12 0,-1 0-13 15,1 3-16-15,-2 5-8 0,6-1-6 16,-6 2-7-16,1 0-5 0,-3 2 1 16,4-1 3-16,0-3 4 0,0 0 4 15,-1-2 0-15,-1-4 1 0,2 0-7 0,2-4-4 16,-2-4-4-16,3-1-16 0,-1-4-10 15,0-1-12-15,4-4-7 0,0 0-12 16,0-5-21-16,0 0-40 0,0-2-88 0,4-4-110 16,0-3-102-16,-1 0-88 0,1-1-80 15,2-5-37-15,0 2 52 0,2-6 97 16,1 2 94-16</inkml:trace>
  <inkml:trace contextRef="#ctx0" brushRef="#br0" timeOffset="125323.53">18931 15954 102 0,'2'-3'205'0,"-4"0"-1"0,2 1-41 15,0 2-42-15,-4 2-35 0,-1-1-28 16,3 1-18-16,-2-2-11 0,4 1-2 0,-2 1 6 16,-6-1 12-16,8 0 12 0,-2 1 15 15,-4 0 6-15,1-1 2 0,1 0-1 16,2 3-2-16,-6 1-6 0,6-2-10 15,-2 4-8-15,2 0-1 0,-2 3 9 0,-1-2 14 16,3 3 13-16,-2-1 12 0,4 0 14 16,-2 2 9-16,2 1-3 0,0-1-13 15,0 0-14-15,2-2-12 0,-2 0-12 16,6 0-11-16,3-3 6 0,-7-1 9 16,4-4 11-16,4 1 10 0,1-3 9 0,-1-3 7 15,0 1-7-15,3-5-9 0,-3-1-4 16,5-2-4-16,-7-2-7 0,2 0-8 0,1-1-7 15,-5-2-12-15,2-2-12 0,0 2-10 16,-4 0-4-16,1-2-7 0,-3 2-4 16,-2 0-5-16,0 2-1 0,0 1-4 15,0 0 2-15,-2 3-2 0,2 1 1 0,-9 2 4 16,7 4-2-16,-4-1-1 0,-2 3-6 16,2 4-3-16,-1 1-7 0,1-1-10 15,-2 5-12-15,2 0-31 0,4-2-59 16,2 2-101-16,-9-1-109 0,9-1-92 0,-2 0-84 15,2 2-59-15,0-3-10 0,0-2 63 16,2-1 96-16,2-2 88 0</inkml:trace>
  <inkml:trace contextRef="#ctx0" brushRef="#br0" timeOffset="126094.75">19243 15840 84 0,'-2'0'188'15,"2"0"-12"-15,0 0-35 0,-4 0-38 16,-1 1-21-16,3-1-16 0,-2 2 1 0,2-1 4 16,-2 1 5-16,-2 1 7 0,2 0 4 15,2 1-1-15,-7 1 5 0,3 1 9 16,0 0 13-16,0 1 19 0,-2 2 25 15,5 0 40-15,-3-1 42 0,-2 3 26 16,2-3 13-16,0 1-13 0,1 2-28 16,-1-2-49-16,0-1-52 0,2 2-46 0,2-1-37 15,-6 0-21-15,6-1-9 0,2-1-2 0,-5 0-6 16,3-1-5-16,2-1 1 16,0 1-1-16,-4-2-2 0,4 0-2 0,0 1-3 15,0-1-1-15,0-1 1 0,4 2-1 16,-4-3 2-16,0 1 0 0,0 0 4 15,2 0-1-15,3 0-2 0,-3 0-3 0,-2-1 0 16,8 0-1-16,-8 0-2 16,2 1-1-16,-2-2 2 0,6 2-1 0,-6-1 0 15,4-1 3-15,0 2 5 0,-2-1 3 16,-2 1 1-16,5 0 2 0,-5-2-3 0,2 1 2 16,-2-1 0-16,4 1-2 0,0-1 1 15,-4 0-3-15,2 1 2 0,-2 0-4 16,4-2-5-16,0 1-1 0,-4-1 1 0,2 0 0 15,2 0-1-15,-4 0 1 0,0 0 1 16,3 0 1-16,-3 0-1 0,0 0 2 16,4-1 3-16,0 1-1 0,-4-2 0 15,2-1-3-15,-2 2 0 0,6-2 0 0,-2 0-1 16,0-2-2-16,-2 0 2 0,7 1 0 16,-3 0 0-16,-4-3-1 0,6 1 1 15,-6-2 0-15,4 1 1 0,3-2-1 16,-7 2 5-16,-2-2 6 0,4 2 4 0,-2-1 4 15,-2 0 10-15,0-2 15 0,0 3 10 16,0-1 8-16,-2 0 18 0,-2-1 24 16,2 2 26-16,-2 3 17 0,-1-2 15 15,-1 1 6-15,4 1-1 0,-6-1-16 0,2 1-27 16,4 1-25-16,-7-2-29 0,3 3-24 16,0 0-19-16,0-1-16 0,-2 3-21 15,5-2-35-15,-3 1-41 0,-2-2-50 16,6 3-57-16,-6 0-44 0,6 0-19 0,-3 0-2 15,5 0-54-15,0 0-100 0,0 0-76 16,0 3-80-16,0 0-93 0,7 0-35 16,1-1 56-16,-2-2 131 0,4 0 124 15</inkml:trace>
  <inkml:trace contextRef="#ctx0" brushRef="#br0" timeOffset="126750.45">19437 15768 20 0,'-6'-9'112'0,"2"2"36"0,-2-2 30 15,1 3 34-15,-1 0 30 0,0 2 38 16,-2 0 39-16,2 1 30 0,4-1 21 0,-7 3 1 16,3 1-29-16,0 1-55 0,0 3-61 15,-5 0-53-15,5 2-43 0,-2 1-32 16,6 3-19-16,-4-1-8 0,-3 3-15 15,7 1-13-15,-2 1-10 0,0-1-11 16,2 2-8-16,2-1-6 0,0 1 1 0,2 0 4 16,-2 1 1-16,8-1 9 0,-6 0 13 15,9 1 7-15,-5-2 9 0,4 1 1 16,-4-1-7-16,5-1-2 0,-1 1-8 0,0-1-9 16,-3-1-4-16,3 0-2 0,-4-1 5 15,0-2 0-15,-2 2 8 0,3-1 8 16,-7-1 6-16,8 0 1 0,-8-2-3 0,0 2-2 15,0 1-10-15,0-2-10 0,0 1-11 16,-8 1-5-16,8-2-5 0,-7 3-5 16,1-2-11-16,0 0-19 0,-4-1-18 15,-1 0-11-15,1-3-10 0,-2 2-4 16,-3-3 4-16,5 0 8 0,2-2 13 0,-3-1 6 16,1-1 2-16,4-1-1 0,-3-3 1 15,7 0 6-15,-2-5 1 0,4 1 4 16,4-4 6-16,-2-1 7 0,7-4 5 0,-1-1 6 15,2 1 3-15,5-5 5 0,-3 0 1 16,5-1 2-16,-1-1-1 0,1 2-5 16,-1-1 2-16,3 2-1 0,-3 3 2 15,-3 1-1-15,1 1 2 0,-7 5 4 0,3 0 3 16,-8 1 17-16,4 5 34 0,-6-3 37 16,0 3 42-16,0 0 24 0,-2 1 19 15,-2-1 0-15,-6 2-23 0,3-2-31 0,-3 1-36 16,0 1-26-16,4-2-19 0,-5 3-24 15,3-4-29-15,-2 1-45 0,1 0-58 16,1 0-49-16,0 1-33 0,2 0-18 16,4 1-10-16,-3-1-29 0,1 0-70 0,4 1-80 15,0 0-77-15,4 3-105 0,1-1-73 16,1 1 13-16,4 0 94 0,-2 0 110 16,3 0 105-16</inkml:trace>
  <inkml:trace contextRef="#ctx0" brushRef="#br0" timeOffset="127684.56">19584 15748 31 0,'2'4'132'0,"-2"-2"5"0,4 0-2 16,0 1-2-16,-4 0-5 0,2-3 0 15,2 1 12-15,-4-1 27 0,0 2 47 0,3-2 66 16,-3 0 73-16,0 0 43 0,0 0 17 16,0 1-19-16,0-1-48 0,0 0-80 0,0 0-88 15,0 0-66-15,0 0-45 0,0 2-29 16,0-2-16-16,0 0-12 0,4 0-3 15,0 0-3-15,-2 0 1 0,4 0 1 16,-2 0-1-16,2-2 1 0,3 2-4 0,-7 0 0 16,2 0 3-16,-2-1-2 0,6-1-5 15,-8 2 4-15,2 0 2 0,-2 0-2 16,0 0-3-16,0 0 2 0,4 0 5 16,-4 0-2-16,0 0 5 0,0 0 5 0,-4 0 10 15,4 0 9-15,0-1 9 0,0 1 11 16,0 0 7-16,0 0 4 0,0 0-5 15,0 0-11-15,0 0-13 0,4 0-15 0,-4 1-11 16,2-1-6-16,-2 3-5 0,5 0 5 16,-1 1 7-16,-2-2 4 0,4 3-2 15,2-1 2-15,-2 0 2 0,1 1-1 16,-1 0-1-16,2-1 5 0,-2 2 8 0,1 0 3 16,-1-2 4-16,2 2 3 0,-6 1 6 15,2-1-1-15,-2 1-4 0,-2-1 0 16,0 2-5-16,0 1-5 0,-2 0-9 15,-2 0-4-15,-2-1-5 0,0 5-3 0,-9-2-5 16,5 1 1-16,-3-1-1 0,-3 1-3 16,1 0-2-16,-1 1-1 0,-1-5-1 15,1 0-2-15,3-2-3 0,-1-1 1 16,6-1-3-16,-1-3-10 0,7 1-11 0,-2-1-5 16,0-2 0-16,8-1-3 0,0-1 1 15,3-1 9-15,3 0 10 0,-4 0 6 0,4 0 5 16,3 1 2-16,1 0 2 0,-3 0 1 15,1 3 0-15,0 0 0 0,-1 0 0 16,-1 3 10-16,0-2 16 0,1 4 27 16,-1-1 37-16,-4 4 33 0,1-1 33 0,-1 4 21 15,-2-2 6-15,0 3-6 16,-4-1-15-16,-4 0-22 0,0 1-21 0,-2-1-20 16,-5 1-15-16,5-2-15 0,-4 0-17 15,-1 1-12-15,1-5-15 0,-2 1-25 0,1-1-43 16,-1-2-49-16,2-1-64 0,3-3-86 15,-3 1-66-15,4 1-25 0,2-2-33 16,0-2-92-16,1 1-93 0,3 1-58 16,0 0-78-16,0-5-37 0,3 1 22 0,5 0 119 15,-6-4 142-15</inkml:trace>
  <inkml:trace contextRef="#ctx0" brushRef="#br0" timeOffset="128364.85">19929 15805 133 0,'0'-9'185'0,"4"0"-11"16,0 2-11-16,-4 0-18 0,0-1-18 0,2 2-11 15,-2 1 0-15,0-1 10 0,0 1 27 16,0 3 44-16,0-2 46 0,0 4 40 15,0 0 21-15,0 0-1 0,5 0-24 0,-5 0-40 16,0 0-56-16,0 0-51 0,0 0-40 16,0 0-29-16,0 0-14 0,0 0-10 15,0 0 3-15,0 0 0 0,0 0 6 16,0 0-4-16,0 0-2 0,0 2 0 0,-5-2-7 16,5 2-8-16,0-2-6 0,-2 5-2 15,-2-2-6-15,-2 2-3 0,2 0-2 0,2 2 3 16,-6 0-3-16,6 1 2 15,-5 1 2-15,-1 0-3 0,6 2 3 0,-6 0 0 16,6-1 4-16,-3 3 6 0,-1-2 10 16,2 2 14-16,-2 0 9 0,4 3 11 0,-6-1 11 15,6 0 0-15,-3 1 2 0,3 1-6 16,-6 0-7-16,6-2-13 0,-6-1-14 16,6 1-9-16,-2-1-12 0,1-1-9 15,-1 1-4-15,0-3-4 0,2 0 0 0,2 0-1 16,-4-2 0-16,4 1-1 0,0-1-4 15,0-3 3-15,0 2-2 0,0-2-1 16,0-1 3-16,0 1 2 0,4-4 3 0,-4 3-3 16,0-1 3-16,0 1 0 0,0-1-3 15,0 1 1-15,0-1-1 0,0 0 0 16,0 2-1-16,0-1-3 0,0 1 3 16,0-1-3-16,0 1 1 0,0-2-3 0,2 2-1 15,-2-1 5-15,4 1 0 0,0 0-3 16,-1-2-2-16,1 1 0 0,-2-1-4 15,6-1 1-15,-6 1 1 0,8-2-2 16,-3-2 4-16,3 0 1 0,-4-2 7 0,4-2-2 16,5 0 1-16,-5-4 2 0,-1-2 3 15,1-2 2-15,4-2 5 0,-7-3 23 16,3 0 43-16,-8-1 46 0,6-3 46 16,-2 0 44-16,-6 0 26 0,0 1-6 0,0 1-31 15,-4 2-39-15,2 2-43 0,-8 2-44 16,2 2-32-16,-1 4-21 0,-5 1-24 15,4 0-43-15,-3 6-65 0,-1 0-91 0,1 0-93 16,1 4-63-16,2 1-66 0,-1-1-136 16,5 2-107-16,-2 0-83 0,2 0-23 15,6 0-1-15,0-1 47 0,6-2 153 16,2 0 158-16</inkml:trace>
  <inkml:trace contextRef="#ctx0" brushRef="#br0" timeOffset="128877.49">20233 15948 29 0,'0'0'70'15,"0"0"8"-15,4 0 12 0,-4 0 15 16,0 0 14-16,0 0 13 0,2 1 12 0,-2-1 8 15,0 2 19-15,4-1 24 0,0 1 31 16,-4-2 37-16,0 1 34 0,3-1 10 16,-3 3-4-16,4-3-18 0,-2 3-29 15,2 0-41-15,0 1-44 0,-2 1-33 0,6 1-26 16,-6 2-26-16,3-1-19 16,1 1-9-16,0 2-20 0,-2-1-8 0,2 1-7 15,-2 0-6-15,3 1-4 0,-5-4-9 16,6 2 5-16,-6-3-4 0,-2 0 1 0,8-2-2 15,-8-1-6-15,0 0-2 0,2-1-2 16,-2-1-2-16,0 1-10 0,0-2-26 16,0-2-56-16,0 1-100 0,0-1-107 0,0 0-90 15,0 0-71-15,-2 0-57 0,2-2-9 16,0-1 36-16,0 1 73 0,2-4 73 16,-2 1 74-16</inkml:trace>
  <inkml:trace contextRef="#ctx0" brushRef="#br0" timeOffset="129065.72">20357 15988 203 0,'-4'-3'381'0,"4"3"141"16,-2 2 63-16,-2 1 4 0,0 5-26 16,-3-1-38-16,1 3-76 0,-4 2-120 0,-1 2-78 15,-1-1-34-15,-2 4-23 0,5-2-34 16,-5 0-39-16,4-2-37 0,-1-3-51 16,3 0-71-16,0-2-62 0,6-2-45 0,-7-2-66 15,9-4-136-15,4-2-136 0,1 0-105 16,-3-4-95-16,8-2-36 0,-4-2 22 15,9 0 116-15,-3 0 144 0</inkml:trace>
  <inkml:trace contextRef="#ctx0" brushRef="#br0" timeOffset="129701.02">20646 15780 124 0,'5'-3'185'0,"-5"0"-25"16,0 0-38-16,0 0-30 0,0-2-27 0,0 1-18 15,2-1-9-15,-2-1 3 0,0-1 3 16,4 1 13-16,0-2 18 0,-4 4 17 16,0-3 19-16,2 3 20 0,-2 1 36 15,0 0 50-15,0 2 53 0,0 0 31 0,0 2 15 16,0 0-2-16,-2 2-30 15,2 3-42-15,0 2-56 0,-4 0-43 0,0 4-33 16,4 4-24-16,-2 2-19 0,2 4-15 16,-7 2 1-16,7 3 20 0,-8 3 38 0,6 2 45 15,-2 2 47-15,0 4 44 0,-2 1 29 16,3-2 8-16,-5 2-20 0,6 0-29 0,-4-3-37 16,2-4-41-16,0-1-36 0,2-4-36 15,2-3-23-15,-9-6-20 0,9-3-20 16,0-3-31-16,-2-4-42 0,2-2-47 15,0-2-68-15,0-4-86 0,0-3-70 0,2-3-33 16,-2-3-20-16,0-1-92 0,4-2-94 16,1-1-69-16,-3-4-73 0,-2 4-28 15,8-3 10-15,-6 0 114 0,4-1 149 16</inkml:trace>
  <inkml:trace contextRef="#ctx0" brushRef="#br0" timeOffset="130083.51">20756 16020 48 0,'0'-5'220'0,"4"3"23"0,-4 0-25 16,0-1-43-16,4-1-43 0,-4-1-31 15,0 2-24-15,0-1-10 0,0-1-9 0,0 2 1 16,0-2 17-16,0 3 23 0,0-2 32 16,0 2 34-16,0 2 33 0,0-3 32 15,0 3 26-15,0 3 8 0,0-3-8 16,0 2-24-16,-4 2-23 0,0-2-36 15,4 3-41-15,-2-1-31 0,2 1-24 0,-6 1-21 16,6 0-13-16,0 1-13 0,-4 1-9 16,-1 1-9-16,5-1-2 0,0 3-1 0,0 1-5 15,0 1-1-15,0-2 4 0,0 3-1 16,5-1 1-16,-1-1 4 0,-4-1 2 16,6-1 2-16,-4 0 1 0,6-5 1 15,-6 3-2-15,4-4 2 0,3 1 6 0,-1-5 11 16,0 0 13-16,3-3 14 15,-3-3 17-15,0-2 17 0,0-1 25 0,1-3 25 16,-1-2 23-16,0 0 16 0,-6-3 19 16,7 1 7-16,-7 1-5 0,-2 0-10 0,0 1-19 15,0 4-17-15,-2-2-20 0,-7 3-24 16,7 0-25-16,-6 1-26 0,0 2-19 16,-1 1-24-16,1 2-29 0,0-1-42 15,2 1-63-15,-1 1-94 0,1 1-97 0,2 0-58 16,0 1-33-16,2 0-61 0,2 1-107 15,-4 2-64-15,4 1-59 0,0 0-45 16,4 1-10-16,-2-5 58 0,2 2 155 0,0 0 148 16</inkml:trace>
  <inkml:trace contextRef="#ctx0" brushRef="#br0" timeOffset="130587.39">20979 15812 63 0,'0'-4'170'16,"0"-2"2"-16,4 2 2 0,-4-1 3 15,0 0 4-15,0 3 17 0,0-1 34 0,0 1 54 16,0 1 57-16,0-2 37 0,0 3 11 16,0 0-19-16,-4 0-51 0,4 0-72 15,0 0-73-15,0-2-64 0,-2 2-45 16,2 0-25-16,0 0-14 0,-4 0-8 15,4 0-11-15,-2 0 0 0,2 2-3 0,0 1-1 16,0-2-2-16,0 2 1 0,0 1 3 16,0 1 0-16,2 1-1 0,-2 0 1 0,4 0 0 15,-2 1 0-15,-2-2-5 0,8 1-2 16,-5-1 1-16,1-1-1 0,-2-1 0 16,6 0 2-16,-6-3 1 0,2 0 9 15,0-3 8-15,3 0 3 0,-5-1 10 0,6-3 7 16,-2 1 7-16,-4-1 10 0,6-2 13 15,-8 2 24-15,2-1 25 0,3 1 26 16,-5-1 24-16,2 1 18 0,-2 1 11 16,-2-2-1-16,2 2-15 0,-5 1-14 0,3-1-17 15,-2 2-18-15,0-2-22 0,-2 2-20 16,4-1-18-16,-6 2-15 0,1-1-17 16,1-1-15-16,2 3-11 0,2-2-13 15,-6 2-18-15,6 0-29 0,2 0-43 0,-4 1-65 16,4-2-83-16,0 1-74 0,0 2-40 15,4 0-51-15,-4 0-124 0,2 3-98 16,-2 0-79-16,4 2-41 0,0-2-9 16,-2 1 44-16,6-1 148 0,-1 1 154 0</inkml:trace>
  <inkml:trace contextRef="#ctx0" brushRef="#br0" timeOffset="131020.4">21178 15679 80 0,'0'0'207'0,"0"0"10"0,0-2-46 0,2 2-54 16,2-3-39-16,-4 2-25 0,2-1-18 15,-2-1-1-15,8 1 2 0,-8 2 11 0,2 0 24 16,-2 0 39-16,0 0 65 16,4 0 80-16,-4 0 61 0,-4 5 43 0,4-3 16 15,0 2-12-15,-2 3-51 0,-2-1-70 0,0 3-66 16,-2 1-54-16,0 4-34 0,-1-1-29 15,-7 5-14-15,4 3-10 0,1 2 4 16,-5 3 24-16,1 4 42 0,-3 1 43 16,-1 2 50-16,-1 3 44 0,1 2 37 15,1 0 14-15,-1 1-10 0,1 0-21 0,-1-1-31 16,5-1-36-16,-3-1-43 16,3-4-38-16,1-2-34 0,1-3-25 0,0-4-23 15,8-3-11-15,-9-2-8 0,7-1-6 0,-2-2-3 16,2-4-2-16,2 1 0 0,-4-2-2 15,1-1-1-15,1-2-4 0,2-1-10 16,2 0-21-16,-8-1-27 0,8-2-40 0,0 0-54 16,0 0-73-16,0-3-76 0,0 0-43 15,-2 0-15-15,2-3-1 0,0-3-49 16,2-2-76-16,-2-2-47 0,0-1-69 16,4-3-75-16,0 1-20 0,2-3 69 15,5-2 138-15,-1 0 124 0</inkml:trace>
  <inkml:trace contextRef="#ctx0" brushRef="#br0" timeOffset="131476">21116 16121 50 0,'-2'0'145'0,"2"0"1"0,0 1-1 16,0 0 1-16,0-1 0 0,0 1 6 15,0 4 20-15,0-5 30 0,0 5 49 0,-5-2 46 16,5 3 45-16,0 0 25 0,-2 1-3 16,2 2-30-16,-8 2-50 0,6-1-56 15,-2 3-65-15,-2 1-55 0,-1 0-34 16,3 1-24-16,2 1-15 0,-6-1-3 0,6 0 5 15,2 1 8-15,0-3 9 0,2 0 1 16,-2-1 0-16,8 0-7 0,-2-4-6 16,1-2-12-16,3-1-11 0,0-5-6 0,-1-2-5 15,5-4-4-15,-4-3 2 0,3-1-2 16,-7-6 1-16,4-2-3 0,1 0-1 16,-5 0 4-16,-2-3 0 0,0 3 7 15,-4 0 5-15,-4 3 4 0,0-3 7 0,2 5 4 16,-4 2-4-16,-3 3-4 0,7-2-10 15,-8 4-24-15,4 2-37 0,-2 1-29 16,1 1-26-16,1-3-105 0,0 5-192 16,-2-1-207-16,1 1-89 0,-3 4-42 0,8-2-9 15,-2 3 87-15,4-2 188 0</inkml:trace>
  <inkml:trace contextRef="#ctx0" brushRef="#br0" timeOffset="139757.4">27191 16331 59 0,'-4'0'222'0,"0"0"23"0,4 0-28 16,0 0-35-16,-2 0-26 0,2 0-5 0,-5 0 6 15,3-1 13-15,2-2 35 0,-8 2 45 16,8-2 30-16,-2 0 12 0,2-2-2 15,-4 2-16-15,0-1-39 0,4 0-55 16,-2 0-45-16,2 2-41 0,0-2-27 0,0 3-18 16,-4 0-10-16,4-3-7 0,0 4-8 15,-3-1-1-15,3-1-3 0,0 1 1 16,0-2-1-16,0 3-4 0,0 0-2 16,0 0-5-16,0 0-4 0,3 0-3 0,-3 0 1 15,0 0-3-15,4 0 3 0,-4 4 4 16,0-2 2-16,2 1 2 0,2 0-1 15,0 0-1-15,-2 0-2 0,2 3-3 0,2-2 1 16,-1 2-2-16,-3 0-1 0,6 0 4 16,-2 2-3-16,-4-2 3 0,6 0-6 0,-1-2 0 15,-5 1 1-15,2 2-4 16,0-2 4-16,-2 0 3 0,2-1 4 0,0 2 2 16,-2-3-2-16,3 1 3 0,-3 1-2 15,2-2-6-15,0 0 1 0,-2 0-3 0,2 1 2 16,-2-1-3-16,6 0 0 0,-6 0 2 15,3 1 0-15,-3-2 1 0,6-1-2 16,-6 4 0-16,6-5 1 0,-2 0 0 16,-3 0 0-16,5 0 1 0,-6 0 1 15,4 0 1-15,-2 0 0 0,2-3 2 0,3 1-1 16,-7 1 5-16,4-1 1 0,-2-2 0 16,2 1 2-16,0 0-4 0,3-3 2 15,-1 2-2-15,0-2 2 0,3-1-1 16,-5 2-2-16,4-1 1 0,-2-2-5 0,3 2-3 15,-3 2 0-15,0-4 1 0,1 4-1 16,-3-2 1-16,0 1 2 0,0 0 0 0,0 1-4 16,-2 1 2-16,1-1 3 0,-3 1-1 15,6-1 0-15,-2 2 2 0,-4-1 0 16,7 0 0-16,-7 0-5 0,4 0 2 16,2 0 3-16,-6 0-6 0,4 0 4 0,3 0-2 15,1 0 0-15,-4 0 0 0,-4 3-2 16,9-2 5-16,-5 2-3 0,2 0 6 15,-6 0 5-15,6 0 1 0,-1 0 1 0,-5 2 2 16,2-2 4-16,0 0-5 0,2 4-1 16,-4-1 6-16,6-1 6 0,-6 2 4 15,5 0-2-15,1 0 2 0,-6 0-1 16,8 1-5-16,-3 1-5 0,1 0-8 16,0 0 0-16,0 1-1 0,3-1-1 0,-5 0 3 15,0 0 0-15,4 0 5 0,-8-1 0 16,7-1-1-16,-3 1-3 0,0-2-3 15,-2 1-6-15,2-1-2 0,-1-1 4 0,1 0 3 16,0 0 1-16,0 0 6 0,0-1 2 16,-1 1-6-16,1-2-2 0,0 0-4 15,2 0 0-15,-2-2-7 0,5 1-1 16,-9-1 6-16,8-1 0 0,-4 0 0 0,5 0-1 16,-3-1 3-16,-2 0-2 0,5-2-2 15,-3-2 1-15,0 0-4 0,0 0 1 16,3 1-3-16,-3-2-1 0,0 2-3 0,7-2-2 15,-5 2 0-15,0 1 0 0,-1 1 1 16,7 0 0-16,-1 2 5 0,1 2 0 16,1-2-9-16,3 6-32 0,-1-2-50 0,6 2-45 15,-2 2-151-15,3 0-212 0,-3-3-196 16,0 0-77-16,4-2-8 0,-2-4 13 16,-3-6 134-16,-5-5 206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3-04-21T13:27:58.3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18827 11374 141 0,'-4'7'251'0,"0"-4"19"15,4 2-30-15,-2 0-40 0,-2-1-12 16,4 1 10-16,0-2 33 0,-2 0 52 0,2 0 47 16,2 0 19-16,-2-2-12 0,0-1-25 0,4 0-43 15,-2 2-63-15,-2-2-67 0,8 0-45 16,-6 1-33-16,3 1-15 0,-1-2-7 16,-2 2 7-16,2 1 18 0,-2 1 21 15,6-1 20-15,-8 0 17 0,2-2 16 0,-2 1 9 16,4 1-3-16,-2-2 0 0,-2 1-3 15,5-1-6-15,-5 0-8 0,4 1-3 16,-4-2 0-16,0 2-5 0,2-2-2 0,-2 2-1 16,0 1-5-16,4-1-8 0,-2-1-12 15,-2 2-12-15,4 3-13 0,0-4-11 16,-2 4-11-16,2-1-10 0,1-1-5 16,1 2-4-16,-4-1-3 0,2 0-4 0,0 2-3 15,-2-3 0-15,4 1-4 0,-1-1 1 16,-1 1-1-16,-2 0 1 0,6-2 1 15,-6 2 1-15,2-1 0 0,-2-2-3 16,7 3-2-16,-9-4-1 0,2 2-1 16,4 1-1-16,-2-3-2 0,2 2 0 0,-2-1-4 15,-2-1 0-15,7-1 2 0,-7 1-1 16,6-1 0-16,-2-1 1 0,0 0 1 16,1-1 1-16,-3-1-1 0,2 0-1 0,0-2 0 15,-2 1-1-15,2 0 0 0,1-2 1 16,1 0-2-16,-6-1 2 0,4 1 0 15,2 0 0-15,-5 0 0 0,3 1-1 16,2 0 0-16,-2 0 1 0,-2-1-2 0,5 2 1 16,-1-2-1-16,-6 0 0 0,8-1 0 15,-4 2-1-15,1-1 0 0,3 0 0 16,-2 0 2 0,-2 0-1-1,1-1 0-15,-1 2 1 0,0-1 0 16,2 0 0-16,-6 1-1 0,7 2 1 0,-7 0-1 0,2 0 0 0,-2 1-1 0,-2 0 1 0,4 0 1 15,0 2 1-15,-4 0 2 0,0 0-1 16,0 0 3-16,0 0-2 0,0 0 0 0,0 0-2 16,0 0 0-16,0 0-6 0,0 0-10 0,0 0-20 15,0 0-30-15,-4 0-46 16,4 0-74-16,0 0-87 0,0 2-78 0,-4-2-39 16,4 0-38-16,-2 0-127 0,-2 0-100 15,2 2-89-15,-7-1-23 0,7 0-3 0,-6-1 37 16,2 0 156-16,4 0 171 0</inkml:trace>
  <inkml:trace contextRef="#ctx0" brushRef="#br0" timeOffset="4365.05">19286 11476 17 0,'4'-6'28'0,"-4"2"-4"0,0-3 2 16,2 4 5-16,-2-2 5 0,0 0-2 15,0 1-1-15,0 1 5 0,0 1 3 16,0-1 2-16,0 2 1 0,0 1 0 0,0 0-4 16,-2 0-4-16,-2 0-9 31,4 0-10-31,-2 1-6 0,-6-1-5 16,6 0-1-16,-2 0 2 0,2 0 3 15,-3 2 6-15,1-1 7 0,2-1 5 0,-2 0 11 0,0 2 4 0,2-2 4 0,2 0 0 0,-4 0 4 16,4 0 1-16,0 0 1 0,0 0 0 15,0 0 5-15,0 0 4 0,0 1 5 16,0 1 6-16,0-2 12 0,0 0 21 0,0 0 30 16,0 1 43-16,0-1 30 0,0 0 19 15,0 0 9-15,0 0-13 0,0 0-26 16,0 0-38-16,0 0-32 0,4 0-25 16,-2 0-21-16,2 0-12 0,0 0-10 0,-2 0-8 15,7-1-7-15,-3-1-6 0,-4 1-4 16,6-1-4-16,-6-1 1 0,4 2-6 15,5-2-2-15,-5-1-2 0,2 1 0 0,-6 1-5 16,7-1-1-16,-3 1 1 0,0 0 4 16,0 0 0-16,0 2 1 0,3-2 6 0,1 2-1 15,-4 2-3-15,0 0-1 0,1-1-1 16,-1 0 1-16,2 2-2 0,-2-1-3 16,5 0-1-16,-9 3-8 0,6-2 1 15,-2 0-1-15,-4 0 1 0,6 0 0 0,-5 0-1 16,1 1 3-16,-2 0-5 0,6-2-4 15,-6 3-4-15,2-1-3 0,0 2 4 16,-2-2 0-16,3 0 5 0,-3 3 1 16,6-3 6-16,-6 3 6 0,2-3-1 0,2 4 3 15,-2 0 9-15,-2-1 4 0,5-2 0 16,-3 3 2-16,0-3 4 0,-2 1 4 16,6-1-1-16,-8-1 0 0,2 0 7 15,2-2 4-15,-1 2 4 0,-3-3 4 0,8 2 2 16,-8-2 4-16,2 2 0 0,4-2-1 15,-2 2-1-15,0-1-7 0,3 0-8 16,-1-1-5-16,0-1-3 0,2 2-3 16,-2-2 4-16,-3 0 4 0,7-2 3 0,-4 1 6 15,2-1 3-15,3 0 0 0,-5-1-8 16,0 2-1-16,0-2 1 0,-2 0 2 16,3 1 3-16,-1-3 8 0,0 0 12 0,2 1 8 15,-6-1 7-15,7 1 6 0,-7-3 1 16,2 4 2-16,-2-2-2 0,6 1-3 15,-6 2-12-15,-2-3-11 0,4 2-13 16,-2 2-14-16,-2-1-13 0,5 1-11 0,-1-1-7 16,-4 1-8-16,0 1-18 0,2-2-34 15,-2 2-66-15,0 0-120 0,0 0-113 16,0 0-100-16,0-2-217 0,0 1-204 0,0-1-98 16,-2 0 34-16,2 0 68 0,-9-1 79 15,3-1 216-15</inkml:trace>
  <inkml:trace contextRef="#ctx0" brushRef="#br0" timeOffset="7153.05">21806 10401 238 0,'-10'-2'366'0,"4"2"84"0,3 0 14 15,-5-3-32-15,6 1-43 0,2 1-49 16,0 0-57-16,2-1-52 0,2 0-46 15,3 1-28-15,-1 0-12 0,4-1-13 16,5 2-21-16,1 0-22 0,-4 0-25 16,3 0-15-16,1 2-12 0,1 0-10 0,0 3-7 15,-1 1-4-15,-4 2 0 0,5 1 2 16,-7 0 10-16,1 3 9 0,-5 0 11 16,2 0 13-16,-6 1 18 0,-2 0 15 0,0 1 7 15,-2 1 17-15,-8 0 6 0,4 0 14 16,-13-2 3-16,7 2-2 0,-9-4 5 15,2 1-11-15,-1-3-4 0,-3 0-15 16,2 0-14-16,1-7-7 0,3 4-7 0,1-4-4 16,3 1-9-16,3-1-10 0,4 0-12 15,-3 0-12-15,3-1-20 0,6-1-16 16,4 1-5-16,-2-1-4 0,9 2 0 16,3 0 4-16,-1-1 3 0,3 2 2 0,1-2 2 15,-1 2 2-15,5 0 2 0,-1 0 4 16,-3 3 8-16,4-1 6 0,-5 1 9 15,1 1 8-15,-5-1 8 0,3 2 12 16,-7-2 14-16,2 1 22 0,-4-1 25 0,3 2 32 16,-7-4 33-16,-2 1 17 0,0-1-3 15,-2 1-21-15,-9 0-31 0,1 0-119 16,-2 1-33-16,-7-1 0 0,2 2 0 0,-1-5 0 16,-7 4 0-16,0-4 0 0,0 3 0 15,3 0 0-15,-1 0 0 0,-2-3 0 16,7 1 0-16,-7 0 0 0,8 0 0 0,5-1 0 15,-3 1-79-15,9-2-211 0,-4-1-179 16,10-1-101-16,0-2-102 0,0 0-157 16,10-3-103-16,-4 0-57 0,9-2 86 0,-3 0 60 15,9-2 102-15,0 1 197 0</inkml:trace>
  <inkml:trace contextRef="#ctx0" brushRef="#br0" timeOffset="7873.05">22337 10497 39 0,'7'-2'213'16,"-1"1"27"-16,-2 0-11 0,2 1-27 15,0-2-15-15,0 0 0 0,-1 0 15 0,-1-1 34 16,-2 2 49-16,2 0 33 0,-4-3 12 16,0 2-6-16,0-3-22 0,-4-1-48 15,2 0-70-15,-9 0-53 0,5-1-38 0,-4 2-21 16,0-1-16-16,-1 2-9 0,-1 1-9 16,-3 1-8-16,-1 2 1 0,3 0 14 15,-3 3 17-15,-1 2 22 0,-1-1 33 16,1 4 26-16,1 1 15 0,3-1 6 0,-1 3 4 15,8-2-12-15,-5 2-21 0,5-1-22 16,4 1-22-16,-2 0-23 0,4 0-18 16,4 1-3-16,-2 1-2 0,4-1 2 15,5 1 14-15,-1 1 18 0,4 0 14 0,-5 2 1 16,7-2 1-16,1 1 4 0,1 1-8 16,-5-2-19-16,3 2-12 0,-1-2-4 15,-3 0-4-15,0-1-8 0,-1-1-1 16,-1 0 2-16,-4-2-2 0,3-2 2 0,-7 0 5 15,2-2 6-15,-4 0 6 0,0-1-1 16,-6 0-3-16,-3 0-6 0,-3-3-14 16,-5 2-17-16,-3-2-21 15,-3-2-15-15,0-1-13 0,-4 0-6 0,1-3-3 0,1 2-3 16,6-3 4-16,3 1 3 0,-1-1-1 16,3 1-9-16,3 1-16 0,9-1-9 15,-2-2-1-15,8-3 0 0,-2 1 7 0,13-1 10 16,-3-5 15-16,13 1 10 0,-6-3 8 15,7-2 6-15,1-1 3 0,0 0 3 16,0 0 3-16,0-2 4 0,0 5-1 16,-4 0 0-16,-3 1 2 0,-1 2 3 0,-5 2 4 15,3 3 3-15,-7 1 9 0,-4 1 12 16,1 1 15-16,-1 0 11 0,-6 3 7 0,0 0 1 16,0-1-22-16,-2 2-36 0,-7-4-51 15,3 2-73-15,-4-3-108 0,2 1-113 16,-3-1-56-16,-3-3-64 0,3 1-138 15,-1 3-111-15,2-1-67 0,-1 0-9 0,1 2 6 16,8-4 57-16,-2 1 158 0,2-1 158 16</inkml:trace>
  <inkml:trace contextRef="#ctx0" brushRef="#br0" timeOffset="8373.04">22703 10353 56 0,'-4'-2'172'0,"4"1"-13"15,-2 0-20-15,-2-3-18 0,4 3-8 16,0 0-2-16,0-1 7 0,0 2 22 15,0 0 51-15,4 2 90 0,-4-1 78 16,0 0 46-16,-4 4 15 0,4-1-15 0,-2 4-50 16,-6 1-95-16,1 2-93 0,-3 1-62 15,4 2-36-15,-5 2-26 0,1-2-15 16,2 3-9-16,-3 2 0 0,1-2 0 16,0-1 5-16,4-1 2 0,-1-1 1 0,3-1-1 15,0-5-4-15,2-1-4 0,2 1-1 16,0-2-7-16,0 0 8 0,2-2 8 15,6-1 13-15,-1 2 14 0,3-2 0 0,2-1 20 16,3 2 10-16,1-2 15 0,1 0 11 16,-1 1 6-16,3-2 10 0,2 1-2 15,-5 0-8-15,1-1-20 0,-1 0-21 16,1 4-16-16,-3-5-18 0,-1 2-15 0,-3-2-8 16,0 2-9-16,1 1-15 0,-9-2-33 15,6-1-46-15,-6 0-55 0,2 0-51 16,-4 0-35-16,0 0-24 0,-4-1-77 15,4-2-109-15,-2 1-77 0,-6 2-82 0,6-2-83 16,-4 2-27 0,1-5 73-16,1 1 140 0,2 1 121 0</inkml:trace>
  <inkml:trace contextRef="#ctx0" brushRef="#br0" timeOffset="8829.04">22753 10341 219 0,'0'-2'303'0,"-2"0"54"0,-2 2-2 15,4 0-5-15,-5 0 4 0,5 0 4 16,0 0-6-16,0 0-23 0,0 0-40 16,0 0-49-16,0 2-52 0,0-2-43 0,0 2-39 15,0-2-23-15,0 0-19 0,0 0-18 16,0 0-11-16,0 0-11 0,0 0-3 15,0 0-3-15,0 0-9 0,0 0 1 16,-2 0-1-16,2 0 4 0,0 0 3 0,0 0 4 16,0 3 6-16,0 0 9 0,-4 3 12 15,2 3 14-15,2 4 26 0,-8 4 38 16,6 3 45-16,-4 8 41 0,-3 6 39 0,3 2 26 16,-4 7 11-16,0 5-12 0,1 1-19 15,-1 0-26-15,-5 1-30 0,5 0-35 16,2-5-35-16,-3-2-31 0,5-6-26 15,-2-2-29-15,2-8-19 0,2-5-25 16,-3-5-34-16,7-3-45 0,-2-6-63 0,2-4-103 16,0-5-122-16,0-6-68 0,2-7-102 15,3-3-166-15,-3-3-136 0,6-3-51 16,-6-1 41-16,8-2 39 0,-3 3 103 0,7-1 199 16</inkml:trace>
  <inkml:trace contextRef="#ctx0" brushRef="#br0" timeOffset="9567.04">23387 10556 117 0,'0'2'130'0,"2"2"-15"0,-2-2-7 16,5 2-2-16,-3-2 3 0,2 0 3 16,0 0 7-16,-2-1 7 0,2 0 12 0,0-1 20 15,-4 0 19-15,2 0 21 0,2 0 26 16,-4 0 36-16,0 0 31 0,0 0 9 16,0 0-8-16,-4 0-22 0,2 0-35 15,2 0-54-15,-8 0-54 0,6 0-39 16,-6-1-26-16,1 1-12 0,1 0-11 0,0-1-3 15,-4 1-8-15,4 0-2 0,-1 0-6 16,-1 0-4-16,2 0-2 0,2 0 3 16,-2-2 9-16,3 2 9 0,3-2-1 0,-4 2-1 15,4 0-3-15,0-1-8 0,4 1-2 16,-1 0 5-16,3 0 22 0,2 1 17 16,2-1 28-16,-1 2 29 0,7 0 17 0,-1-1 5 15,-3 0 2-15,5-1 0 0,-1 2-13 16,3-1-17-16,-1 1-16 0,-1-2-17 15,-1 0-23-15,1 0-16 0,-3 0-14 16,-1 0-12-16,1-2-12 0,-3 1-17 0,-5-1-25 16,0 2-33-16,-2-1-43 0,-2-2-54 15,2 1-52-15,-4 2-23 0,0-2-9 16,0 2-50-16,-4-2-116 0,2 2-93 16,2 2-109-16,-8-1-72 0,6 2-29 0,-4 1 52 15,-3-1 142-15,7 2 142 0</inkml:trace>
  <inkml:trace contextRef="#ctx0" brushRef="#br0" timeOffset="10220.04">23389 10774 140 0,'0'2'155'0,"-2"-2"-23"15,-2 2-19-15,0 1-14 0,2-3-15 0,2 1-5 16,-6-1 0-16,2 0 9 0,0-1 12 16,-3 1 12-16,5-3 12 0,-6 1 12 15,2 2 10-15,0-2 8 0,-1-1 11 0,-1 1 21 16,6 0 23-16,-8 2 21 0,4-4 5 15,-3 4-3-15,3-1-13 0,4 1-25 16,-6-3-31-16,6 3-36 0,-4 0-25 16,1 0-21-16,1 0-16 0,4 0-12 15,-2 0-13-15,2 0-8 0,0 0-11 0,0 0-7 16,0 0-5-16,0 0-2 0,0 0-5 16,2 0-3-16,-2 0 0 0,9 0 1 0,-3 0 2 15,-4 0-2-15,6 0 6 0,0 0-2 16,1 0 4-16,3 0-2 0,2 0-1 15,-5 0 0-15,9 0-2 0,-1 0 2 16,-5 0-5-16,5 2 2 0,-1-1 0 16,-1-1-3-16,1 0 0 0,-3 1-2 0,1-1 4 15,-6-1 1-15,3 1 0 0,3-1 1 16,-8-1 1-16,5 0-1 0,-5 1 1 16,0 1-4-16,0-1-2 0,3 1-2 0,-3 0 0 15,0-2 2-15,0 2-1 0,3 0 0 16,-3 2 5-16,-4-2 5 0,6 1-1 15,-2-1 0-15,-4 1-1 0,7 1 3 16,-7-2-8-16,6 0-3 0,-2 2 2 0,-4-1 3 16,7-1 5-16,-7 1 0 0,2-1 6 15,-2 2 1-15,-2 0-2 0,4-2 1 16,0 1-2-16,-4-1-5 0,0 1-4 16,0-1-6-16,0 2-3 0,-4-2-9 0,0 0-39 15,2-3-137-15,-9 2-158 0,1-3-166 16,-2 2-122-16,-5-3-59 0,1-2 0 15,-3-2 121-15,0-2 151 0</inkml:trace>
  <inkml:trace contextRef="#ctx0" brushRef="#br0" timeOffset="10587.05">23292 10531 140 0,'-6'0'145'0,"4"0"-6"15,-2 0-7-15,0-1 1 0,2 1 16 16,-4-2 39-16,1 2 66 0,1-2 84 0,2 2 62 15,2 0 33-15,-4-1-2 0,4 0-33 16,0 1-75-16,0 0-98 0,4 1-80 0,-4 0-52 16,2-1-27-16,9 2-22 0,-5 0-11 15,4-1-10-15,5 2-11 0,-3-1-5 16,2-1-6-16,3 2 1 0,2-1-4 16,-3-2-12-16,5 0-32 0,-1 0-115 0,-1-2-156 15,6 2-146-15,-7 0-149 0,7-2-67 16,-6 1-9-16,-3 0 92 0,9-1 144 15</inkml:trace>
  <inkml:trace contextRef="#ctx0" brushRef="#br0" timeOffset="11541.05">24041 10499 28 0,'-9'0'175'0,"1"2"-6"0,0-2-15 16,6 0-14-16,-4 0-1 0,-3-2-1 0,7 2 9 15,2-2 15-15,-4-1 21 0,4 2 36 16,4-3 39-16,-4 2 30 0,2-1 6 16,7 1-1-16,-3-2-18 0,-4 2-41 0,6 0-45 15,0-1-42-15,1 0-29 0,1 2-26 16,-4-1-18-16,4 0-8 0,-1 1-16 16,1 1-6-16,0 0-9 0,1 1 0 15,-1 1-6-15,0 0-9 0,-3 0-3 0,3 3-4 16,-4-1 0-16,0 1 1 0,1 1 9 15,-3 2 17-15,0 1 17 0,-2 1 19 16,2 0 16-16,-4 4 6 0,-4-1-6 0,2 4-6 16,-2-2-11-16,-2 1-10 0,-1 1-7 15,-1-2-4-15,-2 1-2 0,1-3-2 16,-5-3-8-16,2 0-11 0,-3-2-9 16,5 1-8-16,1-7-4 0,-1 3-4 0,4-3-2 15,-2-1-8-15,1 2-8 0,3-3-13 16,4 0-14-16,0 0-5 0,0 0-1 15,9-3 4-15,-3 3 9 0,4-2 11 16,-4 2 14-16,7-1 5 0,-3 1 2 0,5 0 3 16,1 0 4-16,-4 1 17 0,3 4 18 15,2-1 21-15,-5 4 23 0,2-3 25 16,-5 4 23-16,1 2 17 0,4-1 14 0,-11 5 13 16,5-5 8-16,-6 5 3 0,2-4 0 15,-8 3-12-15,2-2-18 0,-6 1-20 16,1-3-23-16,-3 1-27 0,-2-2-26 15,-5-1-36-15,1-2-48 0,-5-5-66 0,0 1-95 16,-2-4-111-16,1-3-104 0,1 0-54 16,0-4-92-16,5 2-143 0,3-3-99 15,3 1-48-15,0 0 19 0,8 0 26 16,2 2 98-16,2-1 187 0</inkml:trace>
  <inkml:trace contextRef="#ctx0" brushRef="#br0" timeOffset="12197.06">24669 10593 56 0,'-2'-2'71'16,"-2"1"-21"-16,4-1-14 0,-2 1-4 15,-2-2 0-15,-1 0 6 0,5 0 12 16,-2 0 13-16,2 0 4 0,-4 0 7 0,2 0 5 16,2-1-1-16,-8 1 1 0,8 0-1 0,-2 0 4 15,2 1 6-15,-4 0 0 16,2-1-1-16,2 1 0 0,-9 0 5 0,9-2 8 15,-2 2 9-15,-2-2 12 0,0 2 13 16,4-2 17-16,-2 2 10 0,-2-1-5 16,4 1-12-16,0-1-17 0,0 2-20 0,0 1-23 15,0 1-14-15,4 1 1 0,-2-1 6 16,-2 4 19-16,8 1 13 0,-6 0 14 16,7 2-6-16,-3 1-3 0,-4 2-1 0,8 1-10 15,-4 2-9-15,5 1-13 16,-5-1-9-16,4 4-12 0,1-1-13 0,-1 1-13 15,0-2-12-15,1 3-5 0,-5-1-7 16,4 0-3-16,-4-2-2 0,5 1-4 16,-9-2 2-16,6-2 0 0,-2-1-1 0,-4 0-4 15,7-3-3-15,-7-2-1 0,-2-2-10 16,4-3-26-16,0 0-70 0,-4-2-120 16,0-2-124-16,-4-3-104 0,0 1-100 15,4-6-72-15,-2 0 18 0,2-2 98 0,0-1 111 16</inkml:trace>
  <inkml:trace contextRef="#ctx0" brushRef="#br0" timeOffset="12522.05">24876 10603 41 0,'-6'-4'273'0,"3"2"65"0,-7 4 66 0,0 0 42 15,-5 2 23-15,3 2 5 0,0 2-19 16,-5 1-40-16,-4 4-66 0,5-1-99 15,-7 1-82-15,2 1-40 0,1-2-18 0,-1 2-5 16,2-1-9-16,-1-1-6 0,-1 0-13 16,9-2-28-16,-1-1-36 0,-1 0-41 15,1-2-34-15,5-1-16 0,2-1-31 16,4-3-63-16,-6 0-127 0,8-2-111 0,0-2-103 16,4 0-108-16,0 0-54 0,4-2 28 15,2-3 118-15,1 5 125 0</inkml:trace>
  <inkml:trace contextRef="#ctx0" brushRef="#br0" timeOffset="14718.58">25357 10581 76 0,'0'0'129'0,"-4"-2"-20"0,4 2-20 15,-4-1-10-15,4 1 0 0,0-2 1 0,0 1-1 16,0 0-2-16,0-1-8 0,0 0-6 16,0 0-11-16,0 0-5 0,0-2-10 15,4 1-4-15,0 1-6 0,-2 1-9 16,-2-4-5-16,7 3-3 0,-7-3 0 0,4 3 7 16,0-3 17-16,-2 2 18 0,-2 0 26 15,0 2 35-15,0-1 40 0,0 2 44 16,0 0 38-16,0 2 30 0,0 0 14 0,-2 4-8 15,2 5-24-15,-8-1-31 0,6 6-34 16,-5 2-32-16,-1 2-28 0,6 4-13 16,-4 1-16-16,-2 1-19 0,1 2-15 15,-3-3-17-15,4 2-16 0,0-1-8 0,-1-1-4 16,-1-4-6-16,6-2-3 0,-4 0 0 16,2-4 0-16,0-3-2 0,2-3-7 15,2-2-4-15,-5-2-5 0,5-5-18 0,0-2-43 16,5-3-110-16,-5-3-134 0,2-3-121 15,2 0-117-15,2-4-84 0,0-1-8 16,2-3 80-16,1 1 126 0</inkml:trace>
  <inkml:trace contextRef="#ctx0" brushRef="#br0" timeOffset="15344.58">25554 10499 34 0,'0'-2'152'0,"0"-1"-1"15,0 2-11-15,0 1-15 0,0 0-15 16,2 0-12-16,-2 0-3 0,4 1 7 16,0 2 11-16,2-1 20 0,0 2 32 0,1-1 40 15,3 1 36-15,-4 2 19 0,9-1 13 16,-5 0 3-16,-4 0-18 0,5 0-34 15,-1-1-41-15,-4 0-34 0,0 1-29 0,1 2-20 16,-1-4-14-16,-2 0-8 0,0 3-7 16,-2 0-9-16,-2 1-8 0,4 0-12 15,-8 4-9-15,4 2-9 0,-2 1-10 0,-2 3-3 16,0-1-3-16,-2 1-1 0,-1 3-2 16,1 0 3-16,-8 1-3 0,5-1-3 15,-1-1 0-15,-4 4 1 0,1-6-1 16,-1 3-2-16,-3-5 2 0,7 2 0 15,-7-3 1-15,9-2 0 0,-6-1 0 0,3-2-2 16,1-2 0-16,2-2 0 0,-1 1-1 16,-1-4 0-16,4 1-1 0,4-3 0 15,-7-3-6-15,9 2 2 0,-2-1-1 0,2-3 2 16,-4 3-1-16,4-3 3 0,4 1 3 16,-4 0-1-16,2 0 2 0,-2 2-3 15,9-2 1-15,-7 2-1 0,4 2 1 16,-2-2 0-16,2 1 0 0,-2 1 0 0,3 0 0 15,-1 0 2-15,-2 1-3 0,2-1 1 16,0 2-1-16,-1-1 1 0,1 0 1 16,2 3 3-16,-2-3-2 0,5 2 3 0,-5 0 4 15,4 0 3-15,-2 0 3 0,1-2 2 16,3 4 8-16,-2-5 11 0,1 2 10 16,1 0 14-16,-2 1 18 0,5-2 16 15,-7 0 8-15,7 0 4 0,-3 2 6 0,3-3 4 16,-5 4-11-16,-2-2-8 0,2 0-8 15,1 0-7-15,-5 1-9 0,2-2-8 16,-2 1 3-16,-3-1 13 0,1-1 20 0,0 2 18 16,-4-2 12-16,0 0-3 0,0-2-11 15,-4 2-20-15,0-1-29 0,1-1-46 16,-3 0-47-16,-2-2-63 0,2 2-85 16,-5-4-95-16,5 2-56 0,0-1-31 15,0 1-73-15,-2-1-107 0,1 0-60 0,5 0-45 16,-6-1-63-16,8-1-17 0,0-4 68 15,4 2 139-15,2-3 132 0</inkml:trace>
  <inkml:trace contextRef="#ctx0" brushRef="#br0" timeOffset="15983.58">26064 10688 99 0,'0'-8'230'0,"0"-1"19"0,-4 0-27 16,0 0-27-16,2-3-19 0,-6 2-13 16,6-2-2-16,-5 0 13 0,-1 1 25 15,2 0 22-15,-4 0 32 0,8-1 24 0,-7 3 7 16,3 0-12-16,0 3-32 16,0 0-36-16,0 4-44 0,-5-2-39 0,5 3-30 15,-2 1-24-15,1 1-14 0,-3 4-10 16,8 0-10-16,-6 1-10 0,6 1 12 0,-4 3-2 15,1 1 3-15,1 0 3 0,2 2 3 16,2 0 0-16,0 4-7 0,2-4 5 16,-2 1 11-16,9 1 4 0,-7 0 1 0,4-2 7 15,-2 2 1-15,2 0 0 0,0-4 2 16,3 1 5-16,1 0 18 0,-4 0 11 16,5 0 7-16,-3 0 2 0,2 2 1 15,0-2 2-15,5-1-14 0,-9 1-14 0,4 1-7 16,-1-1-5-16,-1 0-7 0,2 0-7 15,-3 0-7-15,-5-2-2 0,6-1-1 16,-8 1-5-16,2-1-3 0,-2-2-2 16,0-1-4-16,-2 2-3 0,-6-4-7 0,6 0-4 15,-13 0-13-15,5 0-12 0,-7-3-14 16,1 2-19-16,-3-5-19 16,-2 1-13-16,1-4-13 0,-3 1-6 0,2-2 2 0,5-1 5 15,-1-1 8-15,5 1 0 0,-3-3 6 16,9 2 3-16,2-3 5 0,4 1 6 15,4-1 8-15,2-2 11 0,9 1 8 16,-3-1 7-16,5-1 6 0,3 0 5 0,3 0 4 16,2 0 5-16,-2 1 7 0,-1 0 17 15,1 1 10-15,2 0 3 0,-6 2 3 16,-3 1 0-16,1 2-1 0,-7 1-11 16,0 0-2-16,-3 3-1 0,1 0-12 0,-8-2-44 15,0 0-74-15,0 1-66 0,-8-2-48 16,5 0-94-16,-7 0-180 0,4 1-138 15,-4-1-95-15,3 2-27 0,-1-1-3 0,2 0 64 16,4 0 175-16</inkml:trace>
  <inkml:trace contextRef="#ctx0" brushRef="#br0" timeOffset="17010.12">27009 9737 74 0,'4'-7'97'15,"0"1"-14"-15,-2-1 0 0,7-1 13 0,-7 0 21 16,2 1 31-16,-2 1 49 0,2 0 71 16,0 0 80-16,-2 0 53 0,2 2 23 15,-2 0-1-15,-2-1-32 0,0-1-70 16,0 4-88-16,0 2-80 0,-2-5-47 0,-4 5-34 16,-4 0-24-16,-5 5-15 0,-1-3-10 15,-1 9 5-15,-5 1-6 0,-5 1-4 16,-4 3 7-16,-2 7 4 0,-3 1 15 15,-5 4 29-15,6 2 41 0,-8 3 54 0,1 0 44 16,-1 2 43-16,8-1 16 0,-7 1 3 16,5-1-21-16,4 3-29 0,0-5-35 15,4-1-38-15,4-2-33 0,2-3-30 16,3-4-25-16,3-2-25 0,5-4-17 0,2-3-10 16,-1-2-10-16,5-2-16 0,0-1-20 15,2-4-28-15,2 1-36 0,2-2-51 16,-5-2-67-16,10-1-65 0,-5 2-39 0,0-2-14 15,6 0-15-15,-4-2-82 0,2 2-89 16,0-1-68-16,-2-1-86 0,4 1-45 0,-1-4 6 16,1-3 112-16,2 1 146 0</inkml:trace>
  <inkml:trace contextRef="#ctx0" brushRef="#br0" timeOffset="17370.12">26323 10109 128 0,'-2'-2'233'16,"-7"0"22"-16,7 2-44 0,-4 3-44 15,2 1-28-15,0 2-10 0,-2 2 20 16,4 4 59-16,-7 1 82 0,7 4 64 16,-4-1 31-16,-2 4 8 0,6 0-22 0,-2-1-68 15,-1 0-97-15,3-2-75 0,2 0-53 16,-4-4-31-16,8 2-21 0,-4-6-12 15,2 2-5-15,7-2-4 0,-3-3-1 16,4-2 1-16,1-1-2 0,-3-3-1 0,6 0 2 16,-1-3 0-16,3 0 1 0,1 0 2 15,-3 0 15-15,-1 0 16 0,3 1 25 16,1-3 31-16,-3 2 31 0,-1-1 20 0,1 1 4 16,-8 2-6-16,5 0-19 0,-5-2-30 15,0 0-29-15,2 1-33 0,-2 2-53 16,-3-3-69-16,5 1-48 0,-6 0-41 15,2-3-133-15,-2 2-180 0,6-1-158 0,-1-4-73 16,-3 2-30-16,4-3 2 0,0 1 111 16,0-4 177-16</inkml:trace>
  <inkml:trace contextRef="#ctx0" brushRef="#br0" timeOffset="18303.11">27464 9082 56 0,'-4'-1'80'16,"4"-2"7"-16,-2 1 10 0,2 1 9 0,0 0 8 15,0-1 5-15,0 0-1 16,0 2 0-16,0-1 1 0,0 1 3 0,0 0 14 16,0 0 22-16,0 0 39 0,0 1 59 15,0 1 55-15,0 2 29 0,-5 2 4 16,1 3-13-16,2 5-44 0,-2 2-65 0,-2 4-69 16,0 2-48-16,-5 7-30 0,5 4-22 15,-4 3-10-15,-5 2-15 0,9 0-1 16,-4 1-4-16,-1-2-5 0,3 0-4 15,0-5-2-15,0-2-1 0,-1-5-4 0,7-5 0 16,-2-1-4-16,0-4 3 0,2-5 3 16,2-3 1-16,-4-2 4 0,4 0-2 15,0-4 5-15,-2-2-6 0,2-2-3 16,0 0-1-16,0-3-11 0,0 0-8 0,0-1-6 16,0-1-3-16,0-1-6 0,0 1 1 15,0 1 4-15,0-3 8 0,0 3 4 16,-4 1 1-16,4-1 7 0,0 2 0 15,-4-1 0-15,4 4-1 0,0-4 1 0,0 6-1 16,0-2-2-16,0 0 0 0,0 2 0 16,0-1 0-16,0 1 0 0,0 0 1 0,0 0 1 15,0 1-1-15,0-1 4 16,0 2 3-16,0-2-2 0,0 0 0 0,0 2 1 16,0-2 2-16,0 0-1 0,0 0-2 15,0 2 2-15,0-2 0 0,0 2 0 16,0-2-2-16,0 0-3 0,0 0 2 0,0 0-1 15,0 0 0-15,0 0 1 0,-3 0 0 16,6 0 0-16,-3 0 0 0,0 0 1 16,0 0-3-16,0 0-4 0,0 0-6 15,0 0-29-15,0 0-70 0,0-2-128 0,0 2-131 16,0 0-141-16,0-2-111 0,-3 0-40 16,-1-1 39-16,2-3 107 0,2 1 126 15</inkml:trace>
  <inkml:trace contextRef="#ctx0" brushRef="#br0" timeOffset="20680.12">27404 9435 141 0,'-6'0'198'0,"-3"2"-20"0,7-2-26 16,-2 1-27-16,0-1-21 0,2 0-13 15,-2 0-8-15,4 0-3 0,0 0-4 16,0 0 2-16,0-1 2 0,0 1 5 0,0-2 8 16,0 2 9-16,4 0 14 0,-2-2 10 15,2 1 8-15,0-1 3 0,-2 1-4 16,2-2-7-16,3 3-8 0,-3-2-7 15,2 2-8-15,0 0 0 0,0-5-3 0,3 4-6 16,1 0-12-16,-4 1-11 0,0-4-12 16,1 4-14-16,-1-1-4 0,2 1-11 15,-2-1-1-15,0-1-1 0,-1 2 5 16,-3 0 6-16,2 0 8 0,0 0 14 0,-2 3 9 16,2-2 8-16,-4 3 3 0,2-2-9 15,-2 3-6-15,0 0-10 0,4 1-14 16,1 3-11-16,-5 0-5 0,0 0-11 15,0 1-6-15,0-1-4 0,0 2 1 0,0-2-3 16,0 2 0-16,0-3 3 0,0 1 1 16,0 0 0-16,0-1 2 0,0-1 2 15,0 2-4-15,0-2-1 0,0 0 3 16,0 0 3-16,0-1 3 0,0 0 8 0,0-1 21 16,0-1 24-16,0 0 34 0,0 0 32 15,-5-3 23-15,1 2 7 0,2-1 11 16,-4-2 0-16,-4 1-14 0,-1-1-24 0,-3 0-16 15,1-1-13-15,1 1-22 0,-2-2-24 16,1 1-21-16,-1-1-13 0,1 2-10 0,3 0-8 16,0-1-6-16,3 1-15 15,-3 0-27-15,4 0-54 0,6-2-79 0,-6 2-64 16,6-2-40-16,2 2-22 0,2-2-41 16,-2 0-94-16,8-1-66 0,-4 1-67 15,9-3-88-15,-5-2-43 0,7 2 27 16,-5-1 124-16,3-1 135 0</inkml:trace>
  <inkml:trace contextRef="#ctx0" brushRef="#br0" timeOffset="21172.12">27763 9518 91 0,'5'-2'232'15,"-3"0"19"-15,2 0-37 0,-4 2-59 16,0-4-48-16,0 1-36 0,-4-1-23 15,2-1-11-15,2-1-2 0,-9 0 2 16,7 0 15-16,2 0 27 0,-8 0 33 0,8 2 38 16,-2-1 40-16,-4 1 28 0,-3 1 18 15,7 0 3-15,-4 1-13 0,-4 2-19 16,4 2-21-16,-5 1-22 0,3 3-24 0,0 0-20 16,-3 3-14-16,1 1-15 0,4 1-11 15,-9 2-14-15,9 1-8 0,0 0-9 16,0 2-10-16,-2-2-7 0,6 3-12 0,-5-2-6 15,3-2-5-15,0 1-1 0,4-2-5 16,0-2-2-16,4 0 1 0,0-2 4 16,-2-2-3-16,3-2-2 0,1-1 1 15,0-2 0-15,0-2 1 0,4 0-4 16,1-4 2-16,-1-2 0 0,0-4 1 0,3 2 0 16,-3-5-3-16,5-1 1 0,-3-1-1 15,0-1 0-15,3-1 1 0,-5 0-2 16,-4 2 2-16,5 0 0 0,-5 3 0 0,0 0-3 15,-2 3 2-15,-2 3-2 0,-2 3 0 16,5 1 3-16,-5 3 1 0,0 1 5 16,0 5 0-16,0 0 0 0,-5 3 3 0,5 1 3 15,0 3 3-15,5 0 6 0,-1 2 7 16,-4 0 9-16,2 0 5 0,4 2-1 16,2-4-3-16,-6 2-5 0,7-1-9 15,-3-2-8-15,-4 1-7 0,6-5-2 0,-2 1-2 16,-4-1-6-16,3-4 2 0,-1 0 5 15,-2-1-7-15,-2 0-16 0,0-3-11 16,0 0-8-16,0-3-7 0,4 0-12 16,-4-1-15-16,4 0-67 0,-4-4-140 0,2 2-133 15,-2-3-151-15,0 1-100 0,4-3-35 16,-4 0 53-16,2-2 135 0,2 0 136 16</inkml:trace>
  <inkml:trace contextRef="#ctx0" brushRef="#br0" timeOffset="21604.12">27974 9447 112 0,'-8'2'183'0,"6"-2"-26"0,-2 0-39 15,0 1-32-15,-2-1-29 0,-1 1-16 16,3-1-13-16,-2 0-5 0,4 0 3 15,-6 0 8-15,1-1 13 0,1 1 16 0,0-1 16 16,-2 1 23-16,6 0 36 0,-4 0 50 16,-3 0 63-16,7 0 55 0,-2 0 39 15,2 0 12-15,-2 0-16 0,0-2-47 16,2 2-70-16,2 0-69 0,0 0-55 0,0 0-41 16,0 0-25-16,2 0-18 0,6 0-2 15,-2 0-2-15,-4 0 7 0,13 0 3 16,-9 0 0-16,6 0 5 0,-1 0 1 0,5 0-1 15,-1 2-5-15,-3-2-2 0,3 0-2 16,1 1-5-16,1-1-6 0,-7 1-1 0,6 1-2 16,-5-1 1-16,-3 1-3 0,2-1 0 15,1 0-1-15,-5 1-2 0,2-2-2 16,-6 0-3-16,2 0-7 0,-4 0-10 16,0-2-22-16,0 1-62 0,-4 0-110 15,-2-2-111-15,0 1-81 0,0 0-61 0,-3 0-45 16,-1 0 9-16,4 0 59 0,-4 0 69 15,7-1 59-15,-7 0 62 0,4-2 73 16</inkml:trace>
  <inkml:trace contextRef="#ctx0" brushRef="#br0" timeOffset="21995.12">28014 9412 27 0,'-5'-3'127'0,"3"0"19"15,2 0 9-15,0 0 10 0,-4 2 14 16,4-2 23-16,-4 3 31 0,4 0 47 0,0 0 51 16,0 0 39-16,0 0 12 0,-2 3-14 15,2 1-37-15,0 0-57 0,-4 4-70 16,2 1-58-16,-2 4-42 0,0 0-30 15,2 0-22-15,-3 2-21 0,3 1-10 16,-2 2-6-16,0-2-5 0,2-1-4 0,-2-1 0 16,0 0 2-16,2-2-1 0,2-1-4 15,-4-2-1-15,4 0-2 0,0-3-3 16,0 0 2-16,4-2-1 0,-2-1 1 0,2 2 2 16,0-3-1-16,6 0 0 0,-3 0-1 15,3-1 0-15,-2-1 3 0,7 1-3 16,-3-1 0-16,2 0 1 0,3 0 1 0,-7 0 4 15,3-1 4-15,-3 1 10 0,0 0 17 16,1-1 8-16,-5 1 5 0,-4 0 3 16,6-2-3-16,-6 2-4 0,3 0-15 15,-1-2-7-15,-4 2-4 0,2 0-19 16,-2-1-25-16,0-2-23 0,0 0-14 0,0-2-24 16,0 3-95-16,0-3-148 0,0 1-118 15,0 1-131-15,4-3-93 0,-4 1-31 16,0 1 65-16,2 0 144 0,6-2 135 0</inkml:trace>
  <inkml:trace contextRef="#ctx0" brushRef="#br0" timeOffset="22748.12">28324 9478 12 0,'2'-3'186'0,"-2"2"8"0,0-2-2 0,0 1 4 15,4-1-2-15,-4 3 5 0,0-1 9 16,0 1 7-16,-4-2 10 0,4-1 1 16,0 1-4-16,-2 0-1 0,2-3 2 0,-4 1-3 15,1 0-10-15,-1 0-11 0,0 0-14 16,2 1-23-16,-4 1-30 0,-2-2-28 16,1 4-24-16,1 3-21 0,0-2-15 15,-4 4-9-15,4 1-10 0,-5 0-8 0,1 1-4 16,0 1-3-16,3 1-2 0,-7 1-3 15,8-1 2-15,-5 0-1 0,9 0-1 16,-6 1 1-16,2-3 1 0,0 1 2 0,1-1 2 16,3 0-3-16,-2 1 3 0,2-1-1 15,2 0 2-15,0 0-4 0,0-1-2 16,0-1 0-16,0 2-2 0,2-1-1 16,2-2 1-16,-2 0 2 0,7 1-1 15,-7 0-2-15,4-2 0 0,2 0-1 0,3-2-1 16,-3-1-3-16,6 0 2 0,-3-1 0 15,1-1 1-15,-2 1 1 0,3-2 2 16,-3 0 6-16,0 0 7 0,1-1 14 0,-1 2 18 16,0-1 20-16,-3 0 18 0,3 0 11 15,-8 1 6-15,8 0-8 0,-5 0-11 16,1-2-19-16,-2 4-19 0,-2-2-13 16,2 2-10-16,-2-2-7 0,-2 2-2 0,0-1-4 15,0 1-17-15,0 0-27 0,0-2-45 16,0 2-42-16,0-1-31 0,0 1-48 15,0-3-108-15,-2 3-128 0,2 0-92 0,0 0-99 16,0-2-65-16,0-1-2 0,0-1 96 16,0-1 138-16</inkml:trace>
  <inkml:trace contextRef="#ctx0" brushRef="#br0" timeOffset="23525.12">28510 9214 183 0,'4'-4'203'0,"-4"-1"-17"0,0 1-20 16,0 4-25-16,0-2-24 0,0 2-18 16,0-3-8-16,0 3-2 0,0 0 4 15,0 0 13-15,0 3 27 0,0-3 40 16,0 2 49-16,-4 2 40 0,2 3 25 15,-2-1 9-15,-1 2-12 0,3 3-35 0,-6 2-46 16,2 4-41-16,-4 1-34 0,7 1-27 16,-7 3-22-16,4 3-20 0,-9 0-12 0,5 0-17 15,8 0-9-15,-8 2-10 0,4-4-7 16,-1 0-2-16,-1-2 0 0,2-1 0 16,2-4-4-16,2-1 2 0,-5-1 2 0,3-4-1 15,0 1 1-15,4-2-1 0,-2-2 3 16,2 1-2-16,-4-2-2 0,2-2 0 15,2 0 0-15,0 1 2 0,-4 0-2 16,0-2 2-16,4 0 1 0,0-1 0 16,0 0-4-16,0 0 1 0,-2-2 1 0,2 2-3 15,0-4 2-15,2 2-1 0,-2-2-1 16,0 0 0-16,4-3-2 0,0-1-2 16,-2 4-3-16,2-7-2 0,-2 3-1 15,6-3-4-15,1-1-1 0,-1 1 1 0,2-2-2 16,-3-1 1-16,3 0-3 0,-2 0 6 15,2 0 2-15,5 0 2 0,-9 2-1 16,4 1 6-16,-3 0 3 0,-1 1-1 0,0 2-4 16,-2 1 3-16,0 1 4 0,-2 1 2 15,-2 2 3-15,5-1 2 0,-1 2 4 16,-4 2 3-16,6-1-3 0,-6 0 0 16,2 3 2-16,-2-2 0 0,8 2 1 15,-6 0-1-15,2 1 2 0,-2-1-2 0,-2 1-2 16,5 3 2-16,-1-2-3 0,-2 1-3 15,-2 0-1-15,0-1 0 0,0 1 0 0,4 1-6 16,-4-2 6-16,0 3 2 0,0-4-1 16,0 1 0-16,0 0 5 0,0 0 4 15,0 0 6-15,0-1 6 0,0 0 5 16,0 0 4-16,0-1 2 0,2-1-1 0,-2 0-1 16,4 0-1-16,0-2 4 15,2 1 3-15,1-2 0 0,-1-2-3 0,2 1-5 16,0 0-6-16,1-3-8 0,1 2-12 0,-2-3-11 15,1 1-25-15,-3-1-28 0,-4 1-24 16,6-1-19-16,-2-1-33 0,-6 2-119 16,0-2-143-16,0 1-137 0,-4 1-113 0,2-1-57 15,-6 1-4-15,6-1 107 0,2 2 152 16</inkml:trace>
  <inkml:trace contextRef="#ctx0" brushRef="#br0" timeOffset="24060.12">28793 9618 97 0,'-2'0'157'15,"2"0"-15"-15,-8-2-16 0,6-1-13 0,2 2-10 16,-7-1-3-16,-1 0 0 0,6 0 2 15,-6 0 8-15,6-1 29 0,-5 3 42 16,-1-1 50-16,8 1 48 0,-2-1 41 16,-2 1 13-16,2-2-18 0,2 2-46 15,0 0-58-15,0 0-54 0,0 0-51 16,0 0-38-16,6 0-18 0,-4 0-8 16,2 0 1-16,7 2 7 0,-5-2 5 0,4 0-3 15,3 1-4-15,1-1-4 0,-2 1-10 0,3-1-11 16,1 0 0-16,-3 2 13 0,1-1 10 15,-1 1 4-15,1 0 10 0,-6 0 2 16,3 1-6-16,-1-3-16 0,-4 2-11 0,-2-1-2 16,1-1-9-16,-3 0-8 0,2 0-25 15,-8 0-21-15,2-1-24 0,-3-1-31 16,1-1-105-16,-2 0-163 0,0 2-134 16,0-2-138-16,-3 0-63 0,7 0-18 0,-4-1 79 15,6 2 156-15</inkml:trace>
  <inkml:trace contextRef="#ctx0" brushRef="#br0" timeOffset="24699.12">29250 9429 169 0,'-2'-3'219'0,"2"3"-19"0,0-2-22 0,-4 2-16 15,4-3-1-15,-5 1 19 0,3 1 36 16,2 0 53-16,-4-3 50 0,0 2 34 15,-2-2 2-15,4 2-18 0,-6-2-44 16,-1 3-59-16,1 0-63 0,-2 1-52 0,1 0-32 16,-1 0-25-16,-4 2-17 0,1 3-12 0,3 1-12 15,-3 0-2-15,3 2-4 0,-4 1-1 16,7 3 0-16,-3-2-1 0,4 2 0 16,2-1-3-16,2 1 0 0,-4-3-5 15,6 2 1-15,0 1 1 0,6-3 1 0,-4 1 2 16,2-2 5-16,2 3 2 0,0-4 3 15,5 3 1-15,-1-2 7 0,0 0 6 16,3 0 9-16,-3-3 10 0,5 3 12 16,-5-2 10-16,-2-2 14 0,2 2 12 0,1-1 11 15,-5 0 17-15,2-3 9 0,-2 3 13 16,-3-5 10-16,-3 2 13 0,4-2 14 16,0 0 4-16,-4 3-3 0,-4-3-11 15,0 1-22-15,1-1-31 0,-3 0-38 0,-2 0-30 16,-2 0-27-16,1 0-23 0,-1 0-27 15,-4 0-29-15,1-1-37 0,-1 1-50 16,5-3-62-16,-1 3-80 0,-4 0-58 16,12 0-27-16,-7-2-35 0,3 2-115 0,4 0-94 15,2 0-64-15,0 0-55 0,2-3-19 16,4 0 33-16,3 0 144 0,1 0 152 16</inkml:trace>
  <inkml:trace contextRef="#ctx0" brushRef="#br0" timeOffset="25029.12">29370 9471 26 0,'4'-5'59'0,"-4"2"-8"0,2 0-2 15,-2 0 8-15,4-1 10 0,0 1 18 0,-4 0 14 16,2 0 17-16,2 2 17 0,-4 1 27 15,0 0 40-15,0 1 66 0,0 4 80 16,0-1 59-16,0 1 30 0,0 3-6 16,-4 2-39-16,2 1-77 0,2 3-97 0,-8-1-76 15,8 2-48-15,-2 0-26 16,-2-2-18-16,2 4-3 0,-3-4 2 0,1-1 1 16,4-1 6-16,-2 0 8 0,-2-2 6 15,0-1 0-15,4 0-2 0,-2-3-12 0,-2 2-9 16,4-1-17-16,-2-2-20 0,2-2-27 15,-4 2-36-15,4-2-24 0,-5 0-17 16,5-2-10-16,0 0-10 0,0 0-40 0,0 0-98 16,0 0-116-16,0 0-111 0,-2-3-128 15,2 0-59-15,-4-3 15 0,4-2 103 16,0-1 130-16</inkml:trace>
  <inkml:trace contextRef="#ctx0" brushRef="#br0" timeOffset="25357.64">29368 9321 427 0,'0'-6'606'0,"0"1"77"0,0 1 42 0,0 1-88 16,0 0-160-16,0 2-189 16,0-3-124-16,0 3-74 0,0 0-40 0,2-1-21 15,2 2-14-15,-4-2-7 0,2 1-3 16,-2 1-4-16,4 0 0 0,0 0-7 15,-4 1-1-15,6 1-19 0,-6 0-42 0,2-1-79 16,3 0-117-16,-1 3-116 16,-4 0-122-16,0 1-106 0,2 2-26 0,2-1 44 15,0-1 101-15,2 3 111 0</inkml:trace>
  <inkml:trace contextRef="#ctx0" brushRef="#br0" timeOffset="25963.64">29523 9465 83 0,'-2'-3'87'0,"-5"1"-3"0,3 0-1 15,0 0 8-15,2 0 10 0,-2 1 18 0,0-2 29 16,4 2 51-16,-2 1 92 16,2-2 95-16,-4 2 60 0,1-2 21 0,3 2-15 15,0-1-50-15,-4 1-98 0,4-1-112 16,0 1-84-16,0 0-47 0,0-2-26 16,4 2-13-16,-1-2-8 0,1 2-7 15,-2-1 0-15,6 1-3 0,-2-1-1 0,5 1 1 16,-1-2-1-16,-2 2 4 0,7 0 0 15,-3 0-4-15,2 0 0 0,-3 2-3 16,-3-2 1-16,2 1 1 0,1 0 0 0,-5 1 2 16,2 0-1-16,-2-1 0 0,-3 0-2 15,-3 1 2-15,0 0-1 0,0-1-1 0,-3 2 3 16,3 0 2-16,-6 3 0 16,-2 1 1-16,6 0 0 0,-6 4 1 0,1 3-1 15,-3-1-3-15,4 4-1 0,-4-2-1 16,3 1 0-16,-3 2-2 0,0-3 3 15,3 2-2-15,-3-4 1 0,2-1-1 16,0 0 1-16,1-4 8 0,1-1 9 0,2-1 8 16,2 0 5-16,-2-1 2 0,4-3-3 15,-4 2-10-15,4-3-11 0,0 2-8 0,4-3-6 16,0 2-5-16,-2-2 3 0,2 0 3 16,0 0 0-16,3 0 1 0,-1 0 3 15,0-2 5-15,0 2 3 0,2 0 18 0,1-1 16 16,-1-1 25-16,-2 2 18 0,4 0 20 15,-7-1 2-15,5-1-3 0,-2 2 1 16,-4-2-5-16,6 2-12 0,-6 0-13 16,5 0-7-16,-3 0-9 0,0 0-16 15,-4 0-15-15,2 0-12 0,-2 0-12 0,0 0-25 16,0-1-49-16,0 1-62 0,0-1-46 16,0-1-32-16,0 1-28 0,-2 1-78 15,2 0-111-15,0 0-84 0,0 0-96 0,0 0-77 16,2 0-24-16,2 0 69 0,0 0 143 15,2 0 132-15</inkml:trace>
  <inkml:trace contextRef="#ctx0" brushRef="#br0" timeOffset="26727.64">29767 9585 51 0,'-5'-3'86'0,"3"-3"16"0,-2 4 16 15,2-1 17-15,-2 1 25 0,0 0 32 0,4 0 38 16,0 2 51-16,0 0 64 0,0 0 43 16,0 0 16-16,8 2-14 0,-6-1-35 15,4 0-62-15,3-1-82 0,1 2-69 16,-2 1-50-16,1-3-31 15,3 0-20-15,0 2-13 0,-1-2-3 0,3-2-6 0,-1 2-6 16,1-3-3-16,-4 1-4 0,3 0 0 16,-3-2-5-16,0 3-4 0,-3-2 0 15,-1 1 3-15,-2 1 1 0,-2 0 1 0,6-1 2 16,-8 0 3-16,0 0-2 0,-4-1 0 16,0 0-3-16,4 0-2 0,-2-2 1 15,-2 1 3-15,0-1 1 0,2 1 0 0,-5 0-1 16,-1-2 3-16,6 1-3 0,-4-1-1 15,-2 1-2-15,1 1 2 0,-3-2 11 16,4 1 2-16,0 0 4 0,-1 1 10 16,-1 1 18-16,6 0 18 0,-4 0 10 0,-2 2 17 15,6-1 13-15,-7 2 6 0,7 0 2 16,-4 3-8-16,2 0-11 0,-2 0-11 16,2 2-5-16,-3-1-4 0,3 4-4 15,-2-2-8-15,0 3 0 0,2 0 0 0,-2 0 0 16,1 1 0-16,-1 1 1 0,4 0 6 15,-6 1 3-15,6 1-3 0,-2 0-4 0,2-1-10 16,-3 0-13-16,5 0-16 16,-4 0-8-16,4 0-10 0,4-4-6 0,-4 1-6 15,5-1-2-15,-3-3 2 0,2 1-2 16,2 0 3-16,0-1 2 0,0-2 1 0,3-1 7 16,1 0 8-16,-2 0 8 0,3-2 6 15,-1 0 7-15,2 0 8 0,-1 0 4 16,3-2-2-16,-4 0-4 0,-1 1-7 15,1-2-10-15,0 2-8 16,-3 1-7-16,1-2-12 0,0 1-17 0,-4-1-31 0,0 2-57 16,3 0-94-16,-7-1-89 0,0-1-56 15,0 2-134-15,-5-1-164 0,3-3-146 16,-8 3-42-16,4-3 20 0,-4 0 22 0,-7-2 128 16,3-2 184-16</inkml:trace>
  <inkml:trace contextRef="#ctx0" brushRef="#br0" timeOffset="29702.64">25151 8774 93 0,'0'-2'99'0,"0"2"-6"0,0-2-4 15,2 2 3-15,-2-1 6 0,0 1 5 16,0-1 5-16,0 1 2 0,-2-2-3 16,2 2-9-16,0-2-7 0,0 2-8 15,0-1-6-15,0 1 3 0,0 0 13 0,-4 1 19 16,-1-1 23-16,5 0 23 0,-2 2 37 15,-2-2 27-15,2 2 9 0,-6-1-11 16,6 2-17-16,-4 0-19 0,-5 3-40 16,3-2-35-16,0 2-25 0,-1 3-13 0,1 0-9 15,-2 1-7-15,4 3-2 0,-5-1 0 16,1 1-2-16,0-1-5 0,3 1-6 16,-7 1 0-16,8 0-8 0,-5-2-2 0,1 1-5 15,8-1 0-15,-8 0-3 0,3 3-5 16,-3-6-3-16,4 3-7 0,-4-1 0 15,3 1 0-15,-3-2-3 0,4 3 0 16,-4-3 5-16,3 3-2 0,-3 1 0 16,2-2-2-16,-1 1 3 0,-1 1-3 0,-4-1-2 15,3 0 1-15,3 0-1 0,-2 0-2 16,-5 0-1-16,7-1 3 0,-2 2 0 16,1-2-2-16,1 0 1 0,-2 0 0 0,4-1 2 15,-3-1-5-15,1 1 1 0,0 0 1 16,6-3-1-16,-7 1-2 0,7 0 1 15,-4 0 5-15,-2 0-3 0,6-2-1 0,-4 4 1 16,-3-3 5-16,7 1-2 0,-6 0-1 16,2-1-1-16,4 2 3 0,-7 0-2 15,7 0-3-15,-4 1 0 0,-2-2 1 16,2 2 2-16,0-2-1 0,-1 1 2 0,-1 1-1 16,6-3 3-16,-4 2-2 0,-2-1-3 15,5 0-2-15,-3 0-1 0,-2-2 3 16,6 2-1-16,-6-1 2 0,6 0 4 15,-5 0-1-15,-1 0-1 0,6-1 0 0,-4 2 2 16,2-1-3-16,-2 1-6 0,-1-2 2 16,-1 1 3-16,6 1-2 0,-6-2 0 15,2 2 0-15,3 0 3 0,-5-3 1 0,6 1-4 16,-4 0 1-16,2-1 5 0,0 0 5 16,2-2-3-16,-3 2 0 0,1 0 4 15,2-2-4-15,-2 1-5 0,2 1-5 16,-6-1 0-16,6-1-4 0,-5 1-1 0,-1 4 5 15,6-1 4-15,-2 0 1 0,2-1 0 16,-6 1 0-16,6 0 0 0,-7-1-3 16,3-1-5-16,4 1 3 0,-2 0 3 15,0 2 2-15,2 0 4 0,2-2 0 0,-6 0-1 16,1 1-2-16,1 0-9 0,2-2 3 16,-2 1-4-16,2-1-2 0,-6 0 2 15,6 2 3-15,-2-1 10 0,-1 1-5 0,-1-1-1 16,4 2-1-16,-2-3-1 0,0 1-1 15,2 1-4-15,-2 0 1 0,2-1 3 16,-3-1 3-16,1 1 4 0,2-3-2 16,2 0-3-16,-4 2 1 0,0-1 0 0,2-1-2 15,-2 1-3-15,4-1 1 0,-2 2 2 16,-2-1 1-16,-1 1-1 0,3 0 2 16,-2 1-1-16,2-1-3 0,-2 1 0 15,0 0 2-15,2 0 0 0,-2-1 0 0,2 0 0 16,-2 0 4-16,-1 0-1 0,5-1-1 15,-2-1 0-15,-2 0-6 0,0 0 2 16,4 0 5-16,0-1 0 0,0-1-2 16,-2 4-3-16,-2-4 6 0,4 1-3 0,0-1-3 15,0 2 2-15,-2-2 10 0,2 2-2 16,0 0-3-16,-4-1-2 0,4 0-2 16,-4 0 0-16,4 1-4 0,0-1 4 0,-3 0 0 15,3 0 0-15,0 0 0 0,0 0-5 16,-4-2-3-16,4 3-6 0,-2-3-1 15,2 0-5-15,0 1 0 0,0 0 2 16,0-2 3-16,0 1 3 0,0 0-1 0,0-1-2 16,0 0-6-16,0 0-11 0,0 0-7 15,0 0-1-15,0-1 3 0,0 0 4 16,0 1 9-16,0 0 12 0,0 0 10 16,0 0 3-16,0 0 6 0,0 0 6 0,0 1 0 15,0 0 0-15,0-1-3 0,0 0 5 16,0 2-5-16,0-2 1 0,0 3 7 15,0-3 1-15,0 0 2 0,0 0-1 0,0-3-2 16,0 3-4-16,0-2-5 0,0 0 0 16,0 0-4-16,0-1-4 0,2-2 1 15,2 1 1-15,-4-2-3 0,3 0-2 16,-3 0-3-16,8 0 2 0,-8 1-3 0,2-3 2 16,4 0-3-16,-6 1 2 0,8 0 2 15,-6 1-2-15,-2 0 4 0,9 0-6 16,-9 1 5-16,2 2 0 0,2 0 1 15,-4 1 2-15,0 1 2 0,0-1 2 0,0 2-2 16,0 2 2-16,0-1-3 0,-4 1-1 16,2 1-1-16,2 0-1 0,-4 0-1 15,-1 1 0-15,5-1 4 0,-2 2-4 0,2-3-8 16,-4 2-17-16,4 0-38 0,-4-1-87 16,4-3-123-16,0 2-111 0,-6-2-110 15,6 0-105-15,0 0-29 0,0 0 52 16,-2 0 103-16,2 0 106 0</inkml:trace>
  <inkml:trace contextRef="#ctx0" brushRef="#br0" timeOffset="30690.64">24194 10024 2 0,'0'0'176'15,"0"-5"3"-15,0 4-19 0,-5 1-21 16,5 1-16-16,0 1-14 0,0 1 1 16,0 2 8-16,0 0 14 0,0 2 29 0,-2 1 42 15,2-1 41-15,0 0 27 0,-4 1 15 16,0 1-1-16,4-1-22 0,0 3-43 15,-2-3-42-15,2 3-35 0,-4-1-28 0,2 0-24 16,2 1-15-16,-4-1-6 0,0 0-10 16,4 1-6-16,0-2-8 0,0 1-5 15,0-3-5-15,0 0-8 0,0-1-2 16,0 0-8-16,0-1-6 0,0-1-5 0,-2 0-1 16,2 1 1-16,0-2 0 0,2 0-6 15,-2-1 0-15,0 4 1 0,0-1 0 16,0-1 0-16,0-1-2 0,0 2 3 15,0-3-1-15,0 1 3 0,0-1-1 0,0-1-4 16,0 1 2-16,0-2-2 0,0 1 1 16,0-1-1-16,0 2 0 0,0-2 1 15,0 0 0-15,0 1 1 0,0-1 1 0,0 0-3 16,0 0 0-16,0 0 3 0,0 0-2 16,0 0-1-16,0 0-1 0,0 0 0 15,0 0 0-15,4 0-2 0,-4 0 2 16,0 0 4-16,4 0-1 0,-4 2 1 0,0-2-3 15,0 1 0-15,0-1 0 0,2 2-2 16,2-2-3-16,-4 1-1 0,0-1 4 16,2 2 2-16,-2-2 0 0,0 0 1 15,0 0 3-15,4 0 2 0,0 0-2 0,-4 0-2 16,0 0-2-16,0 0 0 0,0 0 0 16,0 0-1-16,2 0 0 0,-2 0 0 15,0-2 1-15,0 2 3 0,0 0-2 0,0-1 0 16,5 1-1-16,-5-2 0 0,0 2-2 15,0-1 1-15,0-1 1 0,2 2-2 16,-2-1 2-16,0-2 0 0,0 1 1 16,4-1-3-16,0 0-2 0,-2 1 3 0,2-2 0 15,2-2-2-15,1 0 0 0,1-1 1 16,0 0 2-16,2-1-2 0,5-2 1 16,-3 3 1-16,3-2 1 0,1 0 1 15,1 1 0-15,-1-2 3 0,5 3 0 0,-4-2 2 16,-5 1-2-16,0 0 1 0,7 3 3 15,-11-3-5-15,7 2-1 0,-9 2-1 16,0 0 6-16,0-1 15 0,3 2 21 16,-7-1 36-16,2 4 35 0,0-3 25 0,-2 2 15 15,-2 1-8-15,4 0-18 0,-4 0-48 16,0 0-65-16,0 0-71 0,0-1-53 16,-4 1-39-16,4-2-46 0,0 2-141 0,0-1-142 15,0 1-150-15,-2-3-79 0,2 1-36 16,2-4 9-16,-2 0 137 0,4-3 167 15</inkml:trace>
  <inkml:trace contextRef="#ctx0" brushRef="#br0" timeOffset="31703.64">25246 7968 88 0,'0'1'213'0,"0"1"12"16,4-2-49-16,-4 1-59 0,4-1-43 16,-4 0-34-16,0-1-16 0,2 1-12 0,2 0-3 15,0-2 4-15,-2 1 5 0,3-1 10 16,-3 2 12-16,-2-1 11 0,8-1 6 15,-8 2 4-15,2 0-3 0,2-2-5 16,-4 2-8-16,0-1-2 0,0 1 5 0,0 1 12 16,0 1 33-16,0-2 51 0,0 3 64 15,0-1 60-15,0 1 36 0,0 0 16 16,0 1-11-16,-4 2-38 0,2 2-59 16,-2 1-56-16,0 6-42 0,-3 0-34 0,-3 4-21 15,4 3-16-15,0 0-5 0,-9 3-12 16,7 0-5-16,-2 5-1 0,-1-3-2 15,-3 1 0-15,8 0 2 0,-5-1 5 0,3-1 7 16,-2-3 12-16,-1 0 4 0,1-3 5 16,4-2 7-16,0-4 1 0,-3-1-7 15,3-2-16-15,0-1-8 0,2-3-22 16,2-5-35-16,-2 2-31 0,-1-1-18 0,5-1-18 16,0-2-34-16,0-2-82 0,0-2-110 15,0-1-100-15,5-2-107 0,-1-1-106 16,-2-2-31-16,4-1 60 0,2-1 115 15,-2 0 113-15</inkml:trace>
  <inkml:trace contextRef="#ctx0" brushRef="#br0" timeOffset="32068.64">25457 8297 86 0,'-7'-3'105'0,"1"3"13"0,-4-1 13 15,-5 1 20-15,5 0 13 0,2 0 22 16,-3 0 36-16,-3 1 51 0,8-1 51 15,0 0 34-15,-1 0 2 0,3 0-24 16,0 0-46-16,4 0-68 0,0 0-77 0,4-1-61 16,0 1-36-16,5-1-17 0,1 1-4 15,4-1 4-15,3-2 10 0,0 2 12 16,3 0 7-16,3-1 2 0,4 2 2 16,-4 0-8-16,-1 0-8 0,5 0-12 0,0 0-9 15,-4 0-9-15,-3 0-6 0,1 0-4 16,-2 0-2-16,-1 0-2 0,-5-2-1 15,-1 2 1-15,-2 0-2 0,-3 0 3 0,1 0-3 16,-6 0 3-16,2 0-7 0,0 2-1 16,-4-2 0-16,2 0-6 0,-2 2-7 15,0-2-24-15,0 1-52 0,-2-1-110 16,-2 1-128-16,0-1-111 0,-2 0-104 0,-5 0-77 16,5 0 2-16,0-1 83 0,0 0 114 15,-4-3 107-15</inkml:trace>
  <inkml:trace contextRef="#ctx0" brushRef="#br0" timeOffset="32733.64">25686 8132 13 0,'-2'-2'164'0,"-6"0"-7"15,6 0-16-15,-2 1-22 0,1 0-24 0,3 1-24 16,0 0-24-16,0-2-19 16,0 1-11-16,3-1-3 0,-3 1 1 0,6-1 2 15,-6 2 8-15,8-3 9 0,-8 1 7 16,2 1 6-16,2 1 5 0,0-2 5 0,-2 1 8 15,-2 1 15-15,5 0 25 0,-5 0 34 16,-5 1 37-16,5 1 36 0,-2-1 26 16,2 3 14-16,0 0 6 0,-8 1-16 15,8 2-22-15,-2 0-27 0,-6 2-20 16,6 4-25-16,-5-1-25 0,3 2-19 0,-2 3-15 16,0 2-14-16,-2 0-17 0,1 2-12 15,1-1-10-15,0 2-3 0,-2-2-5 0,6-1-4 16,-5-3-1-16,-1-1-4 15,6-2-2-15,-2-1-5 0,2-5-5 16,-2 0-5-16,0-1-9 0,4-1-7 0,0-3-5 16,-2 2-6-16,2-3-22 0,2-1-54 15,-2-1-116-15,0-1-121 0,4-1-106 16,0-1-96-16,2 1-79 0,-4-2-5 0,6-1 87 16,1-1 112-16,5 0 101 0</inkml:trace>
  <inkml:trace contextRef="#ctx0" brushRef="#br0" timeOffset="34242.64">26037 8100 2 0,'0'-1'201'0,"0"1"23"16,0-2-21-16,0 0-34 0,0 2-32 16,0-1-23-16,0 1-14 0,0-1-12 15,0 1-10-15,0-4-4 0,0 3-3 0,0-2-2 16,0 1 10-16,0-1 18 0,0 2 24 15,0-2 30-15,0 3 42 0,0-2 35 16,0 2 22-16,0-2 2 0,0 2-14 16,0 0-31-16,0 0-45 0,0 0-47 0,0 0-36 15,0 0-27-15,0 0-15 0,0-3-13 16,0 3-10-16,0-1-6 0,3 1-15 16,1-1 1-16,-4-3 0 0,2 2 4 15,2 0 2-15,0-1 1 0,2 0 11 0,0 0-5 16,1 0 3-16,1 0 1 0,0 0 0 15,0 2 6-15,1-1 5 0,1 0 3 16,0 1-5-16,-3 1 6 0,7 0 2 16,-8 1-4-16,0 1-1 0,5 0 0 0,-5-1 0 15,4 2-4-15,-4 0-5 0,3 0 3 16,-7 2-4-16,4 1 1 0,2 0 2 16,-6-1 0-16,2 3-1 0,1 1-1 0,1 1-2 15,-6-2-2-15,2 1-2 0,-2 3-2 16,0-2 1-16,0 3-1 0,-2 0 1 15,2 1-2-15,0-1-1 0,-4 2 3 16,2-2-1-16,-7 1-1 0,9 2 3 0,-2-3-2 16,-6 0-2-16,2 0 0 0,4 0-1 15,-7 0 2-15,3-1-4 0,-4 0 0 16,4 0 4-16,-5-1-1 0,1 0 6 16,4-3-2-16,-4 0-1 0,1-1 3 0,-1 1-3 15,-5-3 0-15,5 0-9 0,2 0 1 16,-2-2 1-16,-5 0 2 0,5-1-2 15,1 0-3-15,-1 0 0 0,4-1 3 16,-4 0 2-16,5-1-3 0,-1 2 3 0,2-2 4 16,2 0 2-16,-6 2-4 0,6-1 0 15,-2-1-4-15,2 0-5 0,-7 1-2 16,7-1 1-16,2 3 4 0,-4-3 1 0,2 1 1 16,-2-1 3-16,0 0 1 0,2 1-4 15,-3-1-1-15,1 1-1 0,-2-1 2 16,4 0 3-16,-6 0-5 0,6 0-2 15,-4-1 3-15,-3 1-1 0,7 0-4 0,-4 0-2 16,2 0 7-16,0 0 7 0,2 0-3 16,2 0-2-16,-4 0-2 0,-1 0-1 15,5 0-5-15,0 0-6 0,0 0-3 0,0 0-1 16,0 0 3-16,5 0 3 0,-1 0 0 16,-2-1 6-16,6 1 2 0,-2 0 2 15,0-1 3-15,5-2-2 0,-5 2-2 16,4-2 1-16,1 0 0 0,-1 0 0 0,2 0-1 15,1 2 1-15,-3-2 1 0,5 1 0 16,-3 1 1-16,2-1 1 0,-5 2-2 16,9 0 0-16,-9-1 1 0,5-1 1 15,-4 1 2-15,3-1-1 0,-3 0 1 0,0 1 0 16,1 1 0-16,-3-1-2 0,0 1-3 16,3 0 2-16,-5 1-2 0,4-1 1 15,-4 1 1-15,-4 1-1 0,7-2 1 0,-7 0-2 16,4 2 0-16,-2-2 0 0,0 1-2 15,-2-1 1-15,7 2 2 0,-7-2 2 16,2 0 2-16,-2 0-1 0,-2 0-2 16,4 0 0-16,0 0-4 0,-2 0-2 0,2 0 3 15,-4 0-1-15,2 0 3 0,-2 0 1 16,5 0 0-16,-1 0 0 0,-4 0-2 16,2 0 0-16,-2 0 2 0,4 0-5 15,0 0 4-15,-4 0 0 0,2 0 0 0,-2 0 3 16,4 0-3-16,-4 1 4 0,2-1-11 15,-2 0 4-15,4 2 0 0,1-1-3 16,-5-1 4-16,6 0 1 0,-6 2 7 16,2-2-5-16,-2 0 2 0,8 0 1 0,-8 0-3 15,2 1-1-15,-2 1 1 0,4-2 1 16,-2 0-2-16,-2 0 1 0,0 1 0 16,0-1 0-16,5 1 0 0,-1-1 3 0,-4 2-1 15,0-2 2-15,2 0 8 0,-2 2 14 16,4-1 15-16,0-1 27 0,-2 1 42 15,2 1 49-15,-4-2 57 0,0 0 44 16,0 2 37-16,2-1 22 0,-2 0 11 0,4 2 1 16,1-2-10-16,-3 1-13 0,2 3-23 15,-2-3-33-15,2 2-42 0,0-1-49 16,-2 1-52-16,2-2-81 0,-2 0-29 16,-2 0 0-16,4-1 0 0,-4-1 0 0,0 0 0 15,0 0-45-15,-4-1-141 0,4-3-158 16,-2-2-153-16,-4-3-254 0,-2-3-263 15,0-4-132-15,-9 1-13 0,-2-3 105 0,3-3 127 16,-7-2 252-16,0-5 285 0</inkml:trace>
  <inkml:trace contextRef="#ctx0" brushRef="#br0" timeOffset="43446.46">26658 7363 105 0,'-5'4'206'0,"1"1"-11"16,4-2-76-16,0 0-91 0,0-3-69 0,4 1-42 16,1-1-17-16,1-1 4 0,-4-2 20 0,8-1 16 15,-4-1 22-15,3 0 18 0,-3 0 15 16,4-1 9-16,-4 0 6 0,1 0 8 16,-1 0 3-16,2 2 8 0,-6-2 4 15,4 3 9-15,-2 1 15 0,1-2 17 0,-3 2 18 16,-2 0 13-16,0 0 20 0,0 1 21 15,0 1 22-15,0-2 33 0,0 2 35 16,-2-1 32-16,2 1 19 0,0-1 4 0,-5 1-11 16,5 0-28-16,-4-2-41 0,4 2-47 15,0 0-38-15,0 0-28 16,-2 0-19 0,2 0-19-16,-4 0-12 0,4 0-2 15,0 0 2-15,0 2-1 0,0-2-4 0,0 0 0 0,0 0-2 0,-2 1-4 0,2-1-8 16,0 1-2-16,-4 1-9 15,0 1-8-15,2-1 0 0,-4 3-3 0,-3 1 2 16,7 0 1-16,-8 1 2 0,4 0 3 0,-5 2 1 16,1 1 3-16,0 0 0 0,-1 1-3 15,1 0-4-15,-2 1-1 0,1-1-2 16,1 1-5-16,2-2-2 0,-3 2 0 16,1-1 1-16,0 0 2 0,3 0 0 0,-7 0 1 15,8 1 0-15,-5-2 0 0,5 1 0 16,0-2-3-16,-4 2 3 0,3-3 2 15,1 3 0-15,-4-2 3 0,2-1 5 0,1 1 10 16,1 1 0-16,0-1 3 0,0-1-2 16,-4 1 1-16,3-1-4 0,-1 1-3 15,-2 0-2-15,8 0 3 0,-5-1 2 16,-3-1-1-16,6 1-2 0,-2 0-3 16,0 1-2-16,1-2-9 0,1 1-1 0,-2-2-2 15,4 1 0-15,-2-2 3 0,0 2 3 16,2-1 3-16,-2-2 5 0,2 0 5 15,2 0 1-15,-9 2-3 0,9-4-2 0,-2 3-5 16,2 0-6-16,-6-1-4 0,6 1-1 16,-4 0 0-16,0-1-2 0,2 0 4 15,2 1-4-15,-4-1 1 0,4 1-1 0,-5-1 3 16,5 1 0-16,0-1 1 0,-2 0 3 16,2 0 2-16,-4 2 0 0,4-4-5 15,0 3-1-15,-2-1-1 0,2-2-2 16,0 0 1-16,0 1-1 0,-4-2 3 15,4 1 1-15,0-2 3 0,-4 1-1 0,4 1 2 16,0-2 3-16,0 0-3 0,0 2-1 16,0-2 1-16,-2 2-2 0,2-2-4 15,0 2-4-15,-4 0 4 0,4-1 4 0,-2 0-3 16,2 1 1-16,-5 1 0 0,1-2 2 16,4 0-2-16,-2 1-5 0,2 1-1 0,0 0-2 15,-4-1 1-15,2 1 2 0,2 0 0 16,-4 0 2-16,0 0-2 0,4-2 3 15,-2 2-1-15,2-1-2 0,0-2-3 16,0 2 2-16,-4-2-2 0,4 3 1 16,0-3-5-16,-5 0-21 0,5 0-24 0,0-3-31 15,0 3-20-15,0 0-17 0,0-2-32 16,0 2-95-16,0-2-124 0,0 2-103 16,0 0-112-16,0-3-84 0,0-1-18 0,5-1 87 15,-1-1 137-15,-4 1 124 0</inkml:trace>
  <inkml:trace contextRef="#ctx0" brushRef="#br0" timeOffset="44667.46">26250 7697 127 0,'0'-4'222'16,"0"3"-1"-16,0-3-36 0,0 4-36 0,-4-2-31 15,4 2-26-15,0 0-12 0,0 2 2 16,0 2 23-16,0-3 44 16,0 3 68-16,0 0 68 0,0 0 50 15,-2 2 20-15,2 1-11 0,0 0-38 0,0 1-65 16,-4 2-70-16,0 0-53 0,4 0-35 0,-2 1-27 15,2 0-14-15,-4-1-7 0,2 1-8 16,2-1-10-16,-5 1-4 0,1-4-3 16,4 1-3-16,-2-1-6 0,2 1 1 15,0-4 1-15,0 1-3 0,-4-2 1 0,4 0 0 16,0 0 0-16,0 0 1 0,0-2-1 16,0 1 4-16,0 0-4 0,0 0-1 0,0-1 2 15,0 1-2-15,0 0 1 0,0-1 0 16,0-1 3-16,0 2 0 0,0-2-2 15,0 0-2-15,0 1-2 0,0-1-1 16,0 2-1-16,0-2 1 0,0 1 2 0,0-1 0 16,0 2 3-16,0-2 2 0,0 1-1 15,0 1-2-15,0-2-1 0,0 1 2 16,4 1-1-16,-4-1-4 0,0 0 3 16,0 1 0-16,0-2 0 0,0 0 0 0,0 2 0 15,0-2 4-15,0 0-4 0,0 0 0 16,0 0 2-16,2 0 0 0,-2 0-1 15,0 2-2-15,0-2 1 0,0 0 3 0,0 3-1 16,4-3 2-16,-4 1-2 0,0-1 2 16,0 0-3-16,0 0-1 0,0 0-1 15,0 0 0-15,0 0 0 0,0 0 1 16,0 0 1-16,0 0 4 0,0 0 1 0,0 0-1 16,0 1-1-16,0-1 0 15,0 0 0-15,0 1-4 0,5-1-1 0,-5 0-2 16,0 3 1-16,0-3-1 15,2 0 4 1,-2 2 1-16,4-2 0 16,-4 0 2-16,0 2-2 0,0 0-1 0,0-2-1 0,0 0 2 0,0 1-2 0,0-1-1 15,0 1 2-15,0-1 2 0,2 2-2 0,-2-2-2 16,0 0 1-16,0 1 1 0,0-1-1 0,0 0 0 16,0 0-1-16,0 0-1 0,0 0 5 15,0 0-2-15,0 0 1 0,0 0 1 16,0 0 2-16,0 0 0 0,0 0-2 0,0 0-1 15,0 0-2-15,0 0-2 0,4 0-1 16,-4 0 0-16,4 0-1 0,-4-1 4 16,6 1 2-16,-4-2-1 0,9 1-2 15,-1 0 1 1,0-3 1-16,3 2-3 0,1-3-1 0,3-1 2 0,-1 2 2 0,1 0-2 16,4-2 1-16,-5 2 3 0,1-1 0 15,3 0 0-15,-7 3 1 0,-1-1-2 0,3 1 5 16,-5 1 9-16,-4 1 20 0,0 0 26 15,-2 0 32-15,-1 0 32 0,-3 0 11 16,4 0-5-16,-4 0-17 0,-4 0-53 16,4 0-79-16,-3-1-68 0,-3-1-44 0,2 0-75 15,0 0-180-15,2 0-148 0,-6-1-135 16,6 0-56-16,2-2-22 0,0-1 39 16,2 0 166-16</inkml:trace>
  <inkml:trace contextRef="#ctx0" brushRef="#br0" timeOffset="45705.46">26856 6981 26 0,'0'0'177'0,"0"1"0"16,0 1-43-16,4-2-36 0,-4 1-33 15,0-1-24-15,4 0-18 0,-4 0-8 16,0 0-3-16,2 0 5 0,2-1 8 0,-4 1 7 16,3 0 8-16,1-2 4 0,0 2 3 15,-4-1 2-15,6 1 0 0,-6 0 3 16,2 1 4-16,-2 1 9 0,4 0 14 15,0 2 23-15,-4 0 32 0,2 2 41 0,-2 0 44 16,0-1 36-16,0 3 18 0,0 2 2 16,0-1-19-16,-2 2-32 0,2 0-49 15,-8 4-39-15,8 1-33 0,-2-2-26 16,-4 5-14-16,-2-3-9 0,5 0-11 0,-3 0-5 16,2 0-7-16,-2-1-2 0,2-3-7 15,0-2-2-15,4-2-1 0,-2-3-9 16,-3 0-3-16,5-1-4 0,0-4-6 15,0 0-7-15,5-3 1 0,-3-3-7 0,-2-1-8 16,4-2-24-16,0-3-16 0,2 1-24 16,-2-3-31-16,2-2-27 0,1 0-23 15,3 1-3-15,-4-1 1 0,0-1 14 0,9 0 27 16,-9 1 31-16,4 1 34 0,1 0 26 16,-3 3 17-16,0 0 12 0,3 3 6 15,-5 2 4-15,4-1 5 0,-4 4 14 16,-4 0 17-16,7 2 21 0,-7 0 24 15,2 2 21-15,-2 0 10 0,6 0 7 0,-8 2 2 16,2-2 2-16,2 2-5 0,1 0-5 16,-5 2-7-16,2 0-6 0,2 2-7 15,-4 1-14-15,0 0-9 0,0 1-9 0,0 3-13 16,0 1-4-16,0 0-10 0,0 1-9 16,-4 1-5-16,2 1-4 0,2 0 2 15,-9 0-1-15,9-2 3 0,-2 2-3 0,-2-5-1 16,4 3 0-16,-4-3-2 15,4-2-4-15,-2-2-5 0,-2-1 0 0,4 0-8 16,0-2-5-16,0 0-11 0,0 0-2 16,0-3-5-16,0 0-22 0,0-1-64 0,0-1-120 15,0-1-122-15,0 1-108 0,6 1-111 16,-6-2-70-16,8-1 15 0,-6-4 104 0,7 1 114 16</inkml:trace>
  <inkml:trace contextRef="#ctx0" brushRef="#br0" timeOffset="46273.45">27139 7103 77 0,'-6'1'266'0,"0"0"46"16,0-1 23-16,-3 2-17 0,7 0-23 16,-2-2-29-16,2 0-33 0,2 0-36 0,0 0-39 15,0 0-28-15,2 0-7 0,4 0 10 16,5 0 15-16,-1 0 11 0,0-2 4 15,3 0-18-15,1 2-26 0,-1-1-26 0,3 0-20 16,1-1-14-16,1 0-10 0,-5 0-8 16,-1 2-9-16,5-3-7 0,-7 2-7 15,4 0-3-15,-3 1-5 0,-5-4 2 16,0 2 2-16,-2 0 6 0,-4-1 0 0,0-1 0 16,0-2-1-16,-4-2-1 0,-2 1-3 15,0 0 0-15,-2-3-1 0,-1 3-1 16,1-1-1-16,2 1-2 0,-5 1-2 0,1-1-2 15,4 3-4-15,-4 0 0 0,3 0 1 16,-3 2-1-16,4 0 5 0,0 0 7 16,-5 1 4-16,5 1 2 0,-4 1 5 15,4 1 17-15,-1 1 8 0,-3 0 9 0,2 2 7 16,2 0 8-16,-1 2 7 0,1 1 1 16,0 1 8-16,-2 1 7 0,6 2 14 15,-7-1 11-15,3 3 13 0,4-1 3 16,-2 2-6-16,0-2-12 0,2 0-15 0,2 0-21 15,-4 1-22-15,2-3-20 0,2 1-13 16,0-3-9-16,2 2-4 0,2-4 3 0,-2 0 1 16,-2-1-1-16,8 2 4 0,-2-4-1 15,0 1-1-15,1 1-1 0,3-4-4 16,0 3 1-16,1 0-2 0,-1-2 1 0,0 1-2 16,-1-1-1-16,-1 0-1 0,0-1-2 15,3-1 0-15,-5 1-3 0,2-2-5 16,-2 2-13-16,0-2-33 0,1-2-60 15,-3 0-74-15,2 1-76 0,0-1-46 0,-2-2-22 16,2 1-24-16,5-3-84 0,-5 1-78 16,4 0-61-16,1-1-86 0,-1 2-49 15,2-3 16-15,3-1 118 0,1 0 139 16</inkml:trace>
  <inkml:trace contextRef="#ctx0" brushRef="#br0" timeOffset="46914.46">27567 7142 35 0,'10'-2'174'0,"-1"-3"0"15,-1 2-37-15,-2 0-41 0,-2-1-28 0,-2-1-22 16,3-1-6-16,-5-1 2 0,0-1 12 16,-5 1 14-16,3-1 13 0,-2-2 13 15,0 2 4-15,2-1 2 0,-2 1 3 0,-2 0 10 16,-1 2 36-16,-1 1 56 0,6-1 62 16,-4 4 47-16,-2-2 21 0,-3 3-5 15,5 1-36-15,0 2-58 0,0 1-67 16,-5 3-56-16,5 0-34 0,0 1-26 0,-4 3-12 15,1 0-10-15,1 4-8 0,0 2-5 16,6-2-2-16,-4 5 3 0,-3-3 4 16,7 3 12-16,-4-4 17 0,2 2 10 15,0-1 6-15,4-1-1 0,0-3-2 0,0-2-12 16,4 0-13-16,0-3-6 0,2-2-3 16,-4-2 0-16,9-5-3 0,-5-1 0 15,8-4-2-15,-3-3 3 0,5-1-11 0,-5-1-8 16,1-3-5-16,0-2-6 0,-1-1-9 15,3 3-19-15,-4-3-4 0,-1 1-2 16,-1 2-4-16,-2 0-1 0,-2 5 4 16,3 0 13-16,-5 2 7 0,-2 2 4 0,4 2 2 15,0 1 10-15,-4 0 8 0,0 2 1 16,0-1 5-16,0 2 2 0,0 0 3 16,-4 0-5-16,4 0-2 0,-4 2-4 15,2 0-1-15,2 1-2 0,-5 2 0 0,3 1 7 16,-2 1 9-16,0 2 7 0,2 3 10 15,-2 0 15-15,0 3 18 0,2 1 20 0,-5 4 21 16,7 2 22-16,-8 0 22 0,8 3 18 16,-2 3 15-16,-2 0 7 0,2 2 0 15,-2 3-3-15,0 1-9 0,2-1-8 16,2 0-13-16,-9 1-8 0,7-2-6 0,-4-1-5 16,2-5-6-16,-2 1-9 0,0-3-10 15,-3-3-19-15,1-3-23 0,-2-3-20 16,-1-1-20-16,-3-3-23 0,-3-3-31 15,1-2-37-15,-3-3-54 0,-6-3-74 0,-2-3-111 16,3-3-139-16,-7-5-79 0,4-1-28 16,4-1-42-16,2-2-114 0,5 0-64 15,6-2-27-15,3-1 5 0,7 0 11 0,4-1 69 16,5-1 173-16</inkml:trace>
  <inkml:trace contextRef="#ctx0" brushRef="#br0" timeOffset="47704.97">27850 7128 17 0,'-4'3'201'16,"4"0"16"-16,-2-3-32 0,2-2-51 0,0-2-51 15,0 0-33-15,-4-6-24 0,4 1-12 16,0-3-7-16,0-2 1 0,0 2 4 15,0-1 6-15,0 0 5 0,-4 2 3 0,4-1 6 16,0 3 10-16,-2 0 12 0,-2 3 17 16,-3 0 37-16,1 3 65 0,-2 2 74 15,2 1 63-15,0 1 32 0,-1 2 16 16,-7 1-14-16,6 4-49 0,-3 1-64 0,1 0-62 16,0 3-48-16,-1 2-29 0,1 1-26 15,2 0-17-15,-3-1-15 0,3 2-11 16,2-1-4-16,0 0-5 0,2-2-3 15,1 1 0-15,-1-3-3 0,2-1-2 0,2 0 0 16,2-2 0-16,2-2-1 0,-1-1 0 16,1 0 2-16,6-2 3 0,-4-1-3 15,0-2-1-15,9-4-1 0,-5 2-3 0,-2-4-3 16,7-3-6-16,-3-3 4 0,3 0-3 16,1-3 0-16,-5-2 1 0,5 1-3 15,-5 1 5-15,-3-1-2 0,6 0-2 16,-3 2 1-16,-5 3 5 0,0 0 1 0,-2 4-2 15,-2 1 1-15,7 2 4 0,-9 0 4 16,0 4-2-16,2 4 4 0,-2 0 3 0,0 5 9 16,0 1 14-16,0 4 11 15,0-1 20-15,4 2 10 0,-4 2 7 0,2-1-2 16,2-1-7-16,0 0-6 0,-2 1-19 16,4-3-13-16,5-1-10 0,-3-2-7 15,0-1-19-15,3-3-21 0,-1-1-30 0,4-1-27 16,-5-1-24-16,1-3-14 0,0-3-32 15,1-1-93-15,-1-4-113 0,0-1-100 16,-4-1-103-16,-3-2-101 0,5-2-21 16,-2-1 76-16,-4-2 126 0,2 1 118 0</inkml:trace>
  <inkml:trace contextRef="#ctx0" brushRef="#br0" timeOffset="48514.97">28036 7002 213 0,'-6'1'276'0,"0"2"32"0,-2 0-2 16,6-1-6-16,-3 0-7 0,3 2-7 16,-2-2-11-16,0 1-10 0,4-3-20 15,0 0-29-15,0 0-24 0,0 2-17 16,0-2-20-16,0 0-22 0,4 0-25 0,0 0-17 16,3 0-14-16,-5 0-6 0,6 0-7 15,-2 2-7-15,4-2-8 0,1 0-9 16,-3 2-11-16,11-2-5 0,-7 0-2 15,1 0 2-15,7 0 4 0,-3 0 0 0,-1 0-2 16,-1 1-4-16,1 0-4 0,-3-1-5 16,1 0-3-16,-6 2-5 0,3-2-5 0,-3 0-4 15,-2 2-9-15,-4-2-11 16,-2 0-6-16,0-2-3 0,0 2-4 0,-2-2-5 16,2 0-19-16,-6-4-53 0,2 3-93 15,-2 1-98-15,-3-4-78 0,3 4-48 0,0-3-19 16,0 3 23-16,0-1 65 0,-5 0 81 15,3-2 73-15,2 0 59 0,4 1 53 16,-7 0 49-16,7-1 53 0,-4-1 41 0,-2 3 40 16,6-1 42-16,2 1 57 15,-6 1 73-15,6 1 72 0,-4 0 56 0,4 1 17 16,-5-2-14-16,5 2-51 0,0-2-73 16,0 2-80-16,5 2-63 0,-1-2-40 15,-4 2-19-15,2-1-7 0,2 2-5 16,-4 1-12-16,0 1-6 0,2 2-9 0,-2-1-8 15,0 3-9-15,-2 0-2 0,2 3 7 16,-6 1-1-16,2 1 12 0,-3 1 15 0,3 0 16 16,-2 3 17-16,0 1 16 0,-2-2 11 15,5 3 7-15,-3-1-1 0,2-4-7 16,0 0-11-16,4 0-20 0,4-3-12 16,0 0-12-16,2-2-10 0,-3-1-8 0,11-3-4 15,-4-2 0-15,3-3-3 0,1-1-8 16,3-3-7-16,1-1-16 0,-1-3-17 15,8-1-11-15,-9 0-19 0,3-1-18 0,1 0-17 16,-3 0-7-16,-3 0-3 0,3 2-8 16,-7 0 6-16,-1-2 7 0,1 3 18 15,-4 2 22-15,2-3 10 0,-6 1 7 16,3 0 8-16,-3 1-1 0,6-2-12 0,-6 3-21 16,-2-3-13-16,8 0-11 0,-6 1-5 15,3-1 3-15,-5 1 15 0,2-1 16 16,-2 1 29-16,4 2 36 0,0 1 30 15,-4-2 25-15,0 4 20 0,0-1 13 0,0 0 2 16,0 2-8-16,0 2-14 0,0 0-14 16,0 0-13-16,0 3-8 0,0 1-8 15,0 2-4-15,-4 0-1 0,4 3 3 16,-4 1 13-16,4 2 19 0,-2 1 22 0,-3 0 15 16,3 2 12-16,-2-1 2 0,0-1-11 15,4 0-16-15,-2-3-28 0,2 1-37 16,-4-2-42-16,4-2-44 0,0 0-29 0,-4-4-25 15,4 0-20-15,0-3-58 0,4-2-120 16,-4-2-113-16,0-3-123 0,0-3-100 16,4-4-38-16,-4-4 42 0,0-3 132 15,2-2 138-15</inkml:trace>
  <inkml:trace contextRef="#ctx0" brushRef="#br0" timeOffset="48678.97">28489 6793 317 0,'4'-7'505'0,"-4"5"104"0,-4 2 33 16,4 0-64-16,0 2-91 0,0 3-126 16,-2 1-140-16,2 1-120 0,2 2-111 0,-2-2-128 15,0 2-135-15,4 0-111 0,0 1-111 16,-2 1-93-16,3-2-8 0,-1 1 63 16,2-2 103-16,-6 1 98 0</inkml:trace>
  <inkml:trace contextRef="#ctx0" brushRef="#br0" timeOffset="49301.49">28543 7030 99 0,'0'0'211'0,"-2"0"-2"0,2 0-33 0,0 0-36 16,0-1-31-16,-4 0-26 0,-1-1-23 15,5-2-10-15,0 4-4 0,0-4 1 16,0 2 13-16,-2-1 22 0,2 1 34 0,0 2 36 15,-4-2 35-15,4 2 32 0,-2 0 25 16,2 0 14-16,0 0-1 0,0 0-15 0,0 0-20 16,0 2-29-16,0 4-33 15,0-1-28-15,0 1-28 0,0 1-24 0,0 2-19 16,0 1-17-16,0 2-11 0,0 0-16 16,0 2-4-16,-4-1-3 0,0 1-3 15,4-1 0-15,0 1 1 0,0-1 2 16,0-4-3-16,0 1-1 0,0-2 2 0,0-2 2 15,0 1-5-15,4-3-2 16,0-1 4-16,-2 0-4 0,2-2-3 0,-2-1 0 0,7-1 1 16,-1-4-1-16,0 0-3 0,3-3-1 15,-5-1 2-15,4-1-3 0,-2-1 2 16,1-1-2-16,1-2 3 0,-4 3 1 16,-4-3 0-16,7 1 1 0,-3 2-3 15,-4-1 8-15,2-1 3 0,0 3 3 0,-2 0 2 16,2 1 3-16,-4 1 6 0,2 1 0 15,-2 1-3-15,0 4 0 0,0-4-2 0,0 5-5 16,0-2-10-16,0 0-11 0,0 3-9 16,0-2-22-16,0 0-59 0,4 1-118 15,-4 2-128-15,5 3-108 0,-5-1-104 16,2 1-84-16,6-1 2 0,-2 2 93 16,-4-3 118-16,6 4 106 0</inkml:trace>
  <inkml:trace contextRef="#ctx0" brushRef="#br0" timeOffset="49918.49">28747 7119 129 0,'-4'5'197'0,"-2"-3"-13"0,2 3-32 15,-2-2-31-15,0-2-16 0,1 2-5 0,-1-1 8 16,2-1 23-16,2-1 35 0,-6 0 50 16,8 0 49-16,-2 0 35 0,2 0 17 15,0 0 2-15,2-1-21 0,2 1-41 16,2 0-47-16,0 0-40 0,3 0-38 0,-3 0-34 15,4 0-32-15,-4 0-18 0,5 0-14 16,-1-2-11-16,0 2-7 0,-3-2-3 16,3 2-4-16,-2-1-2 0,2 0 0 15,-3-1-2-15,3 1-3 0,-2-2-1 0,-2 0-3 16,-3 2 2-16,-3-4-1 0,4 0 1 16,0 1-1-16,-4-1-5 0,-4-1 1 15,0 0-2-15,4-1 0 0,-3 0-1 0,-1 2 6 16,2-3 2-16,-6 2 1 0,6-1 0 15,-6 1 4-15,1 0-4 0,5 0 2 16,-6 1 0-16,2 3-1 0,0-4 4 16,0 6-2-16,-1-3 3 0,-1 3-4 0,6 0 4 15,-6 3 0-15,2 1-3 0,-1 0-1 16,3 1 4-16,-2 1 2 0,0 2 3 16,0-1 5-16,-3-2 9 0,3 5 11 15,4-3 7-15,-6 1-1 0,2 3 2 0,3-3-5 16,-5 3-6-16,8-1-8 0,0 0-10 15,-2 1-4-15,2 1-6 0,0-2-3 0,0 0-4 16,2-1-8-16,-2-2-9 0,8 2-10 16,-5-2-12-16,3 1-7 0,2 0-1 15,-2-2 3-15,0-3 3 0,1 3 11 16,3-4 11-16,-4 1 7 0,9-3 6 16,-9 0 2-16,4 0 3 0,1-3 3 15,-1 3 4-15,-4-1 8 0,4-1 7 0,-3-1 14 16,3 1 24-16,-8 0 26 0,6-1 23 15,-2 1 6-15,-3 1 3 0,1 1-7 0,0-1-20 16,-2 1-22-16,-2 0-38 0,4 0-41 16,-4 0-56-16,0 0-42 0,-4-2-56 15,2 2-165-15,2 0-162 0,-8 0-161 0,8 2-69 16,-3-2-26-16,3 0 22 0,0 2 145 16,0 0 163-16</inkml:trace>
  <inkml:trace contextRef="#ctx0" brushRef="#br0" timeOffset="51152.01">29314 7192 93 0,'0'5'227'0,"0"-2"17"0,2 0-39 0,-2-2-54 15,0 1-43-15,0-2-28 0,0 0-13 16,0 0 3-16,0 0 19 0,0-2 27 15,0-1 37-15,0 2 48 0,0-2 46 16,-2 1 24-16,2-1 7 0,-4-1-7 16,2 2-21-16,-3 0-35 0,1-2-44 15,2 3-32-15,-2 0-31 0,0-1-24 0,2 0-14 16,-4 2-14-16,2-2-8 0,-1 2-8 16,5 0-5-16,-2 0-5 0,2 0-8 0,0 0 0 15,0 0-9-15,0 0-4 0,0 0 0 16,2 0 1-16,-2 0-6 0,9 0-1 15,-3-3 2-15,4 3-1 0,1-2 0 0,-3 2 0 16,6-1 2-16,-1-2-1 0,3 1-1 16,-1 2 3-16,1 0-1 0,-3 0 3 0,1 0 1 15,3 0 0-15,-7 0-3 16,-2 0-3-16,1 0 3 0,1 0-7 0,-4 0 0 16,-4-2-2-16,-2 2 2 0,0 0-1 15,0-3 1-15,0-1-2 0,-2-1-3 16,-2-1-4-16,-2 0 0 0,0-1 5 15,-3-2-4-15,3 0 2 0,0 2 2 0,0-3 3 16,0 1-1-16,-3 0-4 0,1 1 3 16,0 1 1-16,2-2 2 0,-1 3 2 15,1 0 1-15,-2 2 0 0,6-1-3 16,-4 3 4-16,-3 2-1 0,3 0-1 0,0 0 1 16,0 2 5-16,-3 3 0 0,7-1 2 15,-4 4 10-15,-2-2 12 0,2 2 15 16,-1 3 17-16,1 1 19 0,-2 1 21 0,6-1 6 15,-2 1 12-15,2-1 0 0,-2 0 1 16,-1 1-5-16,5-3-13 0,0 3-10 0,5-3-13 16,-1 2-6-16,2-3-10 0,-4 2-5 15,2-4-5-15,2 3-3 0,3-4-3 16,-3 1-5-16,-4-1-9 0,8 0-7 16,-4 0-6-16,3-2-5 0,-1 1-6 0,0-1-5 15,-2-1-4-15,5 0 0 16,-5 0-4-16,0 0-13 0,0-1-37 0,3-2-63 15,1 0-71-15,-4 0-53 0,-4-2-34 16,7 1-13-16,-3-3-12 0,0-2-27 0,4 1-55 16,1-1-66-16,-5-2-76 0,4 2-100 15,0-1-29-15,-1-3 52 0,5 2 106 16,-1-1 106-16</inkml:trace>
  <inkml:trace contextRef="#ctx0" brushRef="#br0" timeOffset="51822.02">29659 7215 235 0,'0'4'379'16,"0"1"73"-16,0-2 1 0,0-2-68 15,0 0-89-15,-2-2-107 0,2-2-106 16,0-1-88-16,0-4-49 0,0 1-25 0,0-2 1 16,0 0 22-16,0-1 24 0,0-1 16 15,0 0 16-15,-4 2 18 0,2-2 20 16,2 4 29-16,-8 0 41 0,5-1 47 15,-1 4 37-15,2-1 26 0,-6 1 1 16,2 2-13-16,0 0-33 0,-1 2-41 0,-3 0-36 16,4 0-26-16,-5 0-10 0,5 4-8 15,-4 0 2-15,0 1-9 0,-1 2-7 16,5 0-8-16,-4 1-7 0,4 2-9 0,-5 2-5 16,5 1 4-16,-2-1-6 0,6 0 0 15,-5 1 2-15,7-1-3 0,-4-1-2 16,8 0-4-16,-4-2 1 0,3 1-5 0,3-3 1 15,-2 1 1-15,2-2 2 0,9-3 2 16,-5-2 1-16,-2-2 5 0,7-4-4 16,-3-2-4-16,2-4-8 0,-1 0-11 15,1-5-18-15,3 0-26 0,-7-2-35 0,-1-1-45 16,5-5-45-16,-4 1-47 0,1-1-38 16,-5-2-22-16,4 1-3 0,-4-2 17 15,-4 0 33-15,7 0 44 0,-7 3 54 16,2-2 46-16,-2 4 47 0,-2 1 49 0,0 0 51 15,4 6 58-15,-4 0 60 0,-4 1 59 16,4 4 47-16,0 2 33 0,0 1 1 16,0 1-24-16,0 4-39 0,-2-1-49 0,2 6-42 15,-4-1-36-15,2 6-24 0,2 2-12 16,-4 3-15-16,-1 4-5 0,3 2-4 16,-4 2 15-16,-2 5 27 0,6 1 52 15,-2 0 55-15,2 3 44 0,-7-1 30 0,7 2-1 16,-6-1-21-16,6 0-46 0,2-2-47 15,-4-1-42-15,2-2-37 0,2-3-24 16,-4-3-17-16,4-2-17 0,0-5-14 0,-4-2-17 16,4-2-23-16,0-4-34 0,0-2-63 15,4-2-80-15,-4-2-62 0,0 0-35 16,4-3-36-16,-4-1-108 0,0-2-105 0,2 2-83 16,2-2-75-16,-4 0-30 0,2-1 15 15,2 0 122-15,0 0 153 0</inkml:trace>
  <inkml:trace contextRef="#ctx0" brushRef="#br0" timeOffset="52490.01">29901 7249 118 0,'0'4'245'15,"2"-4"15"-15,-2 0-35 0,0-4-47 16,0 2-50-16,0-2-42 0,4-3-34 0,-4 2-19 16,0-4-10-16,0 0-3 0,0 0 9 15,0 0 19-15,2 0 23 16,-2-1 29-16,0 0 32 0,0 0 27 0,-2 1 21 16,2 0 4-16,0 2 8 0,-4 0-2 0,2 0 12 15,-2 1 0-15,0 2-7 0,2 1-12 16,-5 2-18-16,-3 1-20 0,2 1-33 15,2 0-28-15,-5 4-19 0,5 1-9 16,-4 2-11-16,3 2-8 0,-3 0-7 0,4 5-5 16,0-2-7-16,-5 1-7 0,7 1 0 15,-2 0-5-15,4 0-2 0,-2 1-6 16,0-3 1-16,4-1 1 0,4-1-1 16,0-2 5-16,2 1-1 0,-4-3-1 0,7-3 2 15,-1 0-3-15,2-4-1 0,0-1-3 16,5-4 2-16,-7-3-1 0,7 1 0 15,-5-4-1-15,2 1 1 0,-1-4-2 0,1 0-1 16,-4-4-5-16,1 2-5 0,-1 0-5 16,-6 1-2-16,2 0 1 0,0 1-2 15,-4 3 9-15,0 1 9 0,0 2 8 16,0 1 9-16,-4 3 5 0,0 0 5 0,2 0-2 16,2 4-5-16,-4 0 0 0,0 4-8 15,2 1-1-15,-5 5-2 0,3 0-2 16,0 5 3-16,2 2 4 0,-4 3 11 15,2 3 26-15,0 2 44 0,2 4 56 0,-5 0 56 16,-1 5 52-16,6-2 38 0,-6 3 17 16,2 0-3-16,-1-2-19 0,1 3-27 15,0-2-33-15,-2-2-36 0,-3-3-34 16,5 1-40-16,0-7-33 0,-4 0-31 0,-1-5-26 16,3-3-21-16,-2-3-22 0,-7-3-36 15,7-3-44-15,-7-2-69 0,1-5-111 16,-1-2-100-16,1-6-62 0,-5-3-127 0,4-2-142 15,-3-2-95-15,3-3-43 0,5-1 26 16,1-1 33-16,5-4 135 0,2 3 173 16</inkml:trace>
  <inkml:trace contextRef="#ctx0" brushRef="#br0" timeOffset="53491.01">30132 7261 13 0,'0'2'183'0,"0"-2"5"0,-2 0-16 15,2 0-19-15,-4 0-18 0,2-2-12 0,-2 2-5 16,0-1-4-16,2-1-1 0,2 1-1 15,-6-2-6-15,1 2-2 0,1-3-3 16,2-1 3-16,-2 3-1 0,0-2 1 16,2 2 11-16,-4-3 11 0,2 2 6 0,-1 2 1 15,3-2 15-15,-2 0 24 0,2 1 15 16,-2 0 1-16,0 1-5 0,4 1-9 16,-2-1-23-16,2 1-29 0,0 0-30 15,0 0-26-15,0 0-15 0,2 0-11 0,-2 0-8 16,8 0-11-16,-2 0-4 0,1 0-3 15,3 0 0-15,-4 0-7 0,4 0 0 16,3-2-1-16,1 0-2 0,-3 1-2 16,1 0-3-16,3-2 1 0,-7 1 1 0,6 1-1 15,-3-2 0-15,-1 3 0 0,-4-1 1 16,0-1 0-16,-1 0 3 0,1 2-1 16,-4 0-3-16,-2-1 1 0,4-1-1 0,-4 1-1 15,-4-2-1-15,4 1 0 0,-2-2 1 16,-2 1 0-16,2-2 5 0,-7 0-1 15,7-1 1-15,-4 2-1 0,-2 1 2 16,6-1-3-16,-7-1-3 0,7 0-4 0,-4 3 3 16,-2-3 2-16,6 4-5 0,-4-2 3 15,1 0 1-15,1 1 3 0,2 0 0 16,-4 0 2-16,-2-1 2 0,6 1 6 16,2 2 7-16,-9 0 12 0,7 0 7 0,-2 0 10 15,2 2 4-15,-6-1 1 0,6 3-2 16,-2 0-9-16,2 0-8 0,-7 0-9 15,7 2-6-15,2 2-1 0,-8 1-6 0,6-2-3 16,-2-1 2-16,2 4-3 0,-2-3-4 16,-1 1-4-16,3 1 1 0,-2-2 2 15,2 2-4-15,-2-2 0 0,0 2 1 16,4 0 0-16,0-1-2 0,0 1-1 0,-2 1 2 16,2-2-2-16,2 1-1 0,-2-1 1 15,0 0-2-15,8 1-2 0,-6-3 0 16,2 2 1-16,3-3 2 0,-1-1-2 15,0 1 1-15,4-2 5 0,1-1 1 0,-1-1 9 16,0-1 17-16,1 0 18 0,1-1 24 16,-2-1 23-16,3 0 28 0,-5-1 18 15,0 0-1-15,3 2-2 0,-3-2-12 0,-2 1-19 16,-4 1-24-16,2-1-21 0,1 1-16 16,-3 0-11-16,2 1-12 0,-4 0-28 15,0-2-51-15,0 0-74 0,2 0-65 16,-2 2-46-16,0-3-49 0,0 1-110 0,0-2-116 15,0 2-71-15,0 0-80 0,0-3-51 16,4 1 2-16,0-2 105 0,-2 0 148 0</inkml:trace>
  <inkml:trace contextRef="#ctx0" brushRef="#br0" timeOffset="54216.55">30457 7191 13 0,'-4'-2'80'0,"4"-1"-13"0,0 1-9 16,-2-3 7-16,2 0 9 0,0 3 19 0,0-3 19 15,0-1 19-15,0 4 28 0,-4-3 28 32,4 3 40-32,-5-1 46 0,5 0 48 0,-2-1 34 0,2 2 10 0,0-2-14 15,-4 3-39-15,2 0-55 0,-2-2-59 0,0 3-48 16,2-3-45-16,-4 3-23 0,-3-2-20 15,7 2-17-15,-8-1-12 0,4 1-6 0,-2 0-3 16,-1 0 0-16,-1 0 2 0,2 1 9 16,-1-1 12-16,-1 2 12 0,-4-2 14 15,7 3 13-15,-3 0 5 16,8-2-3-16,-6 2-13 0,2 0-14 0,3-2-17 16,-5 3-18-16,8-3-17 0,0 1-15 0,-2-2-10 15,2 3-12-15,2-3-2 0,-2 1-3 16,0-1 2-16,0 1 9 0,4 1 10 0,-4 1 5 15,4-3 2-15,-4 0 5 0,0 0 7 16,0 2 6-16,0-2 10 0,0 0 11 16,0 2 12-16,0 1 7 0,0-2 13 15,0-1-8-15,0 2-7 0,0 1-10 16,0-1-12-16,0 2-8 0,0 0-16 0,0 0-2 16,0 1-4-16,-4 1 1 0,4-2 3 15,0 4-1-15,4-4 1 0,-4 4 1 16,0-2 0-16,0 1-3 0,3 0-2 0,1-1-2 15,-2 1-3-15,6-1 3 0,-6 0 0 16,6 0 5-16,-1 0 0 0,-1-1 2 16,0 0 1-16,0-1-4 0,2 3 6 15,-1-4-3-15,3 1 1 0,-8-1-1 0,6 1 2 16,-2-1 1-16,-3-1 1 0,5 2 13 16,-6-2 15-16,2 2 23 0,-2 0 23 0,2-1 28 15,0 1 22-15,-4 2 15 0,2-1 8 16,-2 1-2-16,0-2-4 0,-2 2-8 15,2 2-12-15,-8-4-9 0,6 2-2 0,-4-2-2 16,-2 1-8-16,1-1-10 0,-3 0-13 16,4-1-15-16,0 0-23 0,-5 0-21 15,5-2-24-15,0 1-32 0,-2-1-28 16,6-1-37-16,-5 0-43 0,-1-1-61 0,6-1-90 16,-6 1-79-16,8-2-41 0,-2 0-77 15,-2-2-135-15,1 3-92 0,3-1-60 16,0 1-8-16,0-2 7 0,0 0 79 0,0 1 164 15,7 1 148-15</inkml:trace>
  <inkml:trace contextRef="#ctx0" brushRef="#br0" timeOffset="59159.55">21684 11434 1 0,'0'-1'10'15,"0"-1"2"-15,0 1 2 0,0-1 0 16,0 0 4-16,2 2 1 0,-2-1 2 0,0 1 4 15,0 0 7-15,0 0 10 0,0 0 11 16,0 0 13-16,0 0 14 0,0 0 9 16,-2 0 10-16,2 0 2 0,0 0-3 15,0 0-7-15,0 0-11 0,0 0-16 0,0-2-14 16,-4 2-12-16,4-2-13 0,0 0-9 16,0-1-5-16,-4 2-3 0,4 0 0 15,0-1 2-15,0 0 3 0,0 2 6 16,0-1 8-16,0 1 11 0,0 0 12 0,0 1 11 15,0-1 12-15,-2 2 2 0,2-2-2 16,0 2-9-16,0-2-11 0,0 0-15 16,0 1-12-16,0-1-11 0,0 1-6 0,0-1-4 15,0 0-1-15,0 2-3 0,0-2 0 16,0 1 0-16,-4 1-1 0,4-2 0 16,-2 2 1-16,2-2 1 0,0 2-1 15,-5 1 0-15,5-1 0 0,-4-1 0 0,4 2-1 16,0-3 1-16,-2 3 5 0,2-3 8 15,-4 2 13-15,2-1 15 0,2 1 16 16,0-2 20-16,-4 1 14 0,0-1 7 0,4 0 7 16,0 0-1-16,0 0-6 0,0 0-15 15,0 0-19-15,0-1-17 0,0 1-21 16,4 0-15-16,0-3-8 0,-2 1-4 16,2-1 4-16,-2 2 0 0,7-2 9 0,-3-2 11 15,0 1 4-15,0-1 7 0,0 3 1 16,5-3 10-16,-1 3 6 0,0-1 5 15,1 2 10-15,-1 1 2 0,2 1 9 16,-1 4-1-16,-1 0-2 0,3 0-3 0,-7 2-6 16,4 4 2-16,0-1-7 0,-3 5 0 15,1-1-4-15,-6 1-5 0,2 3-6 16,-4-1-10-16,0 4-6 0,-4-2-6 16,-2 1-3-16,0 0-5 0,-1-3 1 0,-3 1 1 15,-4 0 2-15,3-1-4 0,-5 1-3 16,-1-3-5-16,1-2-2 0,-1 1-6 15,-4-3 0-15,5-1-1 0,-1-1 0 0,-1-2-1 16,1-2 1-16,3 0 0 0,1-1 1 16,3-2 0-16,0 0 0 0,3-2 0 15,1 2-1-15,2-2-2 0,0 0-4 16,4-2 0-16,0 2 0 0,4-2 2 0,0-2-1 16,2 0-1-16,5-2 4 0,-3 0-1 15,2-1 1-15,5 2 1 0,-3-1 1 16,5 1 3-16,-1 1 1 0,1-1 1 15,-1 1 3-15,3 1-2 0,-2-1 2 0,-1 3 1 16,-4-1-1-16,3 2 3 0,1 2-3 16,-7 1 2-16,9 0-1 0,-9 2 0 15,5 1 1-15,-4-1-3 0,-1 1 5 0,-1 0 7 16,2 2 14-16,-8 0 11 0,5 0 16 16,-3-2 18-16,0-1 16 0,-2-1 7 15,2 1 6-15,-4 0 6 0,2-2-2 16,-2 0-1-16,4-2-5 0,-4 0-9 0,4 1-12 15,-4 0-9-15,0-2-14 0,0 1-10 16,0-1-5-16,0 0 0 0,2 1 8 16,-2-1 8-16,0 0 12 0,0 0 12 15,0 0 12-15,0 0 9 0,5 0 11 0,-5 0 5 16,0 0 3-16,0 0-2 0,0 0-4 16,0 0-7-16,0 0-8 0,0 0-6 15,0 0-7-15,0 0-6 0,-5 0-6 16,5 0-6-16,0 0-11 0,0-1-12 0,-2 1-21 15,-2-1-33-15,-2-3-55 0,0 3-57 16,-2-2-80-16,-1-1-143 0,-1-1-93 16,-5-1-44-16,5 0-77 0,2 0-136 0,-2-1-84 15,3-1-21-15,-1 0 3 0,8-3 18 16,0 3 91-16,0-2 176 0</inkml:trace>
  <inkml:trace contextRef="#ctx0" brushRef="#br0" timeOffset="59696.55">22147 11487 117 0,'2'-6'178'0,"-2"-2"10"16,4 4 21-16,-4 1 36 0,0-1 52 15,-4 1 64-15,4 2 54 0,0-1 22 16,-2-3-10-16,-2 3-36 0,2 0-75 15,-2 1-90-15,-2 1-84 0,-3 1-57 0,3 3-33 16,-4-2-20-16,4 4-12 0,-5 1-5 16,3 0-7-16,-6 4 1 0,1-1 0 15,3 2-5-15,-5 2 6 0,7-2-2 16,-2 0-1-16,-1 2-3 0,5-3-4 0,-2 0 2 16,6-2-1-16,-4-1-3 0,6 2 4 15,0-5 0-15,6 3 0 0,-4-2-2 16,8 2 0-16,1-3 2 0,3-3-2 0,3 1 0 15,1-1 2-15,3-1 2 0,2-1 0 16,-1 0 0-16,3-1 3 0,-6-1-1 16,6 1-2-16,-7-1 2 0,3 2 1 15,-5-1-1-15,-1 1-3 0,-3 1 1 0,-1 1-4 16,-1-1-1-16,-8 1-6 0,6-1-2 16,-6 2-7-16,-2-2-19 0,0 3-57 15,-2-3-116-15,-2 2-127 0,-2-3-103 16,0 0-88-16,-5-3-82 0,1 0-9 0,4-3 80 15,-5 0 114-15,5-1 95 0</inkml:trace>
  <inkml:trace contextRef="#ctx0" brushRef="#br0" timeOffset="60010.55">22213 11439 119 0,'0'-6'110'0,"-4"1"-2"0,4 0 5 16,0 3 3-16,0-1 4 0,0 1 6 15,0 2 7-15,-2 0 6 0,2 0 9 0,0 2 12 16,0-1 13-16,0 1 2 0,2-2-5 16,-2 1-9-16,0 0-16 0,0-1-15 15,0 0-9-15,0 0-3 0,4 0 7 16,-4 0 7-16,0-1 7 0,4 0 5 16,-4-1-3-16,0 2-7 0,0-1-6 0,0 1-9 15,0 0-14-15,0 0-13 0,0 1-13 16,-4 3-11-16,4 3-12 0,-4 2-9 15,2 3-3-15,2 9-7 0,-6 3-2 0,-2 2 9 16,6 6 15-16,-5 3 14 0,-1 2 18 16,-2 1 30-16,4 1 14 0,-1 0-2 15,1-3-16-15,0-2-15 0,-2-2-28 16,6-4-36-16,-7-4-48 0,7-4-53 0,-2 1-44 16,2-7-32-16,-2-3-27 0,0-2-83 15,4-4-147-15,-6 1-126 0,4-6-129 16,-7 0-57-16,7-4-22 0,-4 2 64 0,-4-2 164 15</inkml:trace>
  <inkml:trace contextRef="#ctx0" brushRef="#br0" timeOffset="61063.55">22507 11528 118 0,'-6'-2'206'0,"1"0"0"0,1 0-47 15,2 0-42-15,2-1-32 0,0 1-27 0,0-1-15 16,2 0-3-16,2 0 8 0,3 2 20 16,1-3 34-16,-2 3 41 0,0 1 44 15,5 0 32-15,-1 1 38 0,0 3 20 0,-1-3 2 16,1 4-10-16,-4-2-23 16,4 3-32-16,-3-2-36 0,3 0-29 0,-2 2-29 15,-2 1-19-15,-3-1-19 0,5 0-11 16,-6 0-14-16,2 0-14 0,-2 0-13 15,-2 1-10-15,4 1-7 0,-4-1-4 0,0 1-1 16,0-1 0-16,-4 3 0 0,4-2 0 16,-2 3 1-16,-2-1 4 0,-2 2 1 15,-1 1 5-15,1 2-1 0,-2 1 0 16,-2 0 3-16,1 2-6 0,-1 1-1 0,-4-2-1 16,5 0-2-16,-5-1-1 0,1 0-2 15,-1-1-2-15,2-1-4 0,-3-3-3 0,5-4-4 16,2 0-2-16,-3 0-6 15,1-3-5-15,4-2-4 0,-3-1-5 0,9-1 0 16,-2-1 2-16,2-2 5 0,0-2 3 16,2 0 3-16,3 0 7 0,1-1 1 15,-2 0 2-15,2 0 1 0,0 0 2 0,9 0 4 16,-5 2-3-16,-2 1 0 0,3 2 1 16,3 1 3-16,-1 0 3 0,1 0 3 15,3 1 11-15,-5 4 14 0,2-3 24 16,-1 5 27-16,1-2 30 0,-5 0 18 0,1-1 5 15,-4-1-6-15,2 0-12 0,-6 0-23 16,3-2-25-16,-3 0-10 0,-2-1-9 0,0 0-7 16,0 0-20-16,0-1-46 15,0 0-67-15,-2-1-60 0,-3-1-39 0,5-1-51 16,-2 1-131-16,2 0-120 0,-4 0-87 16,4 1-99-16,0-1-46 0,4-1 9 0,-2 1 116 15,5-1 145-15</inkml:trace>
  <inkml:trace contextRef="#ctx0" brushRef="#br0" timeOffset="61480.55">22910 11776 21 0,'0'-6'141'0,"-4"-2"-23"0,-2-3-34 0,3 3-18 15,-5-2-9-15,2-2 11 0,4 0 13 0,-6 0 26 16,1-1 37-16,3 1 34 0,-2 4 47 15,0-1 41-15,2 2 49 0,2 3 29 0,-4 0 5 16,-3 3-20-16,3 1-38 0,0 1-51 16,0 5-55-16,-5-1-56 0,1 3-34 15,4 3-17-15,-5 1-10 0,5 1-7 16,-4 2-12-16,4 0-9 0,2 2-6 0,-1-1-9 16,5 1-9-16,0-1-3 0,9-1-4 15,-7-1-2-15,4-1-2 0,4-5 1 16,5 2-1-16,-5-3-1 0,7-5 2 15,-5-2 5-15,9-2 11 0,-9-5 24 0,5 0 44 16,3-4 52-16,-7 0 53 0,5-2 37 16,-5-2 27-16,-1-1 10 0,-4 0-14 15,1 1-30-15,-5-1-41 0,-4 1-35 0,0 2-33 16,-4-1-39-16,-2 1-48 0,-5 1-53 16,5 1-58-16,-4 2-80 0,1 2-93 15,-1-1-59-15,-4 4-35 0,3-1-69 16,5 3-124-16,-4 2-85 0,3 0-61 15,1 2-48-15,2 3-7 0,4-1 66 0,4 1 155 16,-2 0 147-16</inkml:trace>
  <inkml:trace contextRef="#ctx0" brushRef="#br0" timeOffset="61882.55">23232 11403 115 0,'4'-12'283'0,"-4"2"82"0,-4-2 81 16,4 5 51-16,0 1 8 0,0 0-14 0,-2 2-34 16,-2 2-72-16,2 1-118 0,2 4-95 15,-8 2-62-15,6 8-27 0,-2 4-9 16,2 6 4-16,-9 9 7 0,5 4 1 16,-2 6 5-16,-3 4-11 0,3 3-30 0,-2 6-43 15,-1 2-40-15,1-2-28 0,0 0-42 16,-1-6-152-16,9-4-177 0,-8-6-181 15,4-5-85-15,0-4-41 0,-3-6 4 0,7-3 133 16,2-5 182-16</inkml:trace>
  <inkml:trace contextRef="#ctx0" brushRef="#br0" timeOffset="62747.07">23807 11508 35 0,'10'-14'189'15,"-3"1"9"-15,3 2-7 0,-8 0 5 16,6 3 22-16,-2 4 49 0,-6 0 77 15,3 0 64-15,-3 1 29 0,4 0 1 16,0 0-36-16,-4 1-64 0,0 0-91 0,0 2-52 16,0 0-18-16,-4 4 9 0,0-1 12 15,-3 1 14-15,-3 5 11 0,2 4-13 16,-11 4-20-16,0 5-27 0,-5 8-19 0,1 6-20 16,-6 7-25-16,-4 6-30 0,-4 7-43 15,-5 5-59-15,3 3-79 0,-4 5-83 16,3-3-58-16,-1 1-37 0,6-3-18 0,2-3-94 15,6-9-102-15,0-2-100 0,11-7-86 16,1-11-37-16,5-4-4 0,8-10 110 16,-2-5 156-16</inkml:trace>
  <inkml:trace contextRef="#ctx0" brushRef="#br0" timeOffset="67644.59">23904 11983 85 0,'0'0'95'16,"0"0"-2"-16,-4 0-5 0,0 0-6 16,4 0-2-16,0 0-5 0,0 0 0 15,0 0 2-15,0 0 4 0,0 0 4 0,0 0 0 16,-2 0 2-16,2 0 5 0,0 0 3 16,0 0 1-16,0 0 3 0,0 0-1 15,0 0-5-15,0 0-8 0,2 0-11 0,-2 0-11 16,0-1-8-16,0 1-8 0,0 0-4 15,0-1 4-15,4 1 1 0,-4-3 6 16,0 3 1-16,4 0 6 0,-4 0 2 16,0 0 8-16,0 0 15 0,0-2 20 0,0 2 25 15,0 0 21-15,0 0 16 0,0 0 4 16,0 0-8-16,-4 0-21 0,4 0-25 16,-4 0-33-16,4 0-23 0,-2 0-20 15,2 0-19-15,-4 0-8 0,2-2-5 0,2 2 0 16,-9 0 0-16,9-2 3 0,-2 2 7 15,2 0 2-15,0 0 2 0,-4 0-5 16,4 0-2-16,-4 0-4 0,4 0-5 16,0 0-5-16,0 0-4 0,0 0 1 0,0 0 1 15,0 0 0-15,0 0 1 0,0 0 1 16,0 0 0-16,0 0-1 0,0 0-2 16,0 0 1-16,0 0 0 0,0 0 0 0,0 0 1 15,0 0 1-15,0 0-2 0,0 0 0 16,0 0 0-16,0 0-1 0,0 0 0 15,0 0-1-15,0 2 1 0,0-2 1 16,0 0 1-16,0 0 1 0,0 0-1 0,0 0 2 16,0 0-4-16,0 0-1 0,0 0-3 15,0 0 4-15,0 0 0 0,0 0 0 16,0 0 4-16,0 0 2 0,0 0 6 16,0 0-4-16,0 0-1 0,0 0 0 0,0 0 2 15,0 0 0-15,0 0-5 0,0 0 3 16,4 0 1-16,-4 0 0 0,0 0-1 15,0 0-4-15,4 0 1 0,-4 0-3 0,0 2 0 16,0-2 3-16,0 0-1 0,0 0 3 16,0 0-3-16,0 0 2 0,0 0-3 15,0 0 2-15,0 0-2 0,0 0 2 16,0 0-1-16,0 0 1 0,0 0 2 0,0 0-3 16,0 0 4-16,0 0-1 0,0 0 0 15,0 2-1-15,0 1 0 0,0-2 1 16,0-2-2-16,0-2-1 0,0 3 0 15,0-2 0-15,0 2-1 0,0 0-1 0,0 0 3 16,2-2 0-16,-2 2 0 0,0 0-1 16,0 0-1-16,0 0 0 0,0 0 0 15,0 0-3-15,0 0 0 0,0 0 1 0,0 0 0 16,0 0 2-16,0 0-4 0,0 0 2 16,5 0 0-16,-5 0 0 0,0 0 0 15,4 0 0-15,-4 0 0 0,0 0 0 16,0 0 0-16,2 0 1 0,-2 0-2 0,0 0 2 15,0 0 1-15,4 0 0 0,-4 0-1 16,0 0-1-16,0 0 0 0,0 0-3 16,0 0 1-16,0 0 1 0,0 0 0 15,0 0-2-15,0 0 4 0,0 0-1 0,0 0 0 16,0 0 1-16,0 0 0 0,0 0 0 16,0 0-1-16,2 0 1 0,-2 0-2 15,0 0-6-15,0 0 0 0,0 0-4 0,0-2-3 16,0 2-4-16,0 0-2 0,0 0-1 15,0-1-12-15,0 0-20 0,0 1-41 16,4 0-70-16,-4-2-107 0,0 2-108 16,0 2-120-16,0-2-95 0,-4 0-19 15,2 0 40-15,2 1 93 0,-4 0 105 0</inkml:trace>
  <inkml:trace contextRef="#ctx0" brushRef="#br0" timeOffset="69748.59">23890 12045 52 0,'-2'0'119'0,"2"0"-19"15,0 0-19-15,0 0-15 16,0-2-15-16,0-1-11 0,0 2-11 0,0-4-6 16,0 2-3-16,0-2 4 0,2 1 8 15,-2 0 6-15,0 0 8 0,4 0 10 0,-4 2 10 16,0-3 12-16,0 3 9 0,0-1 9 15,0 2 5-15,0-1 3 0,0-2-7 16,0 2-13-16,0 0-15 0,0-2-16 0,0 2-18 16,0-3-14-16,0 3-8 0,0-1-3 15,0 0 4-15,0 1 13 0,0 0 20 16,0 2 32-16,-4-2 38 0,4 2 47 16,0-1 40-16,0 1 33 0,0 0 12 0,0 0-4 15,0 0-24-15,-2 0-33 0,2 1-39 16,0 1-36-16,0-1-25 0,0 2-16 15,-4 1-9-15,-1 2-11 0,3 3-3 16,-2 4-5-16,0 1-4 0,-2 2-8 0,4 3 1 16,-9 2 11-16,5 3 9 15,-4 0 18-15,4 2 22 0,-5-1 22 0,1 2 9 16,0-1-2-16,3-2-7 0,-3 0-18 16,4-3-25-16,-2-2-21 0,1-2-25 0,5-5-42 15,-2-2-54-15,0-2-46 0,4-1-30 16,0-7-37-16,0 0-86 0,4-7-118 15,0-3-84-15,-2-3-87 0,5-2-98 0,1-1-32 16,-2-3 55-16,4 0 128 0,1 1 121 16</inkml:trace>
  <inkml:trace contextRef="#ctx0" brushRef="#br0" timeOffset="70487.59">24084 12030 26 0,'2'0'112'0,"2"1"1"0,0 1 0 15,3-1 4-15,-5-1 7 0,2 2 4 16,0-2 5-16,2 1 11 0,-4-1 13 16,6 2 13-16,-6-2 12 0,5 0 30 0,1 1 25 15,-6 0 17-15,6 1 18 0,-6 1 5 16,3-2-10-16,-3 1-31 0,6 1-31 16,-6 1-35-16,2-2-40 0,-2-1-19 0,-2 2-23 15,0 1-18-15,4-1-13 0,-4 1-10 16,0 0-11-16,4 0-19 0,-4 0 2 15,0 2 2-15,0-1-3 0,0 1 2 16,0 1 0-16,2 0 2 0,-2-1 4 0,0 3-2 16,5-3-2-16,-3 1 0 0,-2 1 3 15,0-2 5-15,4 0 1 0,-4 1 5 16,0-1 10-16,0 1 5 0,-4 0 5 16,4 1-1-16,-2 0-1 0,-3 1-10 0,3-2-8 15,-6 4-10-15,0-1-4 0,-2 2-8 16,-5 0-5-16,5 1-1 0,-7-3 1 15,1 3-2-15,-1-2-3 0,5-3 0 0,-5 0-1 16,3 0-6-16,1-2-6 0,3-2-2 16,4-1-8-16,-5 1-12 0,5-3-9 15,2 0-13-15,2 0-7 0,-2-1-2 16,4 0 0-16,4 0 8 0,-2-1 12 0,4 0 12 16,5 0 12-16,-1-2 4 0,2 2 5 15,7 0 4-15,-3-1-2 0,1 4 3 16,2-1 4-16,5 0 8 0,-5 3 19 15,6-2 25-15,-9 3 23 0,3-3 31 0,-2 2 33 16,-1 1 30-16,3-1 15 0,-11 1 6 16,6 0 3-16,-12-1-11 0,7-1-11 15,-3-1-11-15,-4 2-11 0,-2-3-11 16,0 1-13-16,0-2-21 0,0 0-34 0,-6 0-49 16,4-3-74-16,-9-1-90 0,1 0-124 15,0-1-80-15,-1-3-57 0,1 0-106 16,2 1-120-16,-3-1-81 0,5-1-48 0,-2 3-8 15,6-3 21-15,2 0 107 0,0 0 160 16</inkml:trace>
  <inkml:trace contextRef="#ctx0" brushRef="#br0" timeOffset="71023.59">24667 12183 14 0,'6'-6'127'0,"-2"-3"11"0,-4-1 4 16,0-1-5-16,-8-2-17 0,2 1-16 0,4-1-16 16,-9 0-7-16,-3-2 10 0,6 0 32 15,-3 5 56-15,-3-3 79 0,1 4 67 16,-1 0 45-16,2 2 21 0,-3 3-11 16,3-1-40-16,-1 4-73 0,3 1-68 0,-4 1-57 15,1 2-47-15,3 1-34 0,4 2-23 16,-5 2-11-16,5 1-9 0,2 1-1 15,0 0 3-15,4 4 7 0,4 0 11 16,0 1 10-16,2-1 10 0,0 3 24 0,1 2 12 16,7-2 16-16,-4 1 14 0,-1 1 12 15,1-2 14-15,5 3 4 0,-5-1 8 16,2 1 2-16,1 0-2 0,1-1-4 0,-4 0-12 16,3-1-13-16,-3 2-21 0,-4-2-15 15,5-2-15-15,-7-1-15 0,-2-1-7 0,2-2-9 16,0-1-4-16,-8-2-10 15,0 1-5-15,-2-3-10 0,0-1-9 0,-9-1-6 16,7-3-14-16,-9-2-25 0,-1-1-24 16,1-2-21-16,1-5-17 0,-1 1-14 0,5-4-9 15,-3 0 2-15,9-3 4 0,4-1 5 16,-6-3 6-16,12-1 8 0,0-2 13 16,2-2 17-16,4-2 17 0,-1 1 16 15,5 2 9-15,-1 0 9 0,3 2 8 0,-1 3-4 16,-3 1 1-16,2 5-1 0,-3 0-2 15,-3 4-27-15,2 1-53 0,1 1-55 16,-5 3-35-16,4 0-48 0,-4 0-153 0,3 2-152 16,-3 0-143-16,-4 0-55 0,6 0-23 15,-6-2 15-15,7 0 142 0,-3-2 172 16</inkml:trace>
  <inkml:trace contextRef="#ctx0" brushRef="#br0" timeOffset="71812.59">25271 11934 130 0,'-5'0'180'15,"3"0"-15"-15,-2 0-21 0,0 0-21 16,4 0-21-16,0 0-10 0,0 1 8 0,0-1 26 16,0 2 53-16,0 0 71 0,0-1 68 15,4-1 44-15,0 1 8 0,-4-1-18 16,0 2-43-16,0-2-63 0,2 1-63 16,-2-1-46-16,0 0-30 0,0 0-22 0,0 0-21 15,-2-1-17-15,2 1-18 0,-8-2-12 16,6 1-6-16,-6 0-6 0,2-1 2 15,-5 0-2-15,3 1 2 0,-7-2 0 16,3 1 3-16,-4-1 3 0,5 2 7 0,-3-1 15 16,1-1 6-16,3 3 15 0,4-4 8 15,0 4 4-15,-3 0-9 0,7 0-19 16,2 0-9-16,2-2-15 0,7 2-12 16,-3 2-8-16,6-2 1 0,5 0 14 0,-1 0 12 15,9 0 15-15,2 0 18 0,-4 0 11 16,4 0 7-16,1-2 2 0,3 0-11 0,-4 2-11 15,0-3-15-15,-4 2-10 0,0-1-9 16,-3 2-7-16,-1-3-3 0,-5 1-9 16,-1 2-14-16,-3 0-19 0,-4-2-36 15,3 2-43-15,-7 0-32 0,-2-2-25 0,-2 1-61 16,-2 0-131-16,-1 1-114 0,-3 0-112 16,0 0-89-16,2 0-37 0,-1-2 38 15,1 0 134-15,2 4 139 0</inkml:trace>
  <inkml:trace contextRef="#ctx0" brushRef="#br0" timeOffset="72537.59">25287 12058 98 0,'2'-1'143'0,"-2"0"17"0,4-3 16 15,-4 3 15-15,0-1 23 0,0 2 49 16,-4-2 60-16,4 2 48 0,0 0 16 0,-2-1-11 16,2 1-38-16,-6-1-67 0,2 1-83 15,-2 0-70-15,1-2-46 0,-5 2-24 16,4-2-10-16,0 2 1 0,-9-1-1 16,7 0 2-16,-2 1 5 0,-5-2 6 0,5 1-1 15,2-1-2-15,-3 2-2 0,-3 0-5 16,3 0-15-16,5 0-7 0,0 0-5 15,0 0-6-15,2 0-3 0,2 0-2 16,-7 0 2-16,9 0-1 0,0-1-3 0,0-1 0 16,9 2 0-16,-3 0-1 0,4-1-1 15,-2 1 1-15,11-4 1 0,-2 4-1 16,1-1-1-16,7 1 0 0,-2 0 3 16,-1 0 12-16,1 1 20 0,2-1 22 0,-6 4 19 15,5-3 21-15,-5 2 18 0,6 0 3 16,-9-1-10-16,1 0-18 0,-5 0-17 15,3 1-20-15,-7-2-19 0,0-1-13 0,-6 2-13 16,2-2-28-16,1 0-51 0,-5 0-42 16,-5-2-45-16,-1 0-145 0,-2-2-178 15,0-1-186-15,-3-1-62 0,-5-2-21 16,-1-2 12-16,-7-1 125 0,1-3 178 0</inkml:trace>
  <inkml:trace contextRef="#ctx0" brushRef="#br0" timeOffset="73715.59">21420 11251 12 0,'-3'0'122'0,"-1"0"-10"16,0 0-10-16,2-1-10 0,2 1-11 16,-4-2-5-16,4 2-5 0,-2-1-3 15,2 1 1-15,0-2 2 0,0 2 2 0,0 0-2 16,-4 0-3-16,4 2-4 0,0-1-3 15,0 1 11-15,0 1 25 0,-4 3 34 16,4 3 59-16,0 3 67 0,0 5 51 16,0 5 25-16,-2 5 1 0,-3 3-17 0,3 9-44 15,-2 3-60-15,0 6-54 0,-2 3-40 16,0 2-32-16,2 6-21 0,-3-1-18 16,3 3-12-16,-2-4-2 0,4-4 7 0,-2-2 2 15,0-4 1-15,2-5 3 0,-3-6-1 16,1-3-3-16,4-5-9 0,-6-3-8 15,6-6-3-15,0-2-9 0,-2-4-5 16,2-5-6-16,0 3-16 0,0-7-13 0,0-1-19 16,0-2-12-16,0-2-5 0,0-4-8 15,0-4-6-15,2-3-26 0,-2-5-69 16,6-1-103-16,-2-1-107 0,1-2-89 16,-3-3-80-16,6-1-53 0,-2-3 27 0,4-5 89 15,-1 1 97-15,1-4 93 0</inkml:trace>
  <inkml:trace contextRef="#ctx0" brushRef="#br0" timeOffset="74436.6">21463 11287 20 0,'0'-3'26'16,"-2"0"3"-16,-6-2 13 0,8 2 21 16,-2 1 22-16,-3 0 22 0,3-1 26 15,2 2 18-15,-4 1 15 0,0 0 20 0,4 0 30 16,-2 1 35-16,2-1 34 0,-4 2 35 15,0-2 18-15,4 0-13 0,-2 0-34 16,-2 0-42-16,1 0-48 0,3-2-58 16,-4 2-44-16,0-1-31 15,2 1-14-15,2-1-11 0,-4 1-6 0,2 0 1 0,2-2-5 16,-4 0 4-16,4 2-1 0,0 0-1 16,0 0-9-16,0 0-6 0,0 0-5 0,0 0-6 15,0 0-4-15,0 0-12 0,4 0 4 16,-4 0 1-16,6 0 0 0,-4 0 2 15,6 0 2-15,-5 0 2 0,3 0 2 16,4 0-3-16,-2 0 4 0,1 0-2 0,1-1-1 16,0 1 2-16,1 0-6 0,1-3 5 15,-2 3-1-15,5 0-1 0,-7-2-7 16,7 2 4-16,-3-1 0 0,2 1 0 16,-1 0-2-16,1 0 2 0,-1 0 6 0,1 0-4 15,-1 0 2-15,1 0-3 0,-6 0-1 16,7 0 0-16,-5 0 2 0,2 0 0 15,3 0-2-15,-7 1 1 0,3-1 0 0,-1 0 0 16,0 0-1-16,1 0-2 0,-1 0 3 16,-4 0-4-16,0 0 1 0,1 0-3 15,-3 0-1 1,-2 0 3-16,2 0 0 0,0 2 3 0,-4-2 3 0,0 0 9 0,0 1 2 16,2 1 2-16,-2-2 4 0,0 0 4 15,-2 1 10-15,2-1 6 0,-4 2 6 16,0 0 3-16,2-1-1 0,-5 0-2 15,3-1-10-15,-2 2-11 0,0-1-10 0,-4-1-6 16,-5 2-1-16,5-1-1 0,4-1-7 16,-5 1-4-16,3-1-6 0,-2 0-13 0,1 2-20 15,3-1-18-15,4-1-24 0,-2-1-139 16,0 1-178-16,2-2-193 0,2 2-93 16,0 0-38-16,0-4-2 0,2 1 124 15,6-1 179-15</inkml:trace>
  <inkml:trace contextRef="#ctx0" brushRef="#br0" timeOffset="76378.59">24661 11325 3 0,'0'-2'73'0,"-4"2"10"16,-1 2 13-16,5-2 5 0,0 0 7 16,-2 0 3-16,2 1 3 0,-4-1 0 0,2 2-2 15,-2-2-7-15,0 0-11 0,2 1-6 16,-2-1-12-16,-2 2-14 0,-1-2-14 15,-1 1-3-15,2-1 3 0,4 2-2 16,-6-2 11-16,1 0 22 0,-3 1 18 0,8-1 9 16,-6 0 7-16,1 0 30 0,1 0 26 15,0 0 10-15,0 0 14 0,2-1 14 16,0 1 8-16,2 0-19 0,-3-2-30 16,3 2-35-16,2-1-34 0,0 1-32 0,0 0-25 15,0 0-19-15,0 0-10 0,2 0-7 16,3 0-2-16,-3 0-1 0,6 0 2 15,-2 0 5-15,0 0-1 0,0 0 3 0,9 0 5 16,-5 0-1-16,-1 0 0 0,5 0-3 16,-2 0 2-16,3 0-3 0,-5 1 1 15,7-1-2-15,-5 0 0 0,3 0-1 16,-3 0 0-16,0 0-1 0,3 0-6 0,-3 2 1 16,3-2 2-16,-5 0-2 0,-2 0 1 15,7 1-1-15,-5 1 2 0,1 0 0 16,-3-1 3-16,2 0 1 0,5 2-1 15,-9-1 5-15,4 0-3 0,0 0 2 0,-3-1-2 16,-1 3-1-16,0-3-2 0,2 0 0 16,-1 1-3-16,-5 0-1 0,-2-2-2 0,8 1 2 15,-8-1-1-15,6 2-1 0,-6-2 2 16,0 0 1-16,0 0 1 0,2 0 1 16,-2 0-3-16,0 0 4 0,0 0 2 15,0 0 3-15,-2-2 1 0,2 1-2 0,-4-1 1 16,2 2-2-16,-2-3-5 0,0 2 0 15,4 1-4-15,-2-4 1 0,-3 4 0 16,3-1-1-16,2-1 3 0,-4 1 1 16,0 0 0-16,4 1 0 0,-2-2 2 0,2 2 0 15,0-1-1-15,-4 1-3 0,4 0 3 16,0 0-3-16,-4 0-1 0,4 0-1 16,0 0 1-16,0 0 8 0,0 0-6 0,0 0 4 15,0 1-2-15,0-1 1 0,0 0 1 16,0 2-4-16,0-2 2 0,0 1 5 15,0 2 6-15,0 0 5 0,0 1 6 16,-2 3 1-16,2-2 6 0,0 2-3 0,-4 0 4 16,4 1 5-16,0-1 1 0,0 4 3 15,0-2 7-15,-3 1 4 0,3 1 6 16,0-3 4-16,0 4 3 0,0-1 11 16,-4 0 6-16,4-1 3 0,0 2-1 0,-4 0-1 15,4-1-1-15,0 0-7 0,0 2-8 16,0-3-5-16,-2 2-8 0,2-1-10 15,0 1-9-15,0-1-6 0,0-1-8 0,-4 0-4 16,4 3-4-16,0-2 4 0,-2 1 5 16,2 0 3-16,0 1 4 0,0-2 4 15,0 0 2-15,0 1-1 0,-4 1-2 16,4-1 1-16,0 0 1 0,-4 0-2 0,4 2-3 16,0-2-1-16,0 1-5 0,0 0-4 15,-2 2-5-15,2-2-5 0,0 1-2 16,0-2-3-16,-5 1-2 0,5-1-1 15,0 1 1-15,0-1-1 0,-4-1 0 0,4-1 3 16,0-1 3-16,0 1 0 0,0 0 1 16,-2-2 0-16,2 3-1 0,-4-2-3 15,4 1-2-15,0-2-2 0,0 1-2 0,0 1-1 16,0 1 1-16,-2-1-1 0,2-2-1 16,0 3 0-16,0-2 1 0,0-1 0 15,0 2-1-15,-4-3 0 0,4 0 2 16,0 2 0-16,0-3-1 0,0 1 1 0,0 1 0 15,0-2 0-15,0 1 0 0,0-1 0 16,0 1 0-16,0 1-1 0,0-1-1 16,0 2-1-16,0 1 2 0,0-2-1 15,0 3 0-15,0-1 1 0,0 1 0 0,0-2 1 16,0 1-1-16,0 1 0 0,0-2 1 16,0 3-1-16,0-1 1 0,0 0-1 0,0 0 0 15,0 2-1-15,0 2-4 0,0-1-21 16,-4 2-53-16,4 4-77 0,0 0-95 15,0 6-65-15,0 3-126 0,0 4-189 16,0 1-180-16,0 1-44 0,0 4 28 0,0-3 31 16,0 0 110-16,0-4 203 0</inkml:trace>
  <inkml:trace contextRef="#ctx0" brushRef="#br0" timeOffset="77418.59">25918 11856 47 0,'-5'-3'217'0,"1"3"18"16,4 0-35-16,0-2-52 0,-2 2-43 0,2-3-32 15,0 2-20-15,0-1-3 0,0-2 12 16,0 2 24-16,0 0 37 0,2-1 50 15,-2 2 51-15,0 0 51 0,0 0 36 0,0-2 19 16,0 3-4-16,0 0-21 16,0 0-45-16,0 3-53 0,0-1-51 0,-2 2-39 15,2 0-18-15,0 8-5 0,-6 3 16 16,6 1 24-16,-8 6 43 0,6 0 42 16,-2 1 26-16,-1 4 10 0,3 1-4 0,-4 0-12 15,2-3-32-15,0 3-39 0,2-3-41 16,-4-3-35-16,1-2-29 0,1-2-25 15,2-3-23-15,-2-3-36 0,0-3-59 0,4-1-93 16,0-4-98-16,0-1-62 0,0-3-43 16,8-3-60-16,-6-3-102 0,7-1-64 15,-1-4-66-15,2 1-52 0,5-5-12 0,-3 2 56 16,5-4 138-16,-1 2 148 0</inkml:trace>
  <inkml:trace contextRef="#ctx0" brushRef="#br0" timeOffset="77952.59">26190 12041 223 0,'11'-2'282'0,"-3"-3"25"0,0 1-49 0,-2-3-63 16,1-1-50-16,-3-4-42 0,-2-2-37 15,6-3-32-15,-6-4-19 0,2-2-13 0,-4-4-5 16,2 1-3-16,-2-2 0 0,0-3 1 16,0 4 2-16,0-3 2 0,0 2 5 15,-2 1 13-15,2 1 34 0,-6 4 55 0,2 5 92 16,0-2 82-16,2 5 59 0,-4 1 27 15,-3 3-9-15,7 0-39 0,-6 5-84 16,2-1-80-16,-5 3-59 0,5 0-38 16,-4 1-24-16,8 2-11 0,-8 0-3 15,3 2 1-15,-3 1 2 0,4 2 4 0,-2-1 5 16,1 3 2-16,-3 1 3 0,4 2 2 16,0 3 2-16,-1-1 9 0,-3 4 7 15,4 0 19-15,-4 2 21 0,3 1 22 0,-1 2 19 16,6-1 10-16,-2 1-5 0,4 0-18 15,0 0-26-15,4-3-28 0,-2-1-27 16,6 1-24-16,-1-3-12 0,3-2-6 0,-2-2-7 16,7-3-8-16,-3-2-7 0,5-2 1 15,-1-2-5-15,-1-2-2 0,1 0 1 16,-4-2 6-16,3 2 2 0,-5-2 3 16,1 2 2-16,-3 2 3 0,0 0 8 15,-2 3 10-15,-4 6 17 0,3 4 8 0,-1 6 11 16,-8 5 10-16,-1 5 5 0,5 6-1 15,-6 5-3-15,-4 4 3 0,4 7 5 0,-5 4 0 16,1 2-1-16,2 1-6 0,-3 2-7 16,1-1-14-16,0-4-14 0,-1-5-21 15,5-3-37-15,2-7-57 0,-2-7-83 16,4-6-69-16,-2-5-51 0,4-10-55 0,0-3-93 16,4-7-100-16,-2-9-51 0,4-7-67 15,2-8-43-15,3-4 15 0,-3-6 98 16,6-1 136-16</inkml:trace>
  <inkml:trace contextRef="#ctx0" brushRef="#br0" timeOffset="78498.59">26527 11987 59 0,'-4'0'128'0,"0"4"12"0,4-1 6 16,-2-2 7-16,2 1 7 0,0-1 0 16,-4 1 2-16,4-1-8 0,0-1-8 0,0 0-15 15,0 0-11-15,0 0-7 0,0 0 5 16,-2 0 29-16,2-1 47 0,0 1 50 15,0-2 34-15,0 2 18 0,0-1-11 0,0 1-34 16,0-2-54-16,0 2-53 0,-4 0-43 16,0-1-33-16,1-2-19 0,3 3-14 15,-6 3-11-15,-2-2-8 0,2 4-3 16,0-1-4-16,-1 4-2 0,-3-1-2 0,0 5 1 16,4 2 1-16,-9 0 6 0,9 6 9 15,0 1 13-15,-1 1 11 0,-1 3 7 16,6-1-1-16,2 0-4 0,2 0-7 15,6-2-15-15,1-2-13 0,9-3-4 0,-1 0-1 16,1-6 13-16,7-3 14 0,-2-6 21 16,4-3 33-16,2-5 41 0,2-5 49 15,-4-3 38-15,0-4 28 0,-3-2 11 0,1-3 5 16,-8-1-11-16,-5-2-22 0,3 5-29 16,-13-3-27-16,2 4-26 0,-8 2-29 15,-3 0-41-15,-3 3-56 0,-2 1-72 16,-3 2-122-16,-1 3-162 0,-1 1-169 0,-1 3-268 15,-3 4-223-15,0 1-84 0,3 2 36 16,-3 0 118-16,4 0 145 0,1-2 264 16</inkml:trace>
  <inkml:trace contextRef="#ctx0" brushRef="#br0" timeOffset="80734.59">27633 11845 52 0,'0'-6'176'0,"0"0"3"15,0 1-6-15,0-1-7 0,0 2-9 0,4 0-10 16,-4-1-5-16,0 1 4 0,2-3 3 16,3 3 9-16,-3 0 15 0,-2-2 12 15,8 0 7-15,-8-2-3 0,2 2-5 16,-2-1-5-16,4 1-4 0,0 0-9 0,-4 0-6 15,0 1 0-15,0 1-2 0,0 2-19 16,0 0-23-16,-4 6-23 0,0 0-21 16,-2 4-23-16,0 6-19 0,-1 2-10 15,-1 5-2-15,2 2-2 0,-4 8-2 0,1 0 3 16,-1 3 1-16,2 2-5 0,-1 3 2 16,-1-4-4-16,4 0-1 0,-4-2-2 15,1-5-2-15,3-1-3 0,4-3-4 0,-6-4 1 16,6-3-1-16,2-7 1 15,-4 2 1-15,2-5 5 0,2-2-2 0,0-4-2 16,2-2-1-16,2-4-1 0,-4-1-2 16,2-4-4-16,6-1 3 0,-6-2 1 0,8-2-2 15,-3-1-1-15,1 0 0 0,0 0 1 16,3 0-1-16,-1 3 0 0,0 1 1 16,1 2 4-16,1 2 0 0,-6 1 0 15,4 5 0-15,5 0-1 0,-9 4 2 0,4 0-1 16,1 2 0-16,-3 4-1 0,0-2 3 15,3 3-1-15,-5 1 4 0,4-1 2 16,-4 1 2-16,-4 1 2 0,7 1 4 0,-3-1 15 16,-4-1 18-16,-2-1 20 0,4 0 31 15,-4-2 39-15,0 3 42 0,-4-2 26 16,2-1 21-16,-4 0 2 0,-3 1-18 16,1-2-28-16,-2 0-39 0,-5-2-43 0,3 1-36 15,-2-2-27-15,-3-2-24 16,5 2-29-16,-3-1-45 0,3-2-51 15,-1 0-55 1,3 0-60-16,0-2-39 0,3 2-13 0,-1-1 1 0,6-1-44 0,-2-2-92 0,4 0-74 16,0 2-81-16,4-3-96 0,-2 1-33 15,13-2 54-15,-5 2 130 0,2-1 122 16</inkml:trace>
  <inkml:trace contextRef="#ctx0" brushRef="#br0" timeOffset="81192.59">27956 12160 79 0,'10'-7'183'0,"5"-1"-15"0,-5 0-43 0,-4-3-43 16,0 0-33-16,-2-1-24 0,3 0-13 15,-7-1-7-15,0-3-3 0,0 3 5 16,-5-2 16-16,3 3 18 0,-6 0 24 0,6 2 27 16,-4 1 33-16,-2 1 28 0,1 1 35 15,-3 3 44-15,4 3 38 0,-4 1 28 16,-1 1 18-16,3 3 1 0,-2 4-25 15,-1-1-40-15,1 6-43 0,0-1-45 0,-3 3-36 16,3 1-30-16,0 1-20 0,3 2-20 16,-3 0-15-16,4-1-12 0,0-1-10 15,-3 2-8-15,9-3-7 0,-2-1-2 0,2-1 1 16,0-1-4-16,0-4-1 0,2-1 0 16,7 0 0-16,-3-6 2 0,-4 0-1 15,12-4-1-15,-7-2-2 0,3-4 1 16,0-2-1-16,3-2-2 0,-3-4-2 15,2 0 3-15,-1 0 0 0,3-2-2 0,-4 1-1 16,-1-1 2-16,1 3-1 0,-2 2 0 16,-1 1-2-16,-1 3 0 0,-2 3 2 15,2 2 2-15,-4 4 3 0,-2 4 1 0,8 3 4 16,-8 1 2-16,2 4 1 0,3 1 1 16,-3 1-1-16,-2 1 3 0,4 2 2 0,0 2 2 15,-2-3 7-15,2 2 6 0,0-2 7 16,2-2 1-16,-3 0 7 0,5-2 1 15,-2-2-5-15,-4-1-6 0,2-3-5 16,0 0-5-16,-2 0-6 0,-2-2-2 0,5-2-1 16,-1 0-5-16,-4-2-19 0,0-2-20 15,0 2-20-15,2-5-23 0,2 2-51 16,-4-4-133-16,0 1-133 0,0-1-136 16,0-1-120-16,2-1-54 0,-2 0 13 0,8-1 114 15,-6-1 142-15</inkml:trace>
  <inkml:trace contextRef="#ctx0" brushRef="#br0" timeOffset="81604.59">28243 12131 37 0,'-6'1'180'0,"2"0"-3"0,-2-1-21 16,1 0-18-16,-1 0-18 15,0-1-7-15,0 0 9 0,0-2 27 0,-3 2 57 16,7 0 74-16,-6-1 53 0,6 0 25 16,-4 2-4-16,-3-1-30 0,7 0-63 0,-4-1-80 15,-2 0-63-15,0 0-38 16,-1 0-28-16,3 1-5 0,0-1 2 0,0-1 4 16,2 2 6-16,0-1 0 0,1-1 0 15,-1 1-12-15,2 2-11 0,4-1-15 16,2 0-10-16,-1 1-5 0,5 0-2 0,-2-2 2 15,4 2 1-15,7-1 2 0,-5 1 2 16,5-2-1-16,-1 1 2 0,5 0 1 0,0-1 0 16,-5-1 2-16,3 2-2 15,-3-3 2-15,5 3-1 0,-7 1-1 0,3-1-5 16,-5 1-8-16,-1 0-5 0,-1 1-3 16,-4-1-8-16,0 0-3 0,-1 1-5 0,-3 1-15 15,-2 0-41-15,0-1-97 16,0-1-123-16,0 3-105 0,-2-1-91 15,-3-1-75-15,3-1-43 0,-6-1 54 0,2-3 102 16,0-2 96-16</inkml:trace>
  <inkml:trace contextRef="#ctx0" brushRef="#br0" timeOffset="81992.59">28301 12001 150 0,'0'-4'231'0,"-8"-2"0"0,8 6-28 0,-2-4-36 15,2 1-19-15,-5 2-3 0,1 1 16 16,4 0 46-16,0 0 68 0,0 1 54 15,-2 2 28-15,2 1 4 0,0 2-25 16,0 1-52-16,-4 3-79 0,2 2-64 0,-2 1-44 16,0 4-31-16,2-1-18 0,-2 2-15 15,2 0-6-15,-7 0-12 0,7 0-8 16,-2 0-2-16,2-2-2 0,-6 1-1 0,8-4 0 16,-2 1 0-16,2-3 0 0,0-1-1 15,0-1-3-15,2-2 2 0,6-1 1 16,-2-1 2-16,-4-1-1 0,9-1-1 15,-1 2 0-15,0-4 0 0,1 3-2 0,1-2 1 16,2 0 0-16,-5-2 9 0,1 4 13 16,5-2 15-16,-3-1 22 0,-2 1 36 15,1 0 33-15,-1-1 25 0,2 0 15 0,-5-1 2 16,7 2-9-16,-8-2-29 0,0-2-28 16,1 2-30-16,1-1-21 0,-8 0-17 15,2-3-39-15,-2 0-72 0,0 1-72 16,-2-4-45-16,2 0-70 0,-8 1-197 0,1-1-193 15,1-1-98-15,0 0-23 0,-8 3-2 16,5-4 42-16,-5-2 185 0</inkml:trace>
  <inkml:trace contextRef="#ctx0" brushRef="#br0" timeOffset="84340.59">17746 4480 110 0,'0'0'225'16,"0"0"11"-16,-2 0-24 0,2 0-24 15,0 0-15-15,-4 0-1 0,4-1 23 16,0 1 45-16,-4 0 47 0,4-1 26 16,0-1 10-16,4 0-12 0,-4 2-35 0,0 0-58 15,0 0-61-15,0 0-50 0,0 0-30 16,0 0-14-16,0 0-7 0,0 2-4 15,0-2-2-15,4 2-6 0,-4-2-4 16,0 1-5-16,0 0-11 0,2 1-5 0,-2 1-5 16,0 0 0-16,4 0-3 0,-2 1-1 15,7 1 0-15,-9 1 2 0,2-2 1 16,4 2 3-16,-2 1 4 0,2 2 1 16,-2-2 3-16,1 2 2 0,1-2-3 0,0 1 4 15,-2-1-3-15,2 1-1 0,-4-4-2 16,7 2-7-16,-7-2 4 0,6 2-4 15,-6-2 1-15,4-2-1 0,-2 3-2 0,1-5 2 16,1 2-2-16,0-2-3 0,0 0 1 16,0 0-3-16,5-2 2 0,-3 0 2 15,0-3-4-15,3 0-2 0,3-1-7 16,-4 0 2-16,3 0-1 0,-3-1 0 16,2-2 2-16,3 1 0 0,-5 1 2 0,-1-2-1 15,1 2-8-15,4-3 2 0,-3 1 2 16,-3 2 0-16,2-1 3 0,1 1-2 15,-5 0 9-15,8 2-7 0,-7 0-1 0,-1 1-5 16,0 1-3-16,2 1 1 0,-2 1 0 16,1 1 2-16,-1 0-1 0,-2 1 8 0,2 1 5 15,0 1-1-15,3-1-2 0,-7 0 1 16,4 3 3-16,2 0 4 0,-2-1 1 16,1 0 10-16,-1 2 17 0,4-1 12 15,-4 1 9-15,5 0 4 0,-1 0 4 0,0 0 3 16,3-1-12-16,-3 2-6 0,4-3-7 15,-5 1-5-15,1 0-4 0,5-3-1 16,-3 2 12-16,2-3 17 0,-1 0 15 0,1-1 14 16,-1-1 12-16,-1-2 2 0,3 0-8 15,-3 0-20-15,-2-1-18 0,5 0-17 16,-7 0-19-16,2 1-21 0,-1-1-49 16,-1 1-91-16,0 1-90 0,-2 1-63 0,1-3-142 15,-1 1-193-15,-2 1-182 0,-2 1-33 16,6 0 23-16,-6-1 30 0,7-1 126 15,-1 3 191-15</inkml:trace>
  <inkml:trace contextRef="#ctx0" brushRef="#br0" timeOffset="86167.59">28661 12109 90 0,'2'0'117'0,"-2"0"12"0,8 0 6 16,-6 0 4-16,2 0-3 0,-2 0-3 15,-2 0-2-15,4 0 5 0,0 0 9 16,-4 0 18-16,0 0 31 0,0 0 43 16,0 0 43-16,3 0 18 0,-3-1 6 0,4-1-14 15,-4 1-40-15,2-1-55 0,-2-1-63 16,4 1-42-16,0 0-34 0,-4 0-20 15,0-1-8-15,2 3 5 0,-2-1 7 0,0 1 9 16,0 0 2-16,-2 0 4 0,2 0-2 16,-8 0-11-16,6 0-14 0,-9 1-10 15,5-1-4-15,-4 3-3 0,-1-1 1 0,1 2 1 16,0 1 4-16,2-1 0 0,-3 1 1 16,-3 1-2-16,8 0-4 0,-1 1-3 15,-3 1-3-15,4-1-2 0,-5 3 0 16,5-3 3-16,-2 1 1 0,2 0 6 0,0 0 3 15,1 0 2-15,3 1 4 0,-2-1 0 16,2-3 2-16,-2 3-3 0,4-4 0 16,0 2 0-16,0 0-6 0,4-2 9 15,2 2 11-15,-4 0 5 0,9 0 18 0,-1-1 22 16,0-1 29-16,3 0 20 0,1 1 10 16,-1-1 19-16,3-2 7 0,1 0-4 15,-3-2-17-15,-1 0-20 0,1 0-20 0,-4 0-26 16,-3 0-22-16,3-2-20 0,-8 2-12 15,4-2-11-15,3-1-12 0,-9 2-18 16,2 1-37-16,-2-2-60 0,0-1-85 16,4 1-65-16,-4-2-37 0,4 2-36 0,-4-3-91 15,2-1-101-15,2 2-55 0,-2-4-81 16,2 1-50-16,0-2 2 0,5 0 102 16,-1-4 144-16</inkml:trace>
  <inkml:trace contextRef="#ctx0" brushRef="#br0" timeOffset="86690.59">28967 11796 187 0,'-5'0'267'0,"3"1"31"0,-4 3 21 16,-2 3 44-16,6 0 41 0,-4 4 22 15,-3 0 4-15,7 5-23 0,-6 2-52 0,6 1-83 16,-4 3-83-16,-3 5-58 0,7-1-33 16,-8 0-15-16,4 6-11 0,-4 1 2 15,3-4-1-15,-3 2-1 0,4 0-2 16,-2-3-15-16,-1 0-10 0,1 0-7 0,2-4-5 16,0-3-2-16,-1-3 3 0,3-3 7 15,0-5 6-15,4-1-6 0,0-3-4 16,0-1-4-16,0-5-11 0,0-2-19 0,8-4-24 15,-6 0-25-15,5-4-20 0,1-3-25 16,2 0-15-16,-1-5-3 0,5 2 3 0,-4-2 21 16,3-3 19-16,-3 4 20 15,2-1 17-15,-1 3 10 0,-5 2 10 0,2 1 4 16,-2 4 4-16,1 2 3 0,-3 5 3 16,-2 1 3-16,2 5 10 0,-4 1 12 15,0 4 20-15,0 1 18 0,0 2 25 16,-4 2 26-16,4 1 24 0,0-2 10 0,0 4-2 15,0-2-14-15,0-1-19 0,0 1-30 16,4-6-27-16,0 2-27 0,-2-3-17 0,2-2-18 16,-2-1-28-16,7-1-45 0,-7-2-48 15,6-2-38-15,-2-1-31 0,-4 0-20 16,7-4-43-16,-1-3-92 0,0 0-91 16,-6 0-90-16,4 0-111 0,-1-4-51 0,-1 4 22 15,-2-1 114-15,2-2 127 0</inkml:trace>
  <inkml:trace contextRef="#ctx0" brushRef="#br0" timeOffset="87200.59">29091 12214 132 0,'2'0'327'0,"-2"2"88"0,8-2 35 0,-6 0-8 16,4 0-21-16,2 0-26 0,-1 0-47 16,3 0-60-16,0-2-57 0,3 2-51 15,-1 0-43-15,3-5-33 0,-3 5-27 0,2-1-21 16,3 0-17-16,-7 0-12 0,3-2-9 15,-3 2-8-15,0 0-3 0,1-1-5 0,-5 2 3 16,-4-2 1-16,6 1-1 0,-8 0 2 16,2-1-1-16,-2-1 7 0,-2 0-5 15,2-3 0-15,-4 2 3 0,0-4-7 0,2 1-1 16,-4 1-3-16,-3-3 1 0,7 1 3 16,-4 1-2-16,-2-1 0 0,2 0 5 15,0 1-4-15,-1 0 2 0,-1-1-2 16,0 1 3-16,0-1 3 0,-1 2 1 15,-1-1 6-15,2 3 6 0,-1 1 10 0,1 0 15 16,0 0 9-16,0 2 2 0,1 1 2 16,-3 4-7-16,8-2-6 0,-6 2-7 15,-1 3-2-15,1 2 4 0,6 2 4 0,-4-2 11 16,2 5 10-16,-2 0 12 0,6 1 13 16,-9 0 11-16,9 0 15 0,-2 1 10 15,2-2 2-15,2 1-10 0,-2 0-9 0,4-2-15 16,1 1-13-16,-3-2-16 0,2-1-8 15,2-1-4-15,0-3-1 0,2-1-4 16,-1 0-5-16,-1-1-5 0,0-1-7 0,4-2-12 16,1-1-11-16,-1-1-20 0,-4 0-38 15,5 0-62-15,-1-1-82 0,-4-1-75 16,4 1-45-16,-3-1-28 0,3 1-46 16,0 0-89-16,1-1-59 0,-3 0-55 0,2 1-84 15,1 0-32-15,1-3 40 0,2 2 131 16,-1-3 130-16</inkml:trace>
  <inkml:trace contextRef="#ctx0" brushRef="#br0" timeOffset="87734.59">29539 12187 13 0,'0'-1'279'0,"0"-2"75"15,-2 0 63-15,-2 0 2 0,2-1-21 16,2 0-28-16,-4-1-42 0,0-1-49 15,2 0-46-15,2-1-48 0,-7 1-30 0,3 0-20 16,0 0-7-16,-2 1-9 0,0-1-17 16,-1 2-13-16,-1 0-14 0,2 1-14 15,-4-2-13-15,-1 3-9 0,5 0 3 16,-4 0 5-16,4 1 6 0,-5 1 7 0,5 0 8 16,-4 0-1-16,8 0-8 0,-7 1-13 15,3-1-9-15,4 2-14 0,-2-1-14 16,0 0-9-16,4 3-2 0,-2-1-5 15,2 0 2-15,0 1 15 0,0 2 19 0,0 0 17 16,0 2 17-16,0 1 21 0,0 0 22 0,0 1 10 16,2-1 5-16,-2 2 6 15,4 0 6-15,0 0 5 0,-2 1 3 0,2-3 3 16,3 1 1-16,-3 0 2 0,2-1-1 16,0 0-4-16,0 0-3 0,3-1 2 0,-3 1 0 15,4-1-7-15,-4 0-2 0,5 1-2 16,-5 0-7-16,4 0-8 0,0-2-4 15,-3 1-4-15,3-1-5 0,-8-1-13 16,6 2-14-16,-1-4-13 0,-5 3-33 16,-2-3-29-16,0 0 0 0,-2 0 0 0,-5 0 0 15,-1 0 0-15,-2-1 0 0,-7 0 0 16,1-1 0-16,-1-2 0 0,-1 0-154 16,-3-3-138-16,4-1-177 0,1-1-175 0,1-1-247 15,3 0-197-15,-3-2-54 0,7 1 52 16,0-2 142-16,6-3 158 0,-2 1 262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A9622D-69F5-48F1-2ED9-AC9894071B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AD9CF1-F795-7EAA-148D-381121F66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46D028-E42E-F0E8-C5A9-FDA8D221A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CECC-145D-40F2-84FC-70C782E0F4FD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FBE66F-35DA-D7E1-AB64-BB394079C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8A5F40-BD9E-642C-6FA4-13A06B1C8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B7C1-DEF0-4F2B-8C9B-A851B73A38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762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301EA-4F8F-0013-2F79-D37B01041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8B3B43-583A-6679-4605-532DBD6A4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7950C1-2C65-6F9D-E7D8-CB1640F8F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CECC-145D-40F2-84FC-70C782E0F4FD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F1AFEC-0116-4B54-96D9-B734DCE93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369676-9199-A014-2B72-6676704EA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B7C1-DEF0-4F2B-8C9B-A851B73A38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475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63CA37-8505-2FF4-3A5B-C05439BDB4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069831-AD84-C926-87DC-1B51D97DD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28AA7B-3908-9294-69ED-D249619D6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CECC-145D-40F2-84FC-70C782E0F4FD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37BBB8-1B13-87BF-8832-EEAB591B3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71A143-C94D-34FA-CCE9-2A1966C10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B7C1-DEF0-4F2B-8C9B-A851B73A38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071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FC577-B7DC-9AB3-BCEB-A0E5F908A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077432-BD75-3415-55E6-00196E600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191445-7F8C-6D6F-81DF-66B755C3B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CECC-145D-40F2-84FC-70C782E0F4FD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A9C7D7-6ADC-EACC-76CA-037D4350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905F75-D806-0CE5-9062-07E5DF290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B7C1-DEF0-4F2B-8C9B-A851B73A38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9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982CC-0717-19D8-9134-2AA9DABA0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BAD200-CCFD-ED9B-F3E8-24723B610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2B37FA-4FC4-DEB0-3B30-564E3A14E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CECC-145D-40F2-84FC-70C782E0F4FD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D036D9-334D-ACF2-03DD-2E4629D9C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BD0E02-D5EE-5DAE-1D3F-29DAB5D34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B7C1-DEF0-4F2B-8C9B-A851B73A38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796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9C443-3615-582A-F37E-05C8FC749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A2FB84-0D81-C96E-A670-B319BC7241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B65341-AB9A-298A-63DE-E62E59A04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5F3990-5115-79AB-C003-B0D4F2041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CECC-145D-40F2-84FC-70C782E0F4FD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BAEC51-70B1-BFBC-38E9-094B4E469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2630AD-4693-4260-9E0C-F24EF433E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B7C1-DEF0-4F2B-8C9B-A851B73A38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2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ACB09-9BE0-AE1A-96CC-BC116BD1D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6EBF3E-E666-80C4-08EE-22F492A81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CACE0F-9F99-18C3-A685-B1A7C7C12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82A1B6-D4ED-7A5B-9E6E-E468EC67D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D362D6-4BC0-26D8-7FE4-6E2BE5A83B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75CDA8-4D4B-316D-2AF3-FDF13245D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CECC-145D-40F2-84FC-70C782E0F4FD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0C35120-21B6-F8A1-2836-BC5C6EEF8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C8B8A2-4104-699F-5422-99D63BEB0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B7C1-DEF0-4F2B-8C9B-A851B73A38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040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C82BD-B3ED-3D3E-60EB-1A364A681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990529-FC5B-6461-DA12-228AFE3CB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CECC-145D-40F2-84FC-70C782E0F4FD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943EDB-6A13-9DC5-B850-A58144FDA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C4FFB5-92AE-0134-5129-827588EA6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B7C1-DEF0-4F2B-8C9B-A851B73A38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381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BCF07B-C6E1-8BFD-858E-41EE473C8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CECC-145D-40F2-84FC-70C782E0F4FD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5B2428-6BA3-A3A6-AC66-CD53D9E3C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DE2501-5937-FF04-04BD-3CE0F68A2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B7C1-DEF0-4F2B-8C9B-A851B73A38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520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2B00A-6BB6-0166-270F-88F50A44F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20376A-CBE0-98E7-BD7C-D3CAD3C60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545FD1-1074-8F27-4611-6F018F940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8FA193-EBFD-B806-219F-2435575DA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CECC-145D-40F2-84FC-70C782E0F4FD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5E28FA-4A21-B9C0-FF9B-56215A4AC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EB848D-A50A-0D73-DACF-F2FCB1793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B7C1-DEF0-4F2B-8C9B-A851B73A38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215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4D3C58-49B2-D30A-D7EB-7B662B8DA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0A6FF0-92DB-A4B1-6B73-C13B3D8DE4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15B7A3-2CFA-4EB3-FD78-BC1B8E554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F5AA58-4832-7B2C-5526-49101CD2C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CECC-145D-40F2-84FC-70C782E0F4FD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F04FAF-FDA2-41D2-7058-5FF08BD9E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6FAD26-C3E5-455D-856E-AD54A369F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B7C1-DEF0-4F2B-8C9B-A851B73A38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49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E59F3C-2133-7D85-6B0C-B547D400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EC6349-58DB-5796-1B00-D334A30A5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3111DF-F893-F8A1-DC51-00F944833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1CECC-145D-40F2-84FC-70C782E0F4FD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CFB64E-B4C2-FE2A-0916-52CC628626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7E0921-F16C-889B-F134-01B3DDA04C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EB7C1-DEF0-4F2B-8C9B-A851B73A38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399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E159759-48C8-FE4F-AA5D-255D7C2EB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8" y="3863626"/>
            <a:ext cx="3924848" cy="254353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E1164D6-85F4-843B-77FB-2B196BDBE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9658" y="1740135"/>
            <a:ext cx="4096322" cy="159089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08F5878-6E03-A9C5-201F-EDF26571BF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4533" y="3858863"/>
            <a:ext cx="3896269" cy="24958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B2F1F0D-8431-B358-89C4-46A9F54EC0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1106" y="3815014"/>
            <a:ext cx="3953427" cy="260068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406F02F9-C15A-AF51-00F6-2D3ACC7CA30F}"/>
                  </a:ext>
                </a:extLst>
              </p14:cNvPr>
              <p14:cNvContentPartPr/>
              <p14:nvPr/>
            </p14:nvContentPartPr>
            <p14:xfrm>
              <a:off x="1822320" y="4357080"/>
              <a:ext cx="8364960" cy="1574640"/>
            </p14:xfrm>
          </p:contentPart>
        </mc:Choice>
        <mc:Fallback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406F02F9-C15A-AF51-00F6-2D3ACC7CA30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12960" y="4347720"/>
                <a:ext cx="8383680" cy="159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8680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312B06E-E5D0-DD0C-72BF-9F93D2FD0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156" y="1399892"/>
            <a:ext cx="2419688" cy="405821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59CECDBD-9124-C345-CD18-B8482D944D4F}"/>
                  </a:ext>
                </a:extLst>
              </p14:cNvPr>
              <p14:cNvContentPartPr/>
              <p14:nvPr/>
            </p14:nvContentPartPr>
            <p14:xfrm>
              <a:off x="6384960" y="1607040"/>
              <a:ext cx="4579920" cy="300348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59CECDBD-9124-C345-CD18-B8482D944D4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75600" y="1597680"/>
                <a:ext cx="4598640" cy="302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1852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Nemo4110</dc:creator>
  <cp:lastModifiedBy>Nemo4110</cp:lastModifiedBy>
  <cp:revision>1</cp:revision>
  <dcterms:created xsi:type="dcterms:W3CDTF">2023-04-21T12:58:03Z</dcterms:created>
  <dcterms:modified xsi:type="dcterms:W3CDTF">2023-04-21T13:44:07Z</dcterms:modified>
</cp:coreProperties>
</file>