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5" r:id="rId2"/>
    <p:sldId id="366" r:id="rId3"/>
    <p:sldId id="362" r:id="rId4"/>
    <p:sldId id="364" r:id="rId5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87FF5-B91D-46D9-9365-0AD9682781B2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21F9-0761-4972-B11B-F8287A24B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9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9142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1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87095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8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508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973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581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78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735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02534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88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6654-BEE5-24C9-BC9D-BB6D2E0BEF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</p:spTree>
    <p:extLst>
      <p:ext uri="{BB962C8B-B14F-4D97-AF65-F5344CB8AC3E}">
        <p14:creationId xmlns:p14="http://schemas.microsoft.com/office/powerpoint/2010/main" val="3281333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221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41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93646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76192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2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9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1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>
            <a:extLst>
              <a:ext uri="{FF2B5EF4-FFF2-40B4-BE49-F238E27FC236}">
                <a16:creationId xmlns:a16="http://schemas.microsoft.com/office/drawing/2014/main" id="{63C0110F-AA77-51FB-37DF-BC3D51A145AA}"/>
              </a:ext>
            </a:extLst>
          </p:cNvPr>
          <p:cNvSpPr/>
          <p:nvPr/>
        </p:nvSpPr>
        <p:spPr>
          <a:xfrm>
            <a:off x="811459" y="2177105"/>
            <a:ext cx="5744056" cy="1558359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CADAI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08. </a:t>
            </a:r>
            <a:r>
              <a:rPr lang="ru-RU" dirty="0"/>
              <a:t>Сервис для выявления компьютерных томографий органов грудной клетки без патологий</a:t>
            </a:r>
          </a:p>
        </p:txBody>
      </p:sp>
      <p:pic>
        <p:nvPicPr>
          <p:cNvPr id="2" name="Рисунок 1" descr="Изображение выглядит как Шрифт, символ, логотип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A414BCF-D32A-0666-E293-F13D46FC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67" y="2308467"/>
            <a:ext cx="3778811" cy="12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одним усеченным углом 2">
            <a:extLst>
              <a:ext uri="{FF2B5EF4-FFF2-40B4-BE49-F238E27FC236}">
                <a16:creationId xmlns:a16="http://schemas.microsoft.com/office/drawing/2014/main" id="{84F5218D-7EA5-E87A-5428-A9065418900C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C7F1B208-7478-7BDA-1FDE-22C155525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495" y="1132798"/>
            <a:ext cx="5227567" cy="2221824"/>
          </a:xfrm>
        </p:spPr>
      </p:sp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/>
              <a:t>ИНС для распознавания патологий на снимках  томографии грудной клетки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580642" y="4950119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/>
              <a:t>Решение представляет из себя сервер с тремя ИНС. Первая нейронная сеть проверяет изображена ли грудная клетка, вторая определяет есть патология или нет,  а последняя конкретно определяет заболевание.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1558339" y="454481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474783" y="4375230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Идеи нашего решения дальше будут применяться для создания ИНС для поиска дефектов на  рентгеновских снимках сварных швов.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</a:t>
            </a:r>
            <a:r>
              <a:rPr lang="en-US" dirty="0"/>
              <a:t> - </a:t>
            </a:r>
            <a:r>
              <a:rPr lang="ru-RU" dirty="0"/>
              <a:t>Москва</a:t>
            </a:r>
          </a:p>
          <a:p>
            <a:r>
              <a:rPr lang="ru-RU" dirty="0"/>
              <a:t>Количество человек - 3</a:t>
            </a:r>
          </a:p>
          <a:p>
            <a:r>
              <a:rPr lang="ru-RU" dirty="0"/>
              <a:t>Капитан команды – Вдовин Д. И.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7CB04CCE-DD7B-2901-A280-8E4E079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dirty="0">
                <a:latin typeface="+mn-lt"/>
              </a:rPr>
              <a:t>CADAI</a:t>
            </a:r>
            <a:r>
              <a:rPr lang="ru-RU" dirty="0"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2937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Денис Вдовин</a:t>
            </a:r>
          </a:p>
        </p:txBody>
      </p:sp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5139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Дмитрий Марков</a:t>
            </a:r>
          </a:p>
        </p:txBody>
      </p:sp>
      <p:sp>
        <p:nvSpPr>
          <p:cNvPr id="22" name="Прямоугольник с двумя учесеченными противолежащими углами 21">
            <a:extLst>
              <a:ext uri="{FF2B5EF4-FFF2-40B4-BE49-F238E27FC236}">
                <a16:creationId xmlns:a16="http://schemas.microsoft.com/office/drawing/2014/main" id="{C0BDD918-C523-85DA-E4EE-1309ADD1F936}"/>
              </a:ext>
            </a:extLst>
          </p:cNvPr>
          <p:cNvSpPr/>
          <p:nvPr/>
        </p:nvSpPr>
        <p:spPr>
          <a:xfrm>
            <a:off x="7340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Кирилл Двойник</a:t>
            </a:r>
          </a:p>
        </p:txBody>
      </p:sp>
      <p:sp>
        <p:nvSpPr>
          <p:cNvPr id="14" name="Прямоугольник с одним усеченным углом 13">
            <a:extLst>
              <a:ext uri="{FF2B5EF4-FFF2-40B4-BE49-F238E27FC236}">
                <a16:creationId xmlns:a16="http://schemas.microsoft.com/office/drawing/2014/main" id="{820946FA-1EEC-A584-2AA0-2D6CA2606D3E}"/>
              </a:ext>
            </a:extLst>
          </p:cNvPr>
          <p:cNvSpPr/>
          <p:nvPr/>
        </p:nvSpPr>
        <p:spPr>
          <a:xfrm>
            <a:off x="7340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5139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2937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5F75D9-2AE8-476E-3BFF-E3DD59A60081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133103" y="1522006"/>
            <a:ext cx="1536171" cy="1440161"/>
          </a:xfrm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67E99FD-70C0-A2B6-EA8E-C07EBA0B37E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5333174" y="1522006"/>
            <a:ext cx="1536171" cy="1440161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D6C4749F-7C67-9CD8-7C7C-023BB23DC622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7519176" y="1522006"/>
            <a:ext cx="1536171" cy="1440161"/>
          </a:xfrm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CADAI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14568" y="4264316"/>
            <a:ext cx="1843581" cy="1576498"/>
          </a:xfrm>
        </p:spPr>
        <p:txBody>
          <a:bodyPr/>
          <a:lstStyle/>
          <a:p>
            <a:r>
              <a:rPr lang="ru-RU" dirty="0"/>
              <a:t>Капитан, Разработчик ИНС</a:t>
            </a:r>
          </a:p>
          <a:p>
            <a:r>
              <a:rPr lang="en-US" dirty="0"/>
              <a:t>@demisvdovin</a:t>
            </a:r>
            <a:endParaRPr lang="ru-RU" dirty="0"/>
          </a:p>
          <a:p>
            <a:r>
              <a:rPr lang="ru-RU" dirty="0"/>
              <a:t>+79161385876</a:t>
            </a:r>
          </a:p>
          <a:p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91192" y="4264316"/>
            <a:ext cx="1843581" cy="1576498"/>
          </a:xfrm>
        </p:spPr>
        <p:txBody>
          <a:bodyPr/>
          <a:lstStyle/>
          <a:p>
            <a:r>
              <a:rPr lang="ru-RU" dirty="0"/>
              <a:t>Разработчик ИНС</a:t>
            </a:r>
          </a:p>
          <a:p>
            <a:r>
              <a:rPr lang="en-US" dirty="0"/>
              <a:t>@MamaAnarchya</a:t>
            </a:r>
            <a:endParaRPr lang="ru-RU" dirty="0"/>
          </a:p>
          <a:p>
            <a:r>
              <a:rPr lang="ru-RU" dirty="0"/>
              <a:t>+79226268619</a:t>
            </a:r>
          </a:p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7219F4-4A32-4712-0457-14090DB933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66644" y="4264316"/>
            <a:ext cx="1843581" cy="1576498"/>
          </a:xfrm>
        </p:spPr>
        <p:txBody>
          <a:bodyPr/>
          <a:lstStyle/>
          <a:p>
            <a:r>
              <a:rPr lang="ru-RU" dirty="0" err="1"/>
              <a:t>Бакенд</a:t>
            </a:r>
            <a:r>
              <a:rPr lang="ru-RU" dirty="0"/>
              <a:t> разработчик</a:t>
            </a:r>
          </a:p>
          <a:p>
            <a:r>
              <a:rPr lang="en-US" dirty="0"/>
              <a:t>@kird_k</a:t>
            </a:r>
            <a:endParaRPr lang="ru-RU" dirty="0"/>
          </a:p>
          <a:p>
            <a:r>
              <a:rPr lang="ru-RU"/>
              <a:t>+79115882113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endParaRPr lang="ru-RU" dirty="0">
              <a:latin typeface="+mn-lt"/>
            </a:endParaRP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93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Так как у всех членов команды похожая тематика будущей дипломной работы, мы решили объединиться и попробовать свои силы на практике. 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2469576" y="4905560"/>
            <a:ext cx="7318749" cy="10553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Основными трудностями было найти датасеты с разнообразным набором патологий, а также с хорошим качеством изображений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Данная задача ближе всего к теме дипломных работ членов команды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ЛЦТ_2025_Шаблон_презентации</Template>
  <TotalTime>219</TotalTime>
  <Words>222</Words>
  <Application>Microsoft Office PowerPoint</Application>
  <PresentationFormat>Широкоэкранный</PresentationFormat>
  <Paragraphs>37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Wingdings</vt:lpstr>
      <vt:lpstr>Для Академия инноваторов 16_9</vt:lpstr>
      <vt:lpstr>Команда CADAI</vt:lpstr>
      <vt:lpstr>КОМАНДА «CADAI»</vt:lpstr>
      <vt:lpstr>КОМАНДА «CADAI»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Вдовин</dc:creator>
  <cp:lastModifiedBy>Денис Вдовин</cp:lastModifiedBy>
  <cp:revision>14</cp:revision>
  <dcterms:created xsi:type="dcterms:W3CDTF">2025-10-01T11:50:00Z</dcterms:created>
  <dcterms:modified xsi:type="dcterms:W3CDTF">2025-10-02T08:12:59Z</dcterms:modified>
</cp:coreProperties>
</file>