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7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8552B-DB65-40B2-8ACA-8B6011BB408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8F8EC8-CA56-4FA7-93DF-68950146A882}">
      <dgm:prSet/>
      <dgm:spPr/>
      <dgm:t>
        <a:bodyPr/>
        <a:lstStyle/>
        <a:p>
          <a:r>
            <a:rPr lang="en-US"/>
            <a:t>The goal of the project is to compress spreadsheets via sql.</a:t>
          </a:r>
        </a:p>
      </dgm:t>
    </dgm:pt>
    <dgm:pt modelId="{CA4FE0F7-3A49-4DE2-BA68-13A80835E171}" type="parTrans" cxnId="{089D7B79-8995-427A-89D8-D7FF2783D2FB}">
      <dgm:prSet/>
      <dgm:spPr/>
      <dgm:t>
        <a:bodyPr/>
        <a:lstStyle/>
        <a:p>
          <a:endParaRPr lang="en-US"/>
        </a:p>
      </dgm:t>
    </dgm:pt>
    <dgm:pt modelId="{9A36D5D6-B5C9-4F07-9833-BEB52551BC0B}" type="sibTrans" cxnId="{089D7B79-8995-427A-89D8-D7FF2783D2FB}">
      <dgm:prSet/>
      <dgm:spPr/>
      <dgm:t>
        <a:bodyPr/>
        <a:lstStyle/>
        <a:p>
          <a:endParaRPr lang="en-US"/>
        </a:p>
      </dgm:t>
    </dgm:pt>
    <dgm:pt modelId="{F9BE9D21-1D6F-4DF1-9335-BFF363099BDC}">
      <dgm:prSet/>
      <dgm:spPr/>
      <dgm:t>
        <a:bodyPr/>
        <a:lstStyle/>
        <a:p>
          <a:r>
            <a:rPr lang="en-US" dirty="0"/>
            <a:t>Traditional spreadsheets such as csv and excel store data by each row</a:t>
          </a:r>
        </a:p>
      </dgm:t>
    </dgm:pt>
    <dgm:pt modelId="{260623D6-4F28-4686-B757-F7AA9AB55EC9}" type="parTrans" cxnId="{ACB0E527-68F1-477B-A8B2-10B66FEBEC68}">
      <dgm:prSet/>
      <dgm:spPr/>
      <dgm:t>
        <a:bodyPr/>
        <a:lstStyle/>
        <a:p>
          <a:endParaRPr lang="en-US"/>
        </a:p>
      </dgm:t>
    </dgm:pt>
    <dgm:pt modelId="{96DCE076-BDEE-4A86-BB6B-3FDAC076E0AD}" type="sibTrans" cxnId="{ACB0E527-68F1-477B-A8B2-10B66FEBEC68}">
      <dgm:prSet/>
      <dgm:spPr/>
      <dgm:t>
        <a:bodyPr/>
        <a:lstStyle/>
        <a:p>
          <a:endParaRPr lang="en-US"/>
        </a:p>
      </dgm:t>
    </dgm:pt>
    <dgm:pt modelId="{9C3F1EEB-BF7A-42F4-84E5-2D0789197FA6}">
      <dgm:prSet/>
      <dgm:spPr/>
      <dgm:t>
        <a:bodyPr/>
        <a:lstStyle/>
        <a:p>
          <a:r>
            <a:rPr lang="en-US" dirty="0"/>
            <a:t>While this is ideal for most spreadsheets where very little blank space exists, csv wastes a lot of space on the computer storing essentially nothing</a:t>
          </a:r>
        </a:p>
      </dgm:t>
    </dgm:pt>
    <dgm:pt modelId="{05A1D40F-48AA-4F4B-A486-248FFD0A418F}" type="parTrans" cxnId="{CEF4026B-2B2E-42A5-90D9-DCF546C58B95}">
      <dgm:prSet/>
      <dgm:spPr/>
      <dgm:t>
        <a:bodyPr/>
        <a:lstStyle/>
        <a:p>
          <a:endParaRPr lang="en-US"/>
        </a:p>
      </dgm:t>
    </dgm:pt>
    <dgm:pt modelId="{36164611-3F28-4FB4-90F5-22741DA709D2}" type="sibTrans" cxnId="{CEF4026B-2B2E-42A5-90D9-DCF546C58B95}">
      <dgm:prSet/>
      <dgm:spPr/>
      <dgm:t>
        <a:bodyPr/>
        <a:lstStyle/>
        <a:p>
          <a:endParaRPr lang="en-US"/>
        </a:p>
      </dgm:t>
    </dgm:pt>
    <dgm:pt modelId="{102142D7-A1EC-44AA-954F-D8E1526F8019}">
      <dgm:prSet/>
      <dgm:spPr/>
      <dgm:t>
        <a:bodyPr/>
        <a:lstStyle/>
        <a:p>
          <a:r>
            <a:rPr lang="en-US" dirty="0"/>
            <a:t>The goal of </a:t>
          </a:r>
          <a:r>
            <a:rPr lang="en-US" dirty="0" err="1"/>
            <a:t>sql</a:t>
          </a:r>
          <a:r>
            <a:rPr lang="en-US" dirty="0"/>
            <a:t> storage is to store individual cells in a database instead of entire rows and columns</a:t>
          </a:r>
        </a:p>
      </dgm:t>
    </dgm:pt>
    <dgm:pt modelId="{1A1F46CD-447B-40A7-8C3F-D378DFC5983C}" type="parTrans" cxnId="{D8E8B668-B17A-4B54-828B-CE36414079B1}">
      <dgm:prSet/>
      <dgm:spPr/>
      <dgm:t>
        <a:bodyPr/>
        <a:lstStyle/>
        <a:p>
          <a:endParaRPr lang="en-US"/>
        </a:p>
      </dgm:t>
    </dgm:pt>
    <dgm:pt modelId="{36E4BEA7-F67B-48AC-881C-335AE8234CED}" type="sibTrans" cxnId="{D8E8B668-B17A-4B54-828B-CE36414079B1}">
      <dgm:prSet/>
      <dgm:spPr/>
      <dgm:t>
        <a:bodyPr/>
        <a:lstStyle/>
        <a:p>
          <a:endParaRPr lang="en-US"/>
        </a:p>
      </dgm:t>
    </dgm:pt>
    <dgm:pt modelId="{63799A55-2687-4D26-8435-5E331839C231}" type="pres">
      <dgm:prSet presAssocID="{2E68552B-DB65-40B2-8ACA-8B6011BB4087}" presName="vert0" presStyleCnt="0">
        <dgm:presLayoutVars>
          <dgm:dir/>
          <dgm:animOne val="branch"/>
          <dgm:animLvl val="lvl"/>
        </dgm:presLayoutVars>
      </dgm:prSet>
      <dgm:spPr/>
    </dgm:pt>
    <dgm:pt modelId="{F33588E0-121F-4897-BEE6-8D7DB1B106B9}" type="pres">
      <dgm:prSet presAssocID="{CB8F8EC8-CA56-4FA7-93DF-68950146A882}" presName="thickLine" presStyleLbl="alignNode1" presStyleIdx="0" presStyleCnt="4"/>
      <dgm:spPr/>
    </dgm:pt>
    <dgm:pt modelId="{BE91A008-BEE2-442F-9EFF-100C959F665E}" type="pres">
      <dgm:prSet presAssocID="{CB8F8EC8-CA56-4FA7-93DF-68950146A882}" presName="horz1" presStyleCnt="0"/>
      <dgm:spPr/>
    </dgm:pt>
    <dgm:pt modelId="{464528D6-6529-4902-9EAE-1154EAE8156C}" type="pres">
      <dgm:prSet presAssocID="{CB8F8EC8-CA56-4FA7-93DF-68950146A882}" presName="tx1" presStyleLbl="revTx" presStyleIdx="0" presStyleCnt="4"/>
      <dgm:spPr/>
    </dgm:pt>
    <dgm:pt modelId="{C39749F0-67AD-4259-B97F-2679A96E0588}" type="pres">
      <dgm:prSet presAssocID="{CB8F8EC8-CA56-4FA7-93DF-68950146A882}" presName="vert1" presStyleCnt="0"/>
      <dgm:spPr/>
    </dgm:pt>
    <dgm:pt modelId="{537C5CD4-18F1-468E-9496-32AE6C2785FC}" type="pres">
      <dgm:prSet presAssocID="{F9BE9D21-1D6F-4DF1-9335-BFF363099BDC}" presName="thickLine" presStyleLbl="alignNode1" presStyleIdx="1" presStyleCnt="4"/>
      <dgm:spPr/>
    </dgm:pt>
    <dgm:pt modelId="{1025B5F2-F8C2-4168-BD5A-C2CE8BDC164F}" type="pres">
      <dgm:prSet presAssocID="{F9BE9D21-1D6F-4DF1-9335-BFF363099BDC}" presName="horz1" presStyleCnt="0"/>
      <dgm:spPr/>
    </dgm:pt>
    <dgm:pt modelId="{BE4CE20F-6C11-4778-BA26-F06FDAB9F562}" type="pres">
      <dgm:prSet presAssocID="{F9BE9D21-1D6F-4DF1-9335-BFF363099BDC}" presName="tx1" presStyleLbl="revTx" presStyleIdx="1" presStyleCnt="4"/>
      <dgm:spPr/>
    </dgm:pt>
    <dgm:pt modelId="{41FA24D4-61DE-4B8C-B9FE-FED71379CBC5}" type="pres">
      <dgm:prSet presAssocID="{F9BE9D21-1D6F-4DF1-9335-BFF363099BDC}" presName="vert1" presStyleCnt="0"/>
      <dgm:spPr/>
    </dgm:pt>
    <dgm:pt modelId="{3077EF23-8BB7-4E6F-A5EC-E811AAEF8231}" type="pres">
      <dgm:prSet presAssocID="{9C3F1EEB-BF7A-42F4-84E5-2D0789197FA6}" presName="thickLine" presStyleLbl="alignNode1" presStyleIdx="2" presStyleCnt="4"/>
      <dgm:spPr/>
    </dgm:pt>
    <dgm:pt modelId="{A1BF99EC-0900-4137-8098-39806F39CA9D}" type="pres">
      <dgm:prSet presAssocID="{9C3F1EEB-BF7A-42F4-84E5-2D0789197FA6}" presName="horz1" presStyleCnt="0"/>
      <dgm:spPr/>
    </dgm:pt>
    <dgm:pt modelId="{7AF893C0-9C59-4C90-85A9-5D17AD5456B9}" type="pres">
      <dgm:prSet presAssocID="{9C3F1EEB-BF7A-42F4-84E5-2D0789197FA6}" presName="tx1" presStyleLbl="revTx" presStyleIdx="2" presStyleCnt="4"/>
      <dgm:spPr/>
    </dgm:pt>
    <dgm:pt modelId="{861C6B7F-3367-4512-A87B-47045F40986D}" type="pres">
      <dgm:prSet presAssocID="{9C3F1EEB-BF7A-42F4-84E5-2D0789197FA6}" presName="vert1" presStyleCnt="0"/>
      <dgm:spPr/>
    </dgm:pt>
    <dgm:pt modelId="{64DEE86A-09DA-4845-AC1A-11AFF7C5E8D5}" type="pres">
      <dgm:prSet presAssocID="{102142D7-A1EC-44AA-954F-D8E1526F8019}" presName="thickLine" presStyleLbl="alignNode1" presStyleIdx="3" presStyleCnt="4"/>
      <dgm:spPr/>
    </dgm:pt>
    <dgm:pt modelId="{92C0B859-D7AE-43F2-827F-D01648BB8960}" type="pres">
      <dgm:prSet presAssocID="{102142D7-A1EC-44AA-954F-D8E1526F8019}" presName="horz1" presStyleCnt="0"/>
      <dgm:spPr/>
    </dgm:pt>
    <dgm:pt modelId="{52E57A50-8D01-48A7-ABE1-474397B70F6B}" type="pres">
      <dgm:prSet presAssocID="{102142D7-A1EC-44AA-954F-D8E1526F8019}" presName="tx1" presStyleLbl="revTx" presStyleIdx="3" presStyleCnt="4"/>
      <dgm:spPr/>
    </dgm:pt>
    <dgm:pt modelId="{31927ED8-D9DE-4250-BAFB-D60BC5A84DF2}" type="pres">
      <dgm:prSet presAssocID="{102142D7-A1EC-44AA-954F-D8E1526F8019}" presName="vert1" presStyleCnt="0"/>
      <dgm:spPr/>
    </dgm:pt>
  </dgm:ptLst>
  <dgm:cxnLst>
    <dgm:cxn modelId="{ACB0E527-68F1-477B-A8B2-10B66FEBEC68}" srcId="{2E68552B-DB65-40B2-8ACA-8B6011BB4087}" destId="{F9BE9D21-1D6F-4DF1-9335-BFF363099BDC}" srcOrd="1" destOrd="0" parTransId="{260623D6-4F28-4686-B757-F7AA9AB55EC9}" sibTransId="{96DCE076-BDEE-4A86-BB6B-3FDAC076E0AD}"/>
    <dgm:cxn modelId="{C9BCCF29-D658-45CD-BE82-A53227F55E72}" type="presOf" srcId="{2E68552B-DB65-40B2-8ACA-8B6011BB4087}" destId="{63799A55-2687-4D26-8435-5E331839C231}" srcOrd="0" destOrd="0" presId="urn:microsoft.com/office/officeart/2008/layout/LinedList"/>
    <dgm:cxn modelId="{D8E8B668-B17A-4B54-828B-CE36414079B1}" srcId="{2E68552B-DB65-40B2-8ACA-8B6011BB4087}" destId="{102142D7-A1EC-44AA-954F-D8E1526F8019}" srcOrd="3" destOrd="0" parTransId="{1A1F46CD-447B-40A7-8C3F-D378DFC5983C}" sibTransId="{36E4BEA7-F67B-48AC-881C-335AE8234CED}"/>
    <dgm:cxn modelId="{CEF4026B-2B2E-42A5-90D9-DCF546C58B95}" srcId="{2E68552B-DB65-40B2-8ACA-8B6011BB4087}" destId="{9C3F1EEB-BF7A-42F4-84E5-2D0789197FA6}" srcOrd="2" destOrd="0" parTransId="{05A1D40F-48AA-4F4B-A486-248FFD0A418F}" sibTransId="{36164611-3F28-4FB4-90F5-22741DA709D2}"/>
    <dgm:cxn modelId="{DC83F477-4A75-4095-B2DD-005D448E7250}" type="presOf" srcId="{9C3F1EEB-BF7A-42F4-84E5-2D0789197FA6}" destId="{7AF893C0-9C59-4C90-85A9-5D17AD5456B9}" srcOrd="0" destOrd="0" presId="urn:microsoft.com/office/officeart/2008/layout/LinedList"/>
    <dgm:cxn modelId="{089D7B79-8995-427A-89D8-D7FF2783D2FB}" srcId="{2E68552B-DB65-40B2-8ACA-8B6011BB4087}" destId="{CB8F8EC8-CA56-4FA7-93DF-68950146A882}" srcOrd="0" destOrd="0" parTransId="{CA4FE0F7-3A49-4DE2-BA68-13A80835E171}" sibTransId="{9A36D5D6-B5C9-4F07-9833-BEB52551BC0B}"/>
    <dgm:cxn modelId="{07588E59-ADFE-440E-8AF4-0C8F3887D81E}" type="presOf" srcId="{F9BE9D21-1D6F-4DF1-9335-BFF363099BDC}" destId="{BE4CE20F-6C11-4778-BA26-F06FDAB9F562}" srcOrd="0" destOrd="0" presId="urn:microsoft.com/office/officeart/2008/layout/LinedList"/>
    <dgm:cxn modelId="{14AAB98A-C556-4DE8-82A9-D3C4888CD05D}" type="presOf" srcId="{CB8F8EC8-CA56-4FA7-93DF-68950146A882}" destId="{464528D6-6529-4902-9EAE-1154EAE8156C}" srcOrd="0" destOrd="0" presId="urn:microsoft.com/office/officeart/2008/layout/LinedList"/>
    <dgm:cxn modelId="{9F311CE8-AC7E-4893-9A2F-D7A79D4A174A}" type="presOf" srcId="{102142D7-A1EC-44AA-954F-D8E1526F8019}" destId="{52E57A50-8D01-48A7-ABE1-474397B70F6B}" srcOrd="0" destOrd="0" presId="urn:microsoft.com/office/officeart/2008/layout/LinedList"/>
    <dgm:cxn modelId="{D98F48C2-BAAC-4F99-9445-BD982000F62C}" type="presParOf" srcId="{63799A55-2687-4D26-8435-5E331839C231}" destId="{F33588E0-121F-4897-BEE6-8D7DB1B106B9}" srcOrd="0" destOrd="0" presId="urn:microsoft.com/office/officeart/2008/layout/LinedList"/>
    <dgm:cxn modelId="{76A412A3-B270-4E78-838A-5336D29F0D1F}" type="presParOf" srcId="{63799A55-2687-4D26-8435-5E331839C231}" destId="{BE91A008-BEE2-442F-9EFF-100C959F665E}" srcOrd="1" destOrd="0" presId="urn:microsoft.com/office/officeart/2008/layout/LinedList"/>
    <dgm:cxn modelId="{623A2517-2E13-4335-92C3-204507BC26B2}" type="presParOf" srcId="{BE91A008-BEE2-442F-9EFF-100C959F665E}" destId="{464528D6-6529-4902-9EAE-1154EAE8156C}" srcOrd="0" destOrd="0" presId="urn:microsoft.com/office/officeart/2008/layout/LinedList"/>
    <dgm:cxn modelId="{A696326F-15BB-4A72-8AD2-507BF6F6265D}" type="presParOf" srcId="{BE91A008-BEE2-442F-9EFF-100C959F665E}" destId="{C39749F0-67AD-4259-B97F-2679A96E0588}" srcOrd="1" destOrd="0" presId="urn:microsoft.com/office/officeart/2008/layout/LinedList"/>
    <dgm:cxn modelId="{6176A69A-4D24-4EB2-9FCB-E377BEBA3384}" type="presParOf" srcId="{63799A55-2687-4D26-8435-5E331839C231}" destId="{537C5CD4-18F1-468E-9496-32AE6C2785FC}" srcOrd="2" destOrd="0" presId="urn:microsoft.com/office/officeart/2008/layout/LinedList"/>
    <dgm:cxn modelId="{E78ECBE3-D4D4-43CC-B2D2-65C2546E07BB}" type="presParOf" srcId="{63799A55-2687-4D26-8435-5E331839C231}" destId="{1025B5F2-F8C2-4168-BD5A-C2CE8BDC164F}" srcOrd="3" destOrd="0" presId="urn:microsoft.com/office/officeart/2008/layout/LinedList"/>
    <dgm:cxn modelId="{BCE4DC8E-7EE5-43E7-B53E-574DEEA1E3E9}" type="presParOf" srcId="{1025B5F2-F8C2-4168-BD5A-C2CE8BDC164F}" destId="{BE4CE20F-6C11-4778-BA26-F06FDAB9F562}" srcOrd="0" destOrd="0" presId="urn:microsoft.com/office/officeart/2008/layout/LinedList"/>
    <dgm:cxn modelId="{CD539A18-9473-437B-BE05-1C22CA0BC894}" type="presParOf" srcId="{1025B5F2-F8C2-4168-BD5A-C2CE8BDC164F}" destId="{41FA24D4-61DE-4B8C-B9FE-FED71379CBC5}" srcOrd="1" destOrd="0" presId="urn:microsoft.com/office/officeart/2008/layout/LinedList"/>
    <dgm:cxn modelId="{56794EC2-01AE-408E-AAF2-694F45965952}" type="presParOf" srcId="{63799A55-2687-4D26-8435-5E331839C231}" destId="{3077EF23-8BB7-4E6F-A5EC-E811AAEF8231}" srcOrd="4" destOrd="0" presId="urn:microsoft.com/office/officeart/2008/layout/LinedList"/>
    <dgm:cxn modelId="{B20201D6-8F1A-4ED1-BB88-B3329CCB19C1}" type="presParOf" srcId="{63799A55-2687-4D26-8435-5E331839C231}" destId="{A1BF99EC-0900-4137-8098-39806F39CA9D}" srcOrd="5" destOrd="0" presId="urn:microsoft.com/office/officeart/2008/layout/LinedList"/>
    <dgm:cxn modelId="{47D782D9-392E-410E-8E60-72D62B480C13}" type="presParOf" srcId="{A1BF99EC-0900-4137-8098-39806F39CA9D}" destId="{7AF893C0-9C59-4C90-85A9-5D17AD5456B9}" srcOrd="0" destOrd="0" presId="urn:microsoft.com/office/officeart/2008/layout/LinedList"/>
    <dgm:cxn modelId="{411CCA04-B0E7-4001-B1BD-E91A3406B70E}" type="presParOf" srcId="{A1BF99EC-0900-4137-8098-39806F39CA9D}" destId="{861C6B7F-3367-4512-A87B-47045F40986D}" srcOrd="1" destOrd="0" presId="urn:microsoft.com/office/officeart/2008/layout/LinedList"/>
    <dgm:cxn modelId="{A4B1CDFC-286E-45A6-BD42-C711CE6CECAD}" type="presParOf" srcId="{63799A55-2687-4D26-8435-5E331839C231}" destId="{64DEE86A-09DA-4845-AC1A-11AFF7C5E8D5}" srcOrd="6" destOrd="0" presId="urn:microsoft.com/office/officeart/2008/layout/LinedList"/>
    <dgm:cxn modelId="{C11AAC7B-FDEA-439B-B0D2-A22BC8DAD19A}" type="presParOf" srcId="{63799A55-2687-4D26-8435-5E331839C231}" destId="{92C0B859-D7AE-43F2-827F-D01648BB8960}" srcOrd="7" destOrd="0" presId="urn:microsoft.com/office/officeart/2008/layout/LinedList"/>
    <dgm:cxn modelId="{ED0EBC2A-639A-4C2F-9E7C-A5DDB2AE87FA}" type="presParOf" srcId="{92C0B859-D7AE-43F2-827F-D01648BB8960}" destId="{52E57A50-8D01-48A7-ABE1-474397B70F6B}" srcOrd="0" destOrd="0" presId="urn:microsoft.com/office/officeart/2008/layout/LinedList"/>
    <dgm:cxn modelId="{E8D9400E-5E60-4C77-A5BB-9D7DD82642C8}" type="presParOf" srcId="{92C0B859-D7AE-43F2-827F-D01648BB8960}" destId="{31927ED8-D9DE-4250-BAFB-D60BC5A84D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A583D-FFAC-4F5F-AE7D-8033062875F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C2BD81-EFC8-4AF6-BD30-A402B119246B}">
      <dgm:prSet/>
      <dgm:spPr/>
      <dgm:t>
        <a:bodyPr/>
        <a:lstStyle/>
        <a:p>
          <a:pPr>
            <a:defRPr b="1"/>
          </a:pPr>
          <a:r>
            <a:rPr lang="en-US"/>
            <a:t>Only good for certain files</a:t>
          </a:r>
        </a:p>
      </dgm:t>
    </dgm:pt>
    <dgm:pt modelId="{0819986D-7D4B-45B7-84CE-0ED0E80519D1}" type="parTrans" cxnId="{418F5ACA-72CB-44F8-A054-88D225613AB9}">
      <dgm:prSet/>
      <dgm:spPr/>
      <dgm:t>
        <a:bodyPr/>
        <a:lstStyle/>
        <a:p>
          <a:endParaRPr lang="en-US"/>
        </a:p>
      </dgm:t>
    </dgm:pt>
    <dgm:pt modelId="{0990C265-310C-41AC-8CAD-087656A7DAC4}" type="sibTrans" cxnId="{418F5ACA-72CB-44F8-A054-88D225613AB9}">
      <dgm:prSet/>
      <dgm:spPr/>
      <dgm:t>
        <a:bodyPr/>
        <a:lstStyle/>
        <a:p>
          <a:endParaRPr lang="en-US"/>
        </a:p>
      </dgm:t>
    </dgm:pt>
    <dgm:pt modelId="{A1107A87-164A-4331-AB88-A4BEF7C87189}">
      <dgm:prSet/>
      <dgm:spPr/>
      <dgm:t>
        <a:bodyPr/>
        <a:lstStyle/>
        <a:p>
          <a:r>
            <a:rPr lang="en-US" dirty="0"/>
            <a:t>Where there is no white space, this compression is terrible</a:t>
          </a:r>
        </a:p>
      </dgm:t>
    </dgm:pt>
    <dgm:pt modelId="{33828796-F9D7-45B7-9054-D239404977A1}" type="parTrans" cxnId="{E1431893-6A09-45D8-9B0C-FE94E679F4C9}">
      <dgm:prSet/>
      <dgm:spPr/>
      <dgm:t>
        <a:bodyPr/>
        <a:lstStyle/>
        <a:p>
          <a:endParaRPr lang="en-US"/>
        </a:p>
      </dgm:t>
    </dgm:pt>
    <dgm:pt modelId="{82309A2A-AA90-4B9F-95CF-D5AD8434F6C8}" type="sibTrans" cxnId="{E1431893-6A09-45D8-9B0C-FE94E679F4C9}">
      <dgm:prSet/>
      <dgm:spPr/>
      <dgm:t>
        <a:bodyPr/>
        <a:lstStyle/>
        <a:p>
          <a:endParaRPr lang="en-US"/>
        </a:p>
      </dgm:t>
    </dgm:pt>
    <dgm:pt modelId="{56D885EC-DBE1-4134-8574-A4F64FAE83FE}">
      <dgm:prSet/>
      <dgm:spPr/>
      <dgm:t>
        <a:bodyPr/>
        <a:lstStyle/>
        <a:p>
          <a:pPr>
            <a:defRPr b="1"/>
          </a:pPr>
          <a:r>
            <a:rPr lang="en-US"/>
            <a:t>Very slow to save and open data</a:t>
          </a:r>
        </a:p>
      </dgm:t>
    </dgm:pt>
    <dgm:pt modelId="{5B1B8BE9-DD08-4BC9-8B8C-B7D03BCE9B2A}" type="parTrans" cxnId="{05731671-64C3-4D81-A071-738DBB096095}">
      <dgm:prSet/>
      <dgm:spPr/>
      <dgm:t>
        <a:bodyPr/>
        <a:lstStyle/>
        <a:p>
          <a:endParaRPr lang="en-US"/>
        </a:p>
      </dgm:t>
    </dgm:pt>
    <dgm:pt modelId="{F0509C80-3AF3-445D-819B-678B31ED6D94}" type="sibTrans" cxnId="{05731671-64C3-4D81-A071-738DBB096095}">
      <dgm:prSet/>
      <dgm:spPr/>
      <dgm:t>
        <a:bodyPr/>
        <a:lstStyle/>
        <a:p>
          <a:endParaRPr lang="en-US"/>
        </a:p>
      </dgm:t>
    </dgm:pt>
    <dgm:pt modelId="{97D66016-D361-4021-AB73-939FBED1F292}">
      <dgm:prSet/>
      <dgm:spPr/>
      <dgm:t>
        <a:bodyPr/>
        <a:lstStyle/>
        <a:p>
          <a:r>
            <a:rPr lang="en-US"/>
            <a:t>Must search all cells for all files to find your files cells</a:t>
          </a:r>
        </a:p>
      </dgm:t>
    </dgm:pt>
    <dgm:pt modelId="{1A250D11-EE61-4680-AD6C-D8B73B01D101}" type="parTrans" cxnId="{3BDE7828-FC73-4859-A6F4-823147596691}">
      <dgm:prSet/>
      <dgm:spPr/>
      <dgm:t>
        <a:bodyPr/>
        <a:lstStyle/>
        <a:p>
          <a:endParaRPr lang="en-US"/>
        </a:p>
      </dgm:t>
    </dgm:pt>
    <dgm:pt modelId="{4E05F6A7-07CE-4416-922B-5F0D111E4EA3}" type="sibTrans" cxnId="{3BDE7828-FC73-4859-A6F4-823147596691}">
      <dgm:prSet/>
      <dgm:spPr/>
      <dgm:t>
        <a:bodyPr/>
        <a:lstStyle/>
        <a:p>
          <a:endParaRPr lang="en-US"/>
        </a:p>
      </dgm:t>
    </dgm:pt>
    <dgm:pt modelId="{8F8F1485-460D-49D9-80DB-498FAE279D1B}">
      <dgm:prSet/>
      <dgm:spPr/>
      <dgm:t>
        <a:bodyPr/>
        <a:lstStyle/>
        <a:p>
          <a:r>
            <a:rPr lang="en-US"/>
            <a:t>This could be fixed by creating tables with table name = file name</a:t>
          </a:r>
        </a:p>
      </dgm:t>
    </dgm:pt>
    <dgm:pt modelId="{9010F740-032A-414D-9B86-F3CE8373CF48}" type="parTrans" cxnId="{7DC2A115-59A9-43EC-B652-8AD0C7F257D9}">
      <dgm:prSet/>
      <dgm:spPr/>
      <dgm:t>
        <a:bodyPr/>
        <a:lstStyle/>
        <a:p>
          <a:endParaRPr lang="en-US"/>
        </a:p>
      </dgm:t>
    </dgm:pt>
    <dgm:pt modelId="{2671049B-17FA-4C3C-BA12-AFEFFEAC6C56}" type="sibTrans" cxnId="{7DC2A115-59A9-43EC-B652-8AD0C7F257D9}">
      <dgm:prSet/>
      <dgm:spPr/>
      <dgm:t>
        <a:bodyPr/>
        <a:lstStyle/>
        <a:p>
          <a:endParaRPr lang="en-US"/>
        </a:p>
      </dgm:t>
    </dgm:pt>
    <dgm:pt modelId="{F6B0FF5B-C8BD-4371-BC38-60E94ACEB0EC}">
      <dgm:prSet/>
      <dgm:spPr/>
      <dgm:t>
        <a:bodyPr/>
        <a:lstStyle/>
        <a:p>
          <a:pPr>
            <a:defRPr b="1"/>
          </a:pPr>
          <a:r>
            <a:rPr lang="en-US"/>
            <a:t>Security</a:t>
          </a:r>
        </a:p>
      </dgm:t>
    </dgm:pt>
    <dgm:pt modelId="{3D7E5615-9E36-4F47-B2AA-C339F192FD4C}" type="parTrans" cxnId="{CA82447E-F1E4-429B-9F80-629DDE426B58}">
      <dgm:prSet/>
      <dgm:spPr/>
      <dgm:t>
        <a:bodyPr/>
        <a:lstStyle/>
        <a:p>
          <a:endParaRPr lang="en-US"/>
        </a:p>
      </dgm:t>
    </dgm:pt>
    <dgm:pt modelId="{92A0F5D6-028D-405E-9FA8-0EF6503D7BE1}" type="sibTrans" cxnId="{CA82447E-F1E4-429B-9F80-629DDE426B58}">
      <dgm:prSet/>
      <dgm:spPr/>
      <dgm:t>
        <a:bodyPr/>
        <a:lstStyle/>
        <a:p>
          <a:endParaRPr lang="en-US"/>
        </a:p>
      </dgm:t>
    </dgm:pt>
    <dgm:pt modelId="{07CF6631-7462-4691-AF80-4DE776CFD879}">
      <dgm:prSet/>
      <dgm:spPr/>
      <dgm:t>
        <a:bodyPr/>
        <a:lstStyle/>
        <a:p>
          <a:r>
            <a:rPr lang="en-US"/>
            <a:t>Doesn’t cut down on reusable objects</a:t>
          </a:r>
        </a:p>
      </dgm:t>
    </dgm:pt>
    <dgm:pt modelId="{DCD010B3-0ED6-4424-97DB-953831B36993}" type="parTrans" cxnId="{9012085A-2E81-4C61-BE53-0BA69C24BC36}">
      <dgm:prSet/>
      <dgm:spPr/>
      <dgm:t>
        <a:bodyPr/>
        <a:lstStyle/>
        <a:p>
          <a:endParaRPr lang="en-US"/>
        </a:p>
      </dgm:t>
    </dgm:pt>
    <dgm:pt modelId="{821BAADA-CE88-44F6-ACF8-A6019F80B4CA}" type="sibTrans" cxnId="{9012085A-2E81-4C61-BE53-0BA69C24BC36}">
      <dgm:prSet/>
      <dgm:spPr/>
      <dgm:t>
        <a:bodyPr/>
        <a:lstStyle/>
        <a:p>
          <a:endParaRPr lang="en-US"/>
        </a:p>
      </dgm:t>
    </dgm:pt>
    <dgm:pt modelId="{1754CB62-3CA0-4471-8D8A-95502C9DFADF}" type="pres">
      <dgm:prSet presAssocID="{A0CA583D-FFAC-4F5F-AE7D-8033062875F5}" presName="root" presStyleCnt="0">
        <dgm:presLayoutVars>
          <dgm:dir/>
          <dgm:resizeHandles val="exact"/>
        </dgm:presLayoutVars>
      </dgm:prSet>
      <dgm:spPr/>
    </dgm:pt>
    <dgm:pt modelId="{AB43160A-10FD-459F-844E-4C2D21594B64}" type="pres">
      <dgm:prSet presAssocID="{D8C2BD81-EFC8-4AF6-BD30-A402B119246B}" presName="compNode" presStyleCnt="0"/>
      <dgm:spPr/>
    </dgm:pt>
    <dgm:pt modelId="{E8B64FA5-552F-4503-A1C9-0BE310E9498D}" type="pres">
      <dgm:prSet presAssocID="{D8C2BD81-EFC8-4AF6-BD30-A402B11924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A40FEB3-C3B8-480A-BC68-28328BD332D5}" type="pres">
      <dgm:prSet presAssocID="{D8C2BD81-EFC8-4AF6-BD30-A402B119246B}" presName="iconSpace" presStyleCnt="0"/>
      <dgm:spPr/>
    </dgm:pt>
    <dgm:pt modelId="{7191C2EF-E1C4-4612-9D1A-268D914960CD}" type="pres">
      <dgm:prSet presAssocID="{D8C2BD81-EFC8-4AF6-BD30-A402B119246B}" presName="parTx" presStyleLbl="revTx" presStyleIdx="0" presStyleCnt="6">
        <dgm:presLayoutVars>
          <dgm:chMax val="0"/>
          <dgm:chPref val="0"/>
        </dgm:presLayoutVars>
      </dgm:prSet>
      <dgm:spPr/>
    </dgm:pt>
    <dgm:pt modelId="{13ADEE6B-C44E-459F-ACE1-DC0E7583D9C5}" type="pres">
      <dgm:prSet presAssocID="{D8C2BD81-EFC8-4AF6-BD30-A402B119246B}" presName="txSpace" presStyleCnt="0"/>
      <dgm:spPr/>
    </dgm:pt>
    <dgm:pt modelId="{92401C70-480E-4A42-A61F-C38F403D15B5}" type="pres">
      <dgm:prSet presAssocID="{D8C2BD81-EFC8-4AF6-BD30-A402B119246B}" presName="desTx" presStyleLbl="revTx" presStyleIdx="1" presStyleCnt="6">
        <dgm:presLayoutVars/>
      </dgm:prSet>
      <dgm:spPr/>
    </dgm:pt>
    <dgm:pt modelId="{51FA472C-B26A-4856-8894-DFAC012B523A}" type="pres">
      <dgm:prSet presAssocID="{0990C265-310C-41AC-8CAD-087656A7DAC4}" presName="sibTrans" presStyleCnt="0"/>
      <dgm:spPr/>
    </dgm:pt>
    <dgm:pt modelId="{85E7EAAA-D8FD-4A61-9C92-F3D07F1B25FE}" type="pres">
      <dgm:prSet presAssocID="{56D885EC-DBE1-4134-8574-A4F64FAE83FE}" presName="compNode" presStyleCnt="0"/>
      <dgm:spPr/>
    </dgm:pt>
    <dgm:pt modelId="{E81FD091-C71D-4AA6-85BB-5E58404FB499}" type="pres">
      <dgm:prSet presAssocID="{56D885EC-DBE1-4134-8574-A4F64FAE83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D45B2B5-53C6-4FBE-B180-7BA7839E0AD2}" type="pres">
      <dgm:prSet presAssocID="{56D885EC-DBE1-4134-8574-A4F64FAE83FE}" presName="iconSpace" presStyleCnt="0"/>
      <dgm:spPr/>
    </dgm:pt>
    <dgm:pt modelId="{2DE52BD5-1DD5-49F0-BB00-FB3C49F17E83}" type="pres">
      <dgm:prSet presAssocID="{56D885EC-DBE1-4134-8574-A4F64FAE83FE}" presName="parTx" presStyleLbl="revTx" presStyleIdx="2" presStyleCnt="6">
        <dgm:presLayoutVars>
          <dgm:chMax val="0"/>
          <dgm:chPref val="0"/>
        </dgm:presLayoutVars>
      </dgm:prSet>
      <dgm:spPr/>
    </dgm:pt>
    <dgm:pt modelId="{6B75C601-1FB5-4B3C-92CD-37BDEBE5DEEE}" type="pres">
      <dgm:prSet presAssocID="{56D885EC-DBE1-4134-8574-A4F64FAE83FE}" presName="txSpace" presStyleCnt="0"/>
      <dgm:spPr/>
    </dgm:pt>
    <dgm:pt modelId="{2CDE1318-8912-4731-9E7E-0C808B559A8D}" type="pres">
      <dgm:prSet presAssocID="{56D885EC-DBE1-4134-8574-A4F64FAE83FE}" presName="desTx" presStyleLbl="revTx" presStyleIdx="3" presStyleCnt="6">
        <dgm:presLayoutVars/>
      </dgm:prSet>
      <dgm:spPr/>
    </dgm:pt>
    <dgm:pt modelId="{36BA6F3F-01C5-4C09-9B43-2104AF6A82CA}" type="pres">
      <dgm:prSet presAssocID="{F0509C80-3AF3-445D-819B-678B31ED6D94}" presName="sibTrans" presStyleCnt="0"/>
      <dgm:spPr/>
    </dgm:pt>
    <dgm:pt modelId="{27C92C66-7BFC-4FC0-B1CD-E7CC75C0E529}" type="pres">
      <dgm:prSet presAssocID="{F6B0FF5B-C8BD-4371-BC38-60E94ACEB0EC}" presName="compNode" presStyleCnt="0"/>
      <dgm:spPr/>
    </dgm:pt>
    <dgm:pt modelId="{2E4D0AC9-9BDA-4C20-A54B-6B83B3075E09}" type="pres">
      <dgm:prSet presAssocID="{F6B0FF5B-C8BD-4371-BC38-60E94ACEB0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ECE8BD8-2528-440B-836E-4B0F9C95A9A8}" type="pres">
      <dgm:prSet presAssocID="{F6B0FF5B-C8BD-4371-BC38-60E94ACEB0EC}" presName="iconSpace" presStyleCnt="0"/>
      <dgm:spPr/>
    </dgm:pt>
    <dgm:pt modelId="{403A00CD-16AC-4122-831F-42561C5F4F83}" type="pres">
      <dgm:prSet presAssocID="{F6B0FF5B-C8BD-4371-BC38-60E94ACEB0EC}" presName="parTx" presStyleLbl="revTx" presStyleIdx="4" presStyleCnt="6">
        <dgm:presLayoutVars>
          <dgm:chMax val="0"/>
          <dgm:chPref val="0"/>
        </dgm:presLayoutVars>
      </dgm:prSet>
      <dgm:spPr/>
    </dgm:pt>
    <dgm:pt modelId="{BACB14D3-EC6A-40EF-92FD-01F182FBB906}" type="pres">
      <dgm:prSet presAssocID="{F6B0FF5B-C8BD-4371-BC38-60E94ACEB0EC}" presName="txSpace" presStyleCnt="0"/>
      <dgm:spPr/>
    </dgm:pt>
    <dgm:pt modelId="{D58EF728-ED47-4FEF-BC9E-61513A0037B0}" type="pres">
      <dgm:prSet presAssocID="{F6B0FF5B-C8BD-4371-BC38-60E94ACEB0EC}" presName="desTx" presStyleLbl="revTx" presStyleIdx="5" presStyleCnt="6">
        <dgm:presLayoutVars/>
      </dgm:prSet>
      <dgm:spPr/>
    </dgm:pt>
  </dgm:ptLst>
  <dgm:cxnLst>
    <dgm:cxn modelId="{7DC2A115-59A9-43EC-B652-8AD0C7F257D9}" srcId="{56D885EC-DBE1-4134-8574-A4F64FAE83FE}" destId="{8F8F1485-460D-49D9-80DB-498FAE279D1B}" srcOrd="1" destOrd="0" parTransId="{9010F740-032A-414D-9B86-F3CE8373CF48}" sibTransId="{2671049B-17FA-4C3C-BA12-AFEFFEAC6C56}"/>
    <dgm:cxn modelId="{1F652D16-2C68-4299-940A-FF49BB71F43C}" type="presOf" srcId="{07CF6631-7462-4691-AF80-4DE776CFD879}" destId="{D58EF728-ED47-4FEF-BC9E-61513A0037B0}" srcOrd="0" destOrd="0" presId="urn:microsoft.com/office/officeart/2018/2/layout/IconLabelDescriptionList"/>
    <dgm:cxn modelId="{3BDE7828-FC73-4859-A6F4-823147596691}" srcId="{56D885EC-DBE1-4134-8574-A4F64FAE83FE}" destId="{97D66016-D361-4021-AB73-939FBED1F292}" srcOrd="0" destOrd="0" parTransId="{1A250D11-EE61-4680-AD6C-D8B73B01D101}" sibTransId="{4E05F6A7-07CE-4416-922B-5F0D111E4EA3}"/>
    <dgm:cxn modelId="{8650595C-B06B-4CC5-AB07-F00821DBD560}" type="presOf" srcId="{56D885EC-DBE1-4134-8574-A4F64FAE83FE}" destId="{2DE52BD5-1DD5-49F0-BB00-FB3C49F17E83}" srcOrd="0" destOrd="0" presId="urn:microsoft.com/office/officeart/2018/2/layout/IconLabelDescriptionList"/>
    <dgm:cxn modelId="{96E50665-65F6-4A39-A715-3BC1513416BB}" type="presOf" srcId="{A0CA583D-FFAC-4F5F-AE7D-8033062875F5}" destId="{1754CB62-3CA0-4471-8D8A-95502C9DFADF}" srcOrd="0" destOrd="0" presId="urn:microsoft.com/office/officeart/2018/2/layout/IconLabelDescriptionList"/>
    <dgm:cxn modelId="{05731671-64C3-4D81-A071-738DBB096095}" srcId="{A0CA583D-FFAC-4F5F-AE7D-8033062875F5}" destId="{56D885EC-DBE1-4134-8574-A4F64FAE83FE}" srcOrd="1" destOrd="0" parTransId="{5B1B8BE9-DD08-4BC9-8B8C-B7D03BCE9B2A}" sibTransId="{F0509C80-3AF3-445D-819B-678B31ED6D94}"/>
    <dgm:cxn modelId="{6AFCF154-1AB3-4950-91F6-C9C46124865B}" type="presOf" srcId="{F6B0FF5B-C8BD-4371-BC38-60E94ACEB0EC}" destId="{403A00CD-16AC-4122-831F-42561C5F4F83}" srcOrd="0" destOrd="0" presId="urn:microsoft.com/office/officeart/2018/2/layout/IconLabelDescriptionList"/>
    <dgm:cxn modelId="{9012085A-2E81-4C61-BE53-0BA69C24BC36}" srcId="{F6B0FF5B-C8BD-4371-BC38-60E94ACEB0EC}" destId="{07CF6631-7462-4691-AF80-4DE776CFD879}" srcOrd="0" destOrd="0" parTransId="{DCD010B3-0ED6-4424-97DB-953831B36993}" sibTransId="{821BAADA-CE88-44F6-ACF8-A6019F80B4CA}"/>
    <dgm:cxn modelId="{CA82447E-F1E4-429B-9F80-629DDE426B58}" srcId="{A0CA583D-FFAC-4F5F-AE7D-8033062875F5}" destId="{F6B0FF5B-C8BD-4371-BC38-60E94ACEB0EC}" srcOrd="2" destOrd="0" parTransId="{3D7E5615-9E36-4F47-B2AA-C339F192FD4C}" sibTransId="{92A0F5D6-028D-405E-9FA8-0EF6503D7BE1}"/>
    <dgm:cxn modelId="{E1431893-6A09-45D8-9B0C-FE94E679F4C9}" srcId="{D8C2BD81-EFC8-4AF6-BD30-A402B119246B}" destId="{A1107A87-164A-4331-AB88-A4BEF7C87189}" srcOrd="0" destOrd="0" parTransId="{33828796-F9D7-45B7-9054-D239404977A1}" sibTransId="{82309A2A-AA90-4B9F-95CF-D5AD8434F6C8}"/>
    <dgm:cxn modelId="{D177D1AA-4A0D-41CC-8780-0C7A15A70055}" type="presOf" srcId="{97D66016-D361-4021-AB73-939FBED1F292}" destId="{2CDE1318-8912-4731-9E7E-0C808B559A8D}" srcOrd="0" destOrd="0" presId="urn:microsoft.com/office/officeart/2018/2/layout/IconLabelDescriptionList"/>
    <dgm:cxn modelId="{EF8B0CC4-8D98-4083-A467-AC26AD17972D}" type="presOf" srcId="{A1107A87-164A-4331-AB88-A4BEF7C87189}" destId="{92401C70-480E-4A42-A61F-C38F403D15B5}" srcOrd="0" destOrd="0" presId="urn:microsoft.com/office/officeart/2018/2/layout/IconLabelDescriptionList"/>
    <dgm:cxn modelId="{418F5ACA-72CB-44F8-A054-88D225613AB9}" srcId="{A0CA583D-FFAC-4F5F-AE7D-8033062875F5}" destId="{D8C2BD81-EFC8-4AF6-BD30-A402B119246B}" srcOrd="0" destOrd="0" parTransId="{0819986D-7D4B-45B7-84CE-0ED0E80519D1}" sibTransId="{0990C265-310C-41AC-8CAD-087656A7DAC4}"/>
    <dgm:cxn modelId="{D8B62ECE-9D48-4276-AA89-0ED01D5BFC1A}" type="presOf" srcId="{D8C2BD81-EFC8-4AF6-BD30-A402B119246B}" destId="{7191C2EF-E1C4-4612-9D1A-268D914960CD}" srcOrd="0" destOrd="0" presId="urn:microsoft.com/office/officeart/2018/2/layout/IconLabelDescriptionList"/>
    <dgm:cxn modelId="{338F1EDE-2761-41F7-A6FD-676445254F26}" type="presOf" srcId="{8F8F1485-460D-49D9-80DB-498FAE279D1B}" destId="{2CDE1318-8912-4731-9E7E-0C808B559A8D}" srcOrd="0" destOrd="1" presId="urn:microsoft.com/office/officeart/2018/2/layout/IconLabelDescriptionList"/>
    <dgm:cxn modelId="{6D7620AA-2E59-4ED2-9124-5D1E4B0727E8}" type="presParOf" srcId="{1754CB62-3CA0-4471-8D8A-95502C9DFADF}" destId="{AB43160A-10FD-459F-844E-4C2D21594B64}" srcOrd="0" destOrd="0" presId="urn:microsoft.com/office/officeart/2018/2/layout/IconLabelDescriptionList"/>
    <dgm:cxn modelId="{56B6CB5B-A827-477D-9289-ABC18B936A61}" type="presParOf" srcId="{AB43160A-10FD-459F-844E-4C2D21594B64}" destId="{E8B64FA5-552F-4503-A1C9-0BE310E9498D}" srcOrd="0" destOrd="0" presId="urn:microsoft.com/office/officeart/2018/2/layout/IconLabelDescriptionList"/>
    <dgm:cxn modelId="{71D82BAB-225F-412B-9DD0-7E060C9C0980}" type="presParOf" srcId="{AB43160A-10FD-459F-844E-4C2D21594B64}" destId="{5A40FEB3-C3B8-480A-BC68-28328BD332D5}" srcOrd="1" destOrd="0" presId="urn:microsoft.com/office/officeart/2018/2/layout/IconLabelDescriptionList"/>
    <dgm:cxn modelId="{36150EC7-BC8D-4137-ACDE-DAA36E4B81CD}" type="presParOf" srcId="{AB43160A-10FD-459F-844E-4C2D21594B64}" destId="{7191C2EF-E1C4-4612-9D1A-268D914960CD}" srcOrd="2" destOrd="0" presId="urn:microsoft.com/office/officeart/2018/2/layout/IconLabelDescriptionList"/>
    <dgm:cxn modelId="{BC72A252-47C1-400D-A929-201B71751588}" type="presParOf" srcId="{AB43160A-10FD-459F-844E-4C2D21594B64}" destId="{13ADEE6B-C44E-459F-ACE1-DC0E7583D9C5}" srcOrd="3" destOrd="0" presId="urn:microsoft.com/office/officeart/2018/2/layout/IconLabelDescriptionList"/>
    <dgm:cxn modelId="{43EFCC91-F27F-44E3-9121-DE63F7F2D361}" type="presParOf" srcId="{AB43160A-10FD-459F-844E-4C2D21594B64}" destId="{92401C70-480E-4A42-A61F-C38F403D15B5}" srcOrd="4" destOrd="0" presId="urn:microsoft.com/office/officeart/2018/2/layout/IconLabelDescriptionList"/>
    <dgm:cxn modelId="{522F8A22-3780-4D4C-BF0B-E02606F922F3}" type="presParOf" srcId="{1754CB62-3CA0-4471-8D8A-95502C9DFADF}" destId="{51FA472C-B26A-4856-8894-DFAC012B523A}" srcOrd="1" destOrd="0" presId="urn:microsoft.com/office/officeart/2018/2/layout/IconLabelDescriptionList"/>
    <dgm:cxn modelId="{34DFC25D-9A2B-44EF-96CF-5CC42F11CFA2}" type="presParOf" srcId="{1754CB62-3CA0-4471-8D8A-95502C9DFADF}" destId="{85E7EAAA-D8FD-4A61-9C92-F3D07F1B25FE}" srcOrd="2" destOrd="0" presId="urn:microsoft.com/office/officeart/2018/2/layout/IconLabelDescriptionList"/>
    <dgm:cxn modelId="{213B6376-D11A-4D78-985F-E2A7940E4814}" type="presParOf" srcId="{85E7EAAA-D8FD-4A61-9C92-F3D07F1B25FE}" destId="{E81FD091-C71D-4AA6-85BB-5E58404FB499}" srcOrd="0" destOrd="0" presId="urn:microsoft.com/office/officeart/2018/2/layout/IconLabelDescriptionList"/>
    <dgm:cxn modelId="{6F3B03B2-FE12-4AF3-9B35-FE803008BE88}" type="presParOf" srcId="{85E7EAAA-D8FD-4A61-9C92-F3D07F1B25FE}" destId="{5D45B2B5-53C6-4FBE-B180-7BA7839E0AD2}" srcOrd="1" destOrd="0" presId="urn:microsoft.com/office/officeart/2018/2/layout/IconLabelDescriptionList"/>
    <dgm:cxn modelId="{68E820DB-D7D3-4A24-B691-4277E11C3116}" type="presParOf" srcId="{85E7EAAA-D8FD-4A61-9C92-F3D07F1B25FE}" destId="{2DE52BD5-1DD5-49F0-BB00-FB3C49F17E83}" srcOrd="2" destOrd="0" presId="urn:microsoft.com/office/officeart/2018/2/layout/IconLabelDescriptionList"/>
    <dgm:cxn modelId="{089536BC-4BC1-4314-980A-E99812F673D8}" type="presParOf" srcId="{85E7EAAA-D8FD-4A61-9C92-F3D07F1B25FE}" destId="{6B75C601-1FB5-4B3C-92CD-37BDEBE5DEEE}" srcOrd="3" destOrd="0" presId="urn:microsoft.com/office/officeart/2018/2/layout/IconLabelDescriptionList"/>
    <dgm:cxn modelId="{DB6B315D-38A9-43FF-B895-31EA7C0E3673}" type="presParOf" srcId="{85E7EAAA-D8FD-4A61-9C92-F3D07F1B25FE}" destId="{2CDE1318-8912-4731-9E7E-0C808B559A8D}" srcOrd="4" destOrd="0" presId="urn:microsoft.com/office/officeart/2018/2/layout/IconLabelDescriptionList"/>
    <dgm:cxn modelId="{3126048B-3218-4BD6-AE20-32616D1C5C6E}" type="presParOf" srcId="{1754CB62-3CA0-4471-8D8A-95502C9DFADF}" destId="{36BA6F3F-01C5-4C09-9B43-2104AF6A82CA}" srcOrd="3" destOrd="0" presId="urn:microsoft.com/office/officeart/2018/2/layout/IconLabelDescriptionList"/>
    <dgm:cxn modelId="{718F8638-3C38-4CED-999A-F31995F7A1B6}" type="presParOf" srcId="{1754CB62-3CA0-4471-8D8A-95502C9DFADF}" destId="{27C92C66-7BFC-4FC0-B1CD-E7CC75C0E529}" srcOrd="4" destOrd="0" presId="urn:microsoft.com/office/officeart/2018/2/layout/IconLabelDescriptionList"/>
    <dgm:cxn modelId="{4A01C732-6507-42EA-91D6-4C424690BF3F}" type="presParOf" srcId="{27C92C66-7BFC-4FC0-B1CD-E7CC75C0E529}" destId="{2E4D0AC9-9BDA-4C20-A54B-6B83B3075E09}" srcOrd="0" destOrd="0" presId="urn:microsoft.com/office/officeart/2018/2/layout/IconLabelDescriptionList"/>
    <dgm:cxn modelId="{1CE68A20-953E-45E7-A3F9-A110BE9750BB}" type="presParOf" srcId="{27C92C66-7BFC-4FC0-B1CD-E7CC75C0E529}" destId="{DECE8BD8-2528-440B-836E-4B0F9C95A9A8}" srcOrd="1" destOrd="0" presId="urn:microsoft.com/office/officeart/2018/2/layout/IconLabelDescriptionList"/>
    <dgm:cxn modelId="{0290DF91-127F-4DE9-9206-F5CB03EEEFC9}" type="presParOf" srcId="{27C92C66-7BFC-4FC0-B1CD-E7CC75C0E529}" destId="{403A00CD-16AC-4122-831F-42561C5F4F83}" srcOrd="2" destOrd="0" presId="urn:microsoft.com/office/officeart/2018/2/layout/IconLabelDescriptionList"/>
    <dgm:cxn modelId="{38CBD8F5-DC9E-41FD-9EC4-37E168873959}" type="presParOf" srcId="{27C92C66-7BFC-4FC0-B1CD-E7CC75C0E529}" destId="{BACB14D3-EC6A-40EF-92FD-01F182FBB906}" srcOrd="3" destOrd="0" presId="urn:microsoft.com/office/officeart/2018/2/layout/IconLabelDescriptionList"/>
    <dgm:cxn modelId="{AC82162D-3916-48E9-9D0E-CCA2C883C125}" type="presParOf" srcId="{27C92C66-7BFC-4FC0-B1CD-E7CC75C0E529}" destId="{D58EF728-ED47-4FEF-BC9E-61513A0037B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A583D-FFAC-4F5F-AE7D-8033062875F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C2BD81-EFC8-4AF6-BD30-A402B11924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Excellent for certain types of files</a:t>
          </a:r>
        </a:p>
      </dgm:t>
    </dgm:pt>
    <dgm:pt modelId="{0819986D-7D4B-45B7-84CE-0ED0E80519D1}" type="parTrans" cxnId="{418F5ACA-72CB-44F8-A054-88D225613AB9}">
      <dgm:prSet/>
      <dgm:spPr/>
      <dgm:t>
        <a:bodyPr/>
        <a:lstStyle/>
        <a:p>
          <a:endParaRPr lang="en-US"/>
        </a:p>
      </dgm:t>
    </dgm:pt>
    <dgm:pt modelId="{0990C265-310C-41AC-8CAD-087656A7DAC4}" type="sibTrans" cxnId="{418F5ACA-72CB-44F8-A054-88D225613AB9}">
      <dgm:prSet/>
      <dgm:spPr/>
      <dgm:t>
        <a:bodyPr/>
        <a:lstStyle/>
        <a:p>
          <a:endParaRPr lang="en-US"/>
        </a:p>
      </dgm:t>
    </dgm:pt>
    <dgm:pt modelId="{A1107A87-164A-4331-AB88-A4BEF7C871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Lots of non-concurrent white space</a:t>
          </a:r>
        </a:p>
      </dgm:t>
    </dgm:pt>
    <dgm:pt modelId="{33828796-F9D7-45B7-9054-D239404977A1}" type="parTrans" cxnId="{E1431893-6A09-45D8-9B0C-FE94E679F4C9}">
      <dgm:prSet/>
      <dgm:spPr/>
      <dgm:t>
        <a:bodyPr/>
        <a:lstStyle/>
        <a:p>
          <a:endParaRPr lang="en-US"/>
        </a:p>
      </dgm:t>
    </dgm:pt>
    <dgm:pt modelId="{82309A2A-AA90-4B9F-95CF-D5AD8434F6C8}" type="sibTrans" cxnId="{E1431893-6A09-45D8-9B0C-FE94E679F4C9}">
      <dgm:prSet/>
      <dgm:spPr/>
      <dgm:t>
        <a:bodyPr/>
        <a:lstStyle/>
        <a:p>
          <a:endParaRPr lang="en-US"/>
        </a:p>
      </dgm:t>
    </dgm:pt>
    <dgm:pt modelId="{56D885EC-DBE1-4134-8574-A4F64FAE83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Availability</a:t>
          </a:r>
        </a:p>
      </dgm:t>
    </dgm:pt>
    <dgm:pt modelId="{5B1B8BE9-DD08-4BC9-8B8C-B7D03BCE9B2A}" type="parTrans" cxnId="{05731671-64C3-4D81-A071-738DBB096095}">
      <dgm:prSet/>
      <dgm:spPr/>
      <dgm:t>
        <a:bodyPr/>
        <a:lstStyle/>
        <a:p>
          <a:endParaRPr lang="en-US"/>
        </a:p>
      </dgm:t>
    </dgm:pt>
    <dgm:pt modelId="{F0509C80-3AF3-445D-819B-678B31ED6D94}" type="sibTrans" cxnId="{05731671-64C3-4D81-A071-738DBB096095}">
      <dgm:prSet/>
      <dgm:spPr/>
      <dgm:t>
        <a:bodyPr/>
        <a:lstStyle/>
        <a:p>
          <a:endParaRPr lang="en-US"/>
        </a:p>
      </dgm:t>
    </dgm:pt>
    <dgm:pt modelId="{97D66016-D361-4021-AB73-939FBED1F2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files can be stored in the cloud and accessed by anyone</a:t>
          </a:r>
        </a:p>
      </dgm:t>
    </dgm:pt>
    <dgm:pt modelId="{1A250D11-EE61-4680-AD6C-D8B73B01D101}" type="parTrans" cxnId="{3BDE7828-FC73-4859-A6F4-823147596691}">
      <dgm:prSet/>
      <dgm:spPr/>
      <dgm:t>
        <a:bodyPr/>
        <a:lstStyle/>
        <a:p>
          <a:endParaRPr lang="en-US"/>
        </a:p>
      </dgm:t>
    </dgm:pt>
    <dgm:pt modelId="{4E05F6A7-07CE-4416-922B-5F0D111E4EA3}" type="sibTrans" cxnId="{3BDE7828-FC73-4859-A6F4-823147596691}">
      <dgm:prSet/>
      <dgm:spPr/>
      <dgm:t>
        <a:bodyPr/>
        <a:lstStyle/>
        <a:p>
          <a:endParaRPr lang="en-US"/>
        </a:p>
      </dgm:t>
    </dgm:pt>
    <dgm:pt modelId="{F6B0FF5B-C8BD-4371-BC38-60E94ACEB0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Security</a:t>
          </a:r>
        </a:p>
      </dgm:t>
    </dgm:pt>
    <dgm:pt modelId="{3D7E5615-9E36-4F47-B2AA-C339F192FD4C}" type="parTrans" cxnId="{CA82447E-F1E4-429B-9F80-629DDE426B58}">
      <dgm:prSet/>
      <dgm:spPr/>
      <dgm:t>
        <a:bodyPr/>
        <a:lstStyle/>
        <a:p>
          <a:endParaRPr lang="en-US"/>
        </a:p>
      </dgm:t>
    </dgm:pt>
    <dgm:pt modelId="{92A0F5D6-028D-405E-9FA8-0EF6503D7BE1}" type="sibTrans" cxnId="{CA82447E-F1E4-429B-9F80-629DDE426B58}">
      <dgm:prSet/>
      <dgm:spPr/>
      <dgm:t>
        <a:bodyPr/>
        <a:lstStyle/>
        <a:p>
          <a:endParaRPr lang="en-US"/>
        </a:p>
      </dgm:t>
    </dgm:pt>
    <dgm:pt modelId="{07CF6631-7462-4691-AF80-4DE776CFD8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implemented on a local </a:t>
          </a:r>
          <a:r>
            <a:rPr lang="en-US" dirty="0" err="1"/>
            <a:t>sql</a:t>
          </a:r>
          <a:r>
            <a:rPr lang="en-US" dirty="0"/>
            <a:t> server so intellectual property is never sent over the internet</a:t>
          </a:r>
        </a:p>
      </dgm:t>
    </dgm:pt>
    <dgm:pt modelId="{DCD010B3-0ED6-4424-97DB-953831B36993}" type="parTrans" cxnId="{9012085A-2E81-4C61-BE53-0BA69C24BC36}">
      <dgm:prSet/>
      <dgm:spPr/>
      <dgm:t>
        <a:bodyPr/>
        <a:lstStyle/>
        <a:p>
          <a:endParaRPr lang="en-US"/>
        </a:p>
      </dgm:t>
    </dgm:pt>
    <dgm:pt modelId="{821BAADA-CE88-44F6-ACF8-A6019F80B4CA}" type="sibTrans" cxnId="{9012085A-2E81-4C61-BE53-0BA69C24BC36}">
      <dgm:prSet/>
      <dgm:spPr/>
      <dgm:t>
        <a:bodyPr/>
        <a:lstStyle/>
        <a:p>
          <a:endParaRPr lang="en-US"/>
        </a:p>
      </dgm:t>
    </dgm:pt>
    <dgm:pt modelId="{8DF27EDD-5326-4462-A325-C3773F7A3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Your company knows where to data is being stored</a:t>
          </a:r>
        </a:p>
      </dgm:t>
    </dgm:pt>
    <dgm:pt modelId="{7FC0B33A-CB43-4F3B-BA48-0AB0CAFD40B7}" type="parTrans" cxnId="{6EB2E299-B45F-4F11-BC67-C94E9DC6E3D7}">
      <dgm:prSet/>
      <dgm:spPr/>
      <dgm:t>
        <a:bodyPr/>
        <a:lstStyle/>
        <a:p>
          <a:endParaRPr lang="en-US"/>
        </a:p>
      </dgm:t>
    </dgm:pt>
    <dgm:pt modelId="{FE1AB402-A684-4CF8-9039-DDAEF1BC42FA}" type="sibTrans" cxnId="{6EB2E299-B45F-4F11-BC67-C94E9DC6E3D7}">
      <dgm:prSet/>
      <dgm:spPr/>
      <dgm:t>
        <a:bodyPr/>
        <a:lstStyle/>
        <a:p>
          <a:endParaRPr lang="en-US"/>
        </a:p>
      </dgm:t>
    </dgm:pt>
    <dgm:pt modelId="{1754CB62-3CA0-4471-8D8A-95502C9DFADF}" type="pres">
      <dgm:prSet presAssocID="{A0CA583D-FFAC-4F5F-AE7D-8033062875F5}" presName="root" presStyleCnt="0">
        <dgm:presLayoutVars>
          <dgm:dir/>
          <dgm:resizeHandles val="exact"/>
        </dgm:presLayoutVars>
      </dgm:prSet>
      <dgm:spPr/>
    </dgm:pt>
    <dgm:pt modelId="{AB43160A-10FD-459F-844E-4C2D21594B64}" type="pres">
      <dgm:prSet presAssocID="{D8C2BD81-EFC8-4AF6-BD30-A402B119246B}" presName="compNode" presStyleCnt="0"/>
      <dgm:spPr/>
    </dgm:pt>
    <dgm:pt modelId="{E8B64FA5-552F-4503-A1C9-0BE310E9498D}" type="pres">
      <dgm:prSet presAssocID="{D8C2BD81-EFC8-4AF6-BD30-A402B119246B}" presName="iconRect" presStyleLbl="node1" presStyleIdx="0" presStyleCnt="3" custFlipVert="0" custFlipHor="1" custScaleX="7097" custScaleY="11983" custLinFactX="-500000" custLinFactY="1500000" custLinFactNeighborX="-506536" custLinFactNeighborY="1581483"/>
      <dgm:spPr>
        <a:ln>
          <a:noFill/>
        </a:ln>
      </dgm:spPr>
    </dgm:pt>
    <dgm:pt modelId="{5A40FEB3-C3B8-480A-BC68-28328BD332D5}" type="pres">
      <dgm:prSet presAssocID="{D8C2BD81-EFC8-4AF6-BD30-A402B119246B}" presName="iconSpace" presStyleCnt="0"/>
      <dgm:spPr/>
    </dgm:pt>
    <dgm:pt modelId="{7191C2EF-E1C4-4612-9D1A-268D914960CD}" type="pres">
      <dgm:prSet presAssocID="{D8C2BD81-EFC8-4AF6-BD30-A402B119246B}" presName="parTx" presStyleLbl="revTx" presStyleIdx="0" presStyleCnt="6">
        <dgm:presLayoutVars>
          <dgm:chMax val="0"/>
          <dgm:chPref val="0"/>
        </dgm:presLayoutVars>
      </dgm:prSet>
      <dgm:spPr/>
    </dgm:pt>
    <dgm:pt modelId="{13ADEE6B-C44E-459F-ACE1-DC0E7583D9C5}" type="pres">
      <dgm:prSet presAssocID="{D8C2BD81-EFC8-4AF6-BD30-A402B119246B}" presName="txSpace" presStyleCnt="0"/>
      <dgm:spPr/>
    </dgm:pt>
    <dgm:pt modelId="{92401C70-480E-4A42-A61F-C38F403D15B5}" type="pres">
      <dgm:prSet presAssocID="{D8C2BD81-EFC8-4AF6-BD30-A402B119246B}" presName="desTx" presStyleLbl="revTx" presStyleIdx="1" presStyleCnt="6">
        <dgm:presLayoutVars/>
      </dgm:prSet>
      <dgm:spPr/>
    </dgm:pt>
    <dgm:pt modelId="{51FA472C-B26A-4856-8894-DFAC012B523A}" type="pres">
      <dgm:prSet presAssocID="{0990C265-310C-41AC-8CAD-087656A7DAC4}" presName="sibTrans" presStyleCnt="0"/>
      <dgm:spPr/>
    </dgm:pt>
    <dgm:pt modelId="{85E7EAAA-D8FD-4A61-9C92-F3D07F1B25FE}" type="pres">
      <dgm:prSet presAssocID="{56D885EC-DBE1-4134-8574-A4F64FAE83FE}" presName="compNode" presStyleCnt="0"/>
      <dgm:spPr/>
    </dgm:pt>
    <dgm:pt modelId="{E81FD091-C71D-4AA6-85BB-5E58404FB499}" type="pres">
      <dgm:prSet presAssocID="{56D885EC-DBE1-4134-8574-A4F64FAE83FE}" presName="iconRect" presStyleLbl="node1" presStyleIdx="1" presStyleCnt="3" custFlipVert="0" custFlipHor="0" custScaleX="197218" custScaleY="74173" custLinFactX="-2667947" custLinFactY="1100000" custLinFactNeighborX="-2700000" custLinFactNeighborY="11806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D45B2B5-53C6-4FBE-B180-7BA7839E0AD2}" type="pres">
      <dgm:prSet presAssocID="{56D885EC-DBE1-4134-8574-A4F64FAE83FE}" presName="iconSpace" presStyleCnt="0"/>
      <dgm:spPr/>
    </dgm:pt>
    <dgm:pt modelId="{2DE52BD5-1DD5-49F0-BB00-FB3C49F17E83}" type="pres">
      <dgm:prSet presAssocID="{56D885EC-DBE1-4134-8574-A4F64FAE83FE}" presName="parTx" presStyleLbl="revTx" presStyleIdx="2" presStyleCnt="6">
        <dgm:presLayoutVars>
          <dgm:chMax val="0"/>
          <dgm:chPref val="0"/>
        </dgm:presLayoutVars>
      </dgm:prSet>
      <dgm:spPr/>
    </dgm:pt>
    <dgm:pt modelId="{6B75C601-1FB5-4B3C-92CD-37BDEBE5DEEE}" type="pres">
      <dgm:prSet presAssocID="{56D885EC-DBE1-4134-8574-A4F64FAE83FE}" presName="txSpace" presStyleCnt="0"/>
      <dgm:spPr/>
    </dgm:pt>
    <dgm:pt modelId="{2CDE1318-8912-4731-9E7E-0C808B559A8D}" type="pres">
      <dgm:prSet presAssocID="{56D885EC-DBE1-4134-8574-A4F64FAE83FE}" presName="desTx" presStyleLbl="revTx" presStyleIdx="3" presStyleCnt="6">
        <dgm:presLayoutVars/>
      </dgm:prSet>
      <dgm:spPr/>
    </dgm:pt>
    <dgm:pt modelId="{36BA6F3F-01C5-4C09-9B43-2104AF6A82CA}" type="pres">
      <dgm:prSet presAssocID="{F0509C80-3AF3-445D-819B-678B31ED6D94}" presName="sibTrans" presStyleCnt="0"/>
      <dgm:spPr/>
    </dgm:pt>
    <dgm:pt modelId="{27C92C66-7BFC-4FC0-B1CD-E7CC75C0E529}" type="pres">
      <dgm:prSet presAssocID="{F6B0FF5B-C8BD-4371-BC38-60E94ACEB0EC}" presName="compNode" presStyleCnt="0"/>
      <dgm:spPr/>
    </dgm:pt>
    <dgm:pt modelId="{2E4D0AC9-9BDA-4C20-A54B-6B83B3075E09}" type="pres">
      <dgm:prSet presAssocID="{F6B0FF5B-C8BD-4371-BC38-60E94ACEB0EC}" presName="iconRect" presStyleLbl="node1" presStyleIdx="2" presStyleCnt="3" custFlipVert="1" custScaleX="65022" custScaleY="58473" custLinFactX="-5139140" custLinFactY="1100000" custLinFactNeighborX="-5200000" custLinFactNeighborY="11690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ECE8BD8-2528-440B-836E-4B0F9C95A9A8}" type="pres">
      <dgm:prSet presAssocID="{F6B0FF5B-C8BD-4371-BC38-60E94ACEB0EC}" presName="iconSpace" presStyleCnt="0"/>
      <dgm:spPr/>
    </dgm:pt>
    <dgm:pt modelId="{403A00CD-16AC-4122-831F-42561C5F4F83}" type="pres">
      <dgm:prSet presAssocID="{F6B0FF5B-C8BD-4371-BC38-60E94ACEB0EC}" presName="parTx" presStyleLbl="revTx" presStyleIdx="4" presStyleCnt="6">
        <dgm:presLayoutVars>
          <dgm:chMax val="0"/>
          <dgm:chPref val="0"/>
        </dgm:presLayoutVars>
      </dgm:prSet>
      <dgm:spPr/>
    </dgm:pt>
    <dgm:pt modelId="{BACB14D3-EC6A-40EF-92FD-01F182FBB906}" type="pres">
      <dgm:prSet presAssocID="{F6B0FF5B-C8BD-4371-BC38-60E94ACEB0EC}" presName="txSpace" presStyleCnt="0"/>
      <dgm:spPr/>
    </dgm:pt>
    <dgm:pt modelId="{D58EF728-ED47-4FEF-BC9E-61513A0037B0}" type="pres">
      <dgm:prSet presAssocID="{F6B0FF5B-C8BD-4371-BC38-60E94ACEB0EC}" presName="desTx" presStyleLbl="revTx" presStyleIdx="5" presStyleCnt="6">
        <dgm:presLayoutVars/>
      </dgm:prSet>
      <dgm:spPr/>
    </dgm:pt>
  </dgm:ptLst>
  <dgm:cxnLst>
    <dgm:cxn modelId="{1F652D16-2C68-4299-940A-FF49BB71F43C}" type="presOf" srcId="{07CF6631-7462-4691-AF80-4DE776CFD879}" destId="{D58EF728-ED47-4FEF-BC9E-61513A0037B0}" srcOrd="0" destOrd="0" presId="urn:microsoft.com/office/officeart/2018/2/layout/IconLabelDescriptionList"/>
    <dgm:cxn modelId="{3BDE7828-FC73-4859-A6F4-823147596691}" srcId="{56D885EC-DBE1-4134-8574-A4F64FAE83FE}" destId="{97D66016-D361-4021-AB73-939FBED1F292}" srcOrd="0" destOrd="0" parTransId="{1A250D11-EE61-4680-AD6C-D8B73B01D101}" sibTransId="{4E05F6A7-07CE-4416-922B-5F0D111E4EA3}"/>
    <dgm:cxn modelId="{8650595C-B06B-4CC5-AB07-F00821DBD560}" type="presOf" srcId="{56D885EC-DBE1-4134-8574-A4F64FAE83FE}" destId="{2DE52BD5-1DD5-49F0-BB00-FB3C49F17E83}" srcOrd="0" destOrd="0" presId="urn:microsoft.com/office/officeart/2018/2/layout/IconLabelDescriptionList"/>
    <dgm:cxn modelId="{96E50665-65F6-4A39-A715-3BC1513416BB}" type="presOf" srcId="{A0CA583D-FFAC-4F5F-AE7D-8033062875F5}" destId="{1754CB62-3CA0-4471-8D8A-95502C9DFADF}" srcOrd="0" destOrd="0" presId="urn:microsoft.com/office/officeart/2018/2/layout/IconLabelDescriptionList"/>
    <dgm:cxn modelId="{05731671-64C3-4D81-A071-738DBB096095}" srcId="{A0CA583D-FFAC-4F5F-AE7D-8033062875F5}" destId="{56D885EC-DBE1-4134-8574-A4F64FAE83FE}" srcOrd="1" destOrd="0" parTransId="{5B1B8BE9-DD08-4BC9-8B8C-B7D03BCE9B2A}" sibTransId="{F0509C80-3AF3-445D-819B-678B31ED6D94}"/>
    <dgm:cxn modelId="{6AFCF154-1AB3-4950-91F6-C9C46124865B}" type="presOf" srcId="{F6B0FF5B-C8BD-4371-BC38-60E94ACEB0EC}" destId="{403A00CD-16AC-4122-831F-42561C5F4F83}" srcOrd="0" destOrd="0" presId="urn:microsoft.com/office/officeart/2018/2/layout/IconLabelDescriptionList"/>
    <dgm:cxn modelId="{9012085A-2E81-4C61-BE53-0BA69C24BC36}" srcId="{F6B0FF5B-C8BD-4371-BC38-60E94ACEB0EC}" destId="{07CF6631-7462-4691-AF80-4DE776CFD879}" srcOrd="0" destOrd="0" parTransId="{DCD010B3-0ED6-4424-97DB-953831B36993}" sibTransId="{821BAADA-CE88-44F6-ACF8-A6019F80B4CA}"/>
    <dgm:cxn modelId="{CA82447E-F1E4-429B-9F80-629DDE426B58}" srcId="{A0CA583D-FFAC-4F5F-AE7D-8033062875F5}" destId="{F6B0FF5B-C8BD-4371-BC38-60E94ACEB0EC}" srcOrd="2" destOrd="0" parTransId="{3D7E5615-9E36-4F47-B2AA-C339F192FD4C}" sibTransId="{92A0F5D6-028D-405E-9FA8-0EF6503D7BE1}"/>
    <dgm:cxn modelId="{DDBBAC83-3D34-4D10-A4CD-84FC0857E39A}" type="presOf" srcId="{8DF27EDD-5326-4462-A325-C3773F7A3F70}" destId="{D58EF728-ED47-4FEF-BC9E-61513A0037B0}" srcOrd="0" destOrd="1" presId="urn:microsoft.com/office/officeart/2018/2/layout/IconLabelDescriptionList"/>
    <dgm:cxn modelId="{E1431893-6A09-45D8-9B0C-FE94E679F4C9}" srcId="{D8C2BD81-EFC8-4AF6-BD30-A402B119246B}" destId="{A1107A87-164A-4331-AB88-A4BEF7C87189}" srcOrd="0" destOrd="0" parTransId="{33828796-F9D7-45B7-9054-D239404977A1}" sibTransId="{82309A2A-AA90-4B9F-95CF-D5AD8434F6C8}"/>
    <dgm:cxn modelId="{6EB2E299-B45F-4F11-BC67-C94E9DC6E3D7}" srcId="{F6B0FF5B-C8BD-4371-BC38-60E94ACEB0EC}" destId="{8DF27EDD-5326-4462-A325-C3773F7A3F70}" srcOrd="1" destOrd="0" parTransId="{7FC0B33A-CB43-4F3B-BA48-0AB0CAFD40B7}" sibTransId="{FE1AB402-A684-4CF8-9039-DDAEF1BC42FA}"/>
    <dgm:cxn modelId="{D177D1AA-4A0D-41CC-8780-0C7A15A70055}" type="presOf" srcId="{97D66016-D361-4021-AB73-939FBED1F292}" destId="{2CDE1318-8912-4731-9E7E-0C808B559A8D}" srcOrd="0" destOrd="0" presId="urn:microsoft.com/office/officeart/2018/2/layout/IconLabelDescriptionList"/>
    <dgm:cxn modelId="{EF8B0CC4-8D98-4083-A467-AC26AD17972D}" type="presOf" srcId="{A1107A87-164A-4331-AB88-A4BEF7C87189}" destId="{92401C70-480E-4A42-A61F-C38F403D15B5}" srcOrd="0" destOrd="0" presId="urn:microsoft.com/office/officeart/2018/2/layout/IconLabelDescriptionList"/>
    <dgm:cxn modelId="{418F5ACA-72CB-44F8-A054-88D225613AB9}" srcId="{A0CA583D-FFAC-4F5F-AE7D-8033062875F5}" destId="{D8C2BD81-EFC8-4AF6-BD30-A402B119246B}" srcOrd="0" destOrd="0" parTransId="{0819986D-7D4B-45B7-84CE-0ED0E80519D1}" sibTransId="{0990C265-310C-41AC-8CAD-087656A7DAC4}"/>
    <dgm:cxn modelId="{D8B62ECE-9D48-4276-AA89-0ED01D5BFC1A}" type="presOf" srcId="{D8C2BD81-EFC8-4AF6-BD30-A402B119246B}" destId="{7191C2EF-E1C4-4612-9D1A-268D914960CD}" srcOrd="0" destOrd="0" presId="urn:microsoft.com/office/officeart/2018/2/layout/IconLabelDescriptionList"/>
    <dgm:cxn modelId="{6D7620AA-2E59-4ED2-9124-5D1E4B0727E8}" type="presParOf" srcId="{1754CB62-3CA0-4471-8D8A-95502C9DFADF}" destId="{AB43160A-10FD-459F-844E-4C2D21594B64}" srcOrd="0" destOrd="0" presId="urn:microsoft.com/office/officeart/2018/2/layout/IconLabelDescriptionList"/>
    <dgm:cxn modelId="{56B6CB5B-A827-477D-9289-ABC18B936A61}" type="presParOf" srcId="{AB43160A-10FD-459F-844E-4C2D21594B64}" destId="{E8B64FA5-552F-4503-A1C9-0BE310E9498D}" srcOrd="0" destOrd="0" presId="urn:microsoft.com/office/officeart/2018/2/layout/IconLabelDescriptionList"/>
    <dgm:cxn modelId="{71D82BAB-225F-412B-9DD0-7E060C9C0980}" type="presParOf" srcId="{AB43160A-10FD-459F-844E-4C2D21594B64}" destId="{5A40FEB3-C3B8-480A-BC68-28328BD332D5}" srcOrd="1" destOrd="0" presId="urn:microsoft.com/office/officeart/2018/2/layout/IconLabelDescriptionList"/>
    <dgm:cxn modelId="{36150EC7-BC8D-4137-ACDE-DAA36E4B81CD}" type="presParOf" srcId="{AB43160A-10FD-459F-844E-4C2D21594B64}" destId="{7191C2EF-E1C4-4612-9D1A-268D914960CD}" srcOrd="2" destOrd="0" presId="urn:microsoft.com/office/officeart/2018/2/layout/IconLabelDescriptionList"/>
    <dgm:cxn modelId="{BC72A252-47C1-400D-A929-201B71751588}" type="presParOf" srcId="{AB43160A-10FD-459F-844E-4C2D21594B64}" destId="{13ADEE6B-C44E-459F-ACE1-DC0E7583D9C5}" srcOrd="3" destOrd="0" presId="urn:microsoft.com/office/officeart/2018/2/layout/IconLabelDescriptionList"/>
    <dgm:cxn modelId="{43EFCC91-F27F-44E3-9121-DE63F7F2D361}" type="presParOf" srcId="{AB43160A-10FD-459F-844E-4C2D21594B64}" destId="{92401C70-480E-4A42-A61F-C38F403D15B5}" srcOrd="4" destOrd="0" presId="urn:microsoft.com/office/officeart/2018/2/layout/IconLabelDescriptionList"/>
    <dgm:cxn modelId="{522F8A22-3780-4D4C-BF0B-E02606F922F3}" type="presParOf" srcId="{1754CB62-3CA0-4471-8D8A-95502C9DFADF}" destId="{51FA472C-B26A-4856-8894-DFAC012B523A}" srcOrd="1" destOrd="0" presId="urn:microsoft.com/office/officeart/2018/2/layout/IconLabelDescriptionList"/>
    <dgm:cxn modelId="{34DFC25D-9A2B-44EF-96CF-5CC42F11CFA2}" type="presParOf" srcId="{1754CB62-3CA0-4471-8D8A-95502C9DFADF}" destId="{85E7EAAA-D8FD-4A61-9C92-F3D07F1B25FE}" srcOrd="2" destOrd="0" presId="urn:microsoft.com/office/officeart/2018/2/layout/IconLabelDescriptionList"/>
    <dgm:cxn modelId="{213B6376-D11A-4D78-985F-E2A7940E4814}" type="presParOf" srcId="{85E7EAAA-D8FD-4A61-9C92-F3D07F1B25FE}" destId="{E81FD091-C71D-4AA6-85BB-5E58404FB499}" srcOrd="0" destOrd="0" presId="urn:microsoft.com/office/officeart/2018/2/layout/IconLabelDescriptionList"/>
    <dgm:cxn modelId="{6F3B03B2-FE12-4AF3-9B35-FE803008BE88}" type="presParOf" srcId="{85E7EAAA-D8FD-4A61-9C92-F3D07F1B25FE}" destId="{5D45B2B5-53C6-4FBE-B180-7BA7839E0AD2}" srcOrd="1" destOrd="0" presId="urn:microsoft.com/office/officeart/2018/2/layout/IconLabelDescriptionList"/>
    <dgm:cxn modelId="{68E820DB-D7D3-4A24-B691-4277E11C3116}" type="presParOf" srcId="{85E7EAAA-D8FD-4A61-9C92-F3D07F1B25FE}" destId="{2DE52BD5-1DD5-49F0-BB00-FB3C49F17E83}" srcOrd="2" destOrd="0" presId="urn:microsoft.com/office/officeart/2018/2/layout/IconLabelDescriptionList"/>
    <dgm:cxn modelId="{089536BC-4BC1-4314-980A-E99812F673D8}" type="presParOf" srcId="{85E7EAAA-D8FD-4A61-9C92-F3D07F1B25FE}" destId="{6B75C601-1FB5-4B3C-92CD-37BDEBE5DEEE}" srcOrd="3" destOrd="0" presId="urn:microsoft.com/office/officeart/2018/2/layout/IconLabelDescriptionList"/>
    <dgm:cxn modelId="{DB6B315D-38A9-43FF-B895-31EA7C0E3673}" type="presParOf" srcId="{85E7EAAA-D8FD-4A61-9C92-F3D07F1B25FE}" destId="{2CDE1318-8912-4731-9E7E-0C808B559A8D}" srcOrd="4" destOrd="0" presId="urn:microsoft.com/office/officeart/2018/2/layout/IconLabelDescriptionList"/>
    <dgm:cxn modelId="{3126048B-3218-4BD6-AE20-32616D1C5C6E}" type="presParOf" srcId="{1754CB62-3CA0-4471-8D8A-95502C9DFADF}" destId="{36BA6F3F-01C5-4C09-9B43-2104AF6A82CA}" srcOrd="3" destOrd="0" presId="urn:microsoft.com/office/officeart/2018/2/layout/IconLabelDescriptionList"/>
    <dgm:cxn modelId="{718F8638-3C38-4CED-999A-F31995F7A1B6}" type="presParOf" srcId="{1754CB62-3CA0-4471-8D8A-95502C9DFADF}" destId="{27C92C66-7BFC-4FC0-B1CD-E7CC75C0E529}" srcOrd="4" destOrd="0" presId="urn:microsoft.com/office/officeart/2018/2/layout/IconLabelDescriptionList"/>
    <dgm:cxn modelId="{4A01C732-6507-42EA-91D6-4C424690BF3F}" type="presParOf" srcId="{27C92C66-7BFC-4FC0-B1CD-E7CC75C0E529}" destId="{2E4D0AC9-9BDA-4C20-A54B-6B83B3075E09}" srcOrd="0" destOrd="0" presId="urn:microsoft.com/office/officeart/2018/2/layout/IconLabelDescriptionList"/>
    <dgm:cxn modelId="{1CE68A20-953E-45E7-A3F9-A110BE9750BB}" type="presParOf" srcId="{27C92C66-7BFC-4FC0-B1CD-E7CC75C0E529}" destId="{DECE8BD8-2528-440B-836E-4B0F9C95A9A8}" srcOrd="1" destOrd="0" presId="urn:microsoft.com/office/officeart/2018/2/layout/IconLabelDescriptionList"/>
    <dgm:cxn modelId="{0290DF91-127F-4DE9-9206-F5CB03EEEFC9}" type="presParOf" srcId="{27C92C66-7BFC-4FC0-B1CD-E7CC75C0E529}" destId="{403A00CD-16AC-4122-831F-42561C5F4F83}" srcOrd="2" destOrd="0" presId="urn:microsoft.com/office/officeart/2018/2/layout/IconLabelDescriptionList"/>
    <dgm:cxn modelId="{38CBD8F5-DC9E-41FD-9EC4-37E168873959}" type="presParOf" srcId="{27C92C66-7BFC-4FC0-B1CD-E7CC75C0E529}" destId="{BACB14D3-EC6A-40EF-92FD-01F182FBB906}" srcOrd="3" destOrd="0" presId="urn:microsoft.com/office/officeart/2018/2/layout/IconLabelDescriptionList"/>
    <dgm:cxn modelId="{AC82162D-3916-48E9-9D0E-CCA2C883C125}" type="presParOf" srcId="{27C92C66-7BFC-4FC0-B1CD-E7CC75C0E529}" destId="{D58EF728-ED47-4FEF-BC9E-61513A0037B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72D1D7-717C-417A-ADCD-770DA82449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05C208-6114-49FA-A383-3F98EC2E8B97}">
      <dgm:prSet/>
      <dgm:spPr/>
      <dgm:t>
        <a:bodyPr/>
        <a:lstStyle/>
        <a:p>
          <a:r>
            <a:rPr lang="en-US"/>
            <a:t>Sql based compression is great for small spreadsheets with lots of white space</a:t>
          </a:r>
        </a:p>
      </dgm:t>
    </dgm:pt>
    <dgm:pt modelId="{1E12D2F4-0F3B-4E48-9E37-6B646A6E8F3F}" type="parTrans" cxnId="{1D98B3B2-D61A-4B84-A210-6AE15598EB62}">
      <dgm:prSet/>
      <dgm:spPr/>
      <dgm:t>
        <a:bodyPr/>
        <a:lstStyle/>
        <a:p>
          <a:endParaRPr lang="en-US"/>
        </a:p>
      </dgm:t>
    </dgm:pt>
    <dgm:pt modelId="{BF107F08-07A0-4DEB-A726-CC65FB1D55C2}" type="sibTrans" cxnId="{1D98B3B2-D61A-4B84-A210-6AE15598EB62}">
      <dgm:prSet/>
      <dgm:spPr/>
      <dgm:t>
        <a:bodyPr/>
        <a:lstStyle/>
        <a:p>
          <a:endParaRPr lang="en-US"/>
        </a:p>
      </dgm:t>
    </dgm:pt>
    <dgm:pt modelId="{9A0EE897-0B3D-4484-80DB-AB9A5A1DF478}">
      <dgm:prSet/>
      <dgm:spPr/>
      <dgm:t>
        <a:bodyPr/>
        <a:lstStyle/>
        <a:p>
          <a:r>
            <a:rPr lang="en-US"/>
            <a:t>Csv is great for general purpose documents</a:t>
          </a:r>
        </a:p>
      </dgm:t>
    </dgm:pt>
    <dgm:pt modelId="{B26C4A47-C676-4F62-9BA8-40D99B03E49D}" type="parTrans" cxnId="{2D90F127-1A7F-4F7E-A3E6-19DB85B71EC4}">
      <dgm:prSet/>
      <dgm:spPr/>
      <dgm:t>
        <a:bodyPr/>
        <a:lstStyle/>
        <a:p>
          <a:endParaRPr lang="en-US"/>
        </a:p>
      </dgm:t>
    </dgm:pt>
    <dgm:pt modelId="{DB06C18B-38FA-4ADD-9136-CB5DCE984B5F}" type="sibTrans" cxnId="{2D90F127-1A7F-4F7E-A3E6-19DB85B71EC4}">
      <dgm:prSet/>
      <dgm:spPr/>
      <dgm:t>
        <a:bodyPr/>
        <a:lstStyle/>
        <a:p>
          <a:endParaRPr lang="en-US"/>
        </a:p>
      </dgm:t>
    </dgm:pt>
    <dgm:pt modelId="{613833A6-BD33-4D12-A86D-FA1711A4849A}">
      <dgm:prSet/>
      <dgm:spPr/>
      <dgm:t>
        <a:bodyPr/>
        <a:lstStyle/>
        <a:p>
          <a:r>
            <a:rPr lang="en-US"/>
            <a:t>Excel is best for large spreadsheets with multiple concurrent blank space</a:t>
          </a:r>
        </a:p>
      </dgm:t>
    </dgm:pt>
    <dgm:pt modelId="{4A46C757-32A7-4A4A-9120-0F7D236BA4F0}" type="parTrans" cxnId="{A694D242-8214-4D28-B3F8-A69C28644F91}">
      <dgm:prSet/>
      <dgm:spPr/>
      <dgm:t>
        <a:bodyPr/>
        <a:lstStyle/>
        <a:p>
          <a:endParaRPr lang="en-US"/>
        </a:p>
      </dgm:t>
    </dgm:pt>
    <dgm:pt modelId="{1C6E6CA2-FBB9-4A4F-8289-F14E0C8B4115}" type="sibTrans" cxnId="{A694D242-8214-4D28-B3F8-A69C28644F91}">
      <dgm:prSet/>
      <dgm:spPr/>
      <dgm:t>
        <a:bodyPr/>
        <a:lstStyle/>
        <a:p>
          <a:endParaRPr lang="en-US"/>
        </a:p>
      </dgm:t>
    </dgm:pt>
    <dgm:pt modelId="{FBE427B9-D97E-4043-BD75-C9A95A887ABF}" type="pres">
      <dgm:prSet presAssocID="{0A72D1D7-717C-417A-ADCD-770DA824493B}" presName="linear" presStyleCnt="0">
        <dgm:presLayoutVars>
          <dgm:animLvl val="lvl"/>
          <dgm:resizeHandles val="exact"/>
        </dgm:presLayoutVars>
      </dgm:prSet>
      <dgm:spPr/>
    </dgm:pt>
    <dgm:pt modelId="{7F126EA5-486D-4751-A412-E8463FBFBE52}" type="pres">
      <dgm:prSet presAssocID="{E905C208-6114-49FA-A383-3F98EC2E8B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7635F4-51F6-48E7-807C-E3E34742FB05}" type="pres">
      <dgm:prSet presAssocID="{BF107F08-07A0-4DEB-A726-CC65FB1D55C2}" presName="spacer" presStyleCnt="0"/>
      <dgm:spPr/>
    </dgm:pt>
    <dgm:pt modelId="{47F88FAE-E9BD-46E4-A655-F327CAD8FEE2}" type="pres">
      <dgm:prSet presAssocID="{9A0EE897-0B3D-4484-80DB-AB9A5A1DF4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C9F3CD-F5AC-47F5-B828-B58D8D9E034C}" type="pres">
      <dgm:prSet presAssocID="{DB06C18B-38FA-4ADD-9136-CB5DCE984B5F}" presName="spacer" presStyleCnt="0"/>
      <dgm:spPr/>
    </dgm:pt>
    <dgm:pt modelId="{1172B2EF-C30C-4580-A450-EA19E681CF28}" type="pres">
      <dgm:prSet presAssocID="{613833A6-BD33-4D12-A86D-FA1711A484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590517-4608-434E-8FF1-AF20575CC05D}" type="presOf" srcId="{E905C208-6114-49FA-A383-3F98EC2E8B97}" destId="{7F126EA5-486D-4751-A412-E8463FBFBE52}" srcOrd="0" destOrd="0" presId="urn:microsoft.com/office/officeart/2005/8/layout/vList2"/>
    <dgm:cxn modelId="{2D90F127-1A7F-4F7E-A3E6-19DB85B71EC4}" srcId="{0A72D1D7-717C-417A-ADCD-770DA824493B}" destId="{9A0EE897-0B3D-4484-80DB-AB9A5A1DF478}" srcOrd="1" destOrd="0" parTransId="{B26C4A47-C676-4F62-9BA8-40D99B03E49D}" sibTransId="{DB06C18B-38FA-4ADD-9136-CB5DCE984B5F}"/>
    <dgm:cxn modelId="{67B8602B-F4D9-483B-BE32-22CAD5A2288C}" type="presOf" srcId="{613833A6-BD33-4D12-A86D-FA1711A4849A}" destId="{1172B2EF-C30C-4580-A450-EA19E681CF28}" srcOrd="0" destOrd="0" presId="urn:microsoft.com/office/officeart/2005/8/layout/vList2"/>
    <dgm:cxn modelId="{A694D242-8214-4D28-B3F8-A69C28644F91}" srcId="{0A72D1D7-717C-417A-ADCD-770DA824493B}" destId="{613833A6-BD33-4D12-A86D-FA1711A4849A}" srcOrd="2" destOrd="0" parTransId="{4A46C757-32A7-4A4A-9120-0F7D236BA4F0}" sibTransId="{1C6E6CA2-FBB9-4A4F-8289-F14E0C8B4115}"/>
    <dgm:cxn modelId="{0496004B-5AFC-4CAA-85CB-5A3EFF4EE0E0}" type="presOf" srcId="{9A0EE897-0B3D-4484-80DB-AB9A5A1DF478}" destId="{47F88FAE-E9BD-46E4-A655-F327CAD8FEE2}" srcOrd="0" destOrd="0" presId="urn:microsoft.com/office/officeart/2005/8/layout/vList2"/>
    <dgm:cxn modelId="{1D98B3B2-D61A-4B84-A210-6AE15598EB62}" srcId="{0A72D1D7-717C-417A-ADCD-770DA824493B}" destId="{E905C208-6114-49FA-A383-3F98EC2E8B97}" srcOrd="0" destOrd="0" parTransId="{1E12D2F4-0F3B-4E48-9E37-6B646A6E8F3F}" sibTransId="{BF107F08-07A0-4DEB-A726-CC65FB1D55C2}"/>
    <dgm:cxn modelId="{3AA85FB4-F122-49C9-8D90-421E1B94B668}" type="presOf" srcId="{0A72D1D7-717C-417A-ADCD-770DA824493B}" destId="{FBE427B9-D97E-4043-BD75-C9A95A887ABF}" srcOrd="0" destOrd="0" presId="urn:microsoft.com/office/officeart/2005/8/layout/vList2"/>
    <dgm:cxn modelId="{E2243F2A-0408-4D3E-9C25-B1B77AD483E0}" type="presParOf" srcId="{FBE427B9-D97E-4043-BD75-C9A95A887ABF}" destId="{7F126EA5-486D-4751-A412-E8463FBFBE52}" srcOrd="0" destOrd="0" presId="urn:microsoft.com/office/officeart/2005/8/layout/vList2"/>
    <dgm:cxn modelId="{E61CEBFF-81AA-4B17-8CBA-22F4C4303669}" type="presParOf" srcId="{FBE427B9-D97E-4043-BD75-C9A95A887ABF}" destId="{B57635F4-51F6-48E7-807C-E3E34742FB05}" srcOrd="1" destOrd="0" presId="urn:microsoft.com/office/officeart/2005/8/layout/vList2"/>
    <dgm:cxn modelId="{31A0432B-2CBC-47E6-8194-EC41A6B94220}" type="presParOf" srcId="{FBE427B9-D97E-4043-BD75-C9A95A887ABF}" destId="{47F88FAE-E9BD-46E4-A655-F327CAD8FEE2}" srcOrd="2" destOrd="0" presId="urn:microsoft.com/office/officeart/2005/8/layout/vList2"/>
    <dgm:cxn modelId="{70D715F8-2A83-41A7-8779-E457E2DBA9C0}" type="presParOf" srcId="{FBE427B9-D97E-4043-BD75-C9A95A887ABF}" destId="{DFC9F3CD-F5AC-47F5-B828-B58D8D9E034C}" srcOrd="3" destOrd="0" presId="urn:microsoft.com/office/officeart/2005/8/layout/vList2"/>
    <dgm:cxn modelId="{8BDD8B1B-58FE-41D0-8A24-EA6E069D9183}" type="presParOf" srcId="{FBE427B9-D97E-4043-BD75-C9A95A887ABF}" destId="{1172B2EF-C30C-4580-A450-EA19E681CF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588E0-121F-4897-BEE6-8D7DB1B106B9}">
      <dsp:nvSpPr>
        <dsp:cNvPr id="0" name=""/>
        <dsp:cNvSpPr/>
      </dsp:nvSpPr>
      <dsp:spPr>
        <a:xfrm>
          <a:off x="0" y="0"/>
          <a:ext cx="46325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528D6-6529-4902-9EAE-1154EAE8156C}">
      <dsp:nvSpPr>
        <dsp:cNvPr id="0" name=""/>
        <dsp:cNvSpPr/>
      </dsp:nvSpPr>
      <dsp:spPr>
        <a:xfrm>
          <a:off x="0" y="0"/>
          <a:ext cx="4632581" cy="123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goal of the project is to compress spreadsheets via sql.</a:t>
          </a:r>
        </a:p>
      </dsp:txBody>
      <dsp:txXfrm>
        <a:off x="0" y="0"/>
        <a:ext cx="4632581" cy="1232894"/>
      </dsp:txXfrm>
    </dsp:sp>
    <dsp:sp modelId="{537C5CD4-18F1-468E-9496-32AE6C2785FC}">
      <dsp:nvSpPr>
        <dsp:cNvPr id="0" name=""/>
        <dsp:cNvSpPr/>
      </dsp:nvSpPr>
      <dsp:spPr>
        <a:xfrm>
          <a:off x="0" y="1232894"/>
          <a:ext cx="4632581" cy="0"/>
        </a:xfrm>
        <a:prstGeom prst="line">
          <a:avLst/>
        </a:prstGeom>
        <a:solidFill>
          <a:schemeClr val="accent2">
            <a:hueOff val="-503747"/>
            <a:satOff val="-192"/>
            <a:lumOff val="2353"/>
            <a:alphaOff val="0"/>
          </a:schemeClr>
        </a:solidFill>
        <a:ln w="12700" cap="flat" cmpd="sng" algn="ctr">
          <a:solidFill>
            <a:schemeClr val="accent2">
              <a:hueOff val="-503747"/>
              <a:satOff val="-192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CE20F-6C11-4778-BA26-F06FDAB9F562}">
      <dsp:nvSpPr>
        <dsp:cNvPr id="0" name=""/>
        <dsp:cNvSpPr/>
      </dsp:nvSpPr>
      <dsp:spPr>
        <a:xfrm>
          <a:off x="0" y="1232894"/>
          <a:ext cx="4632581" cy="123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Traditional spreadsheets such as csv and excel store data by each row</a:t>
          </a:r>
        </a:p>
      </dsp:txBody>
      <dsp:txXfrm>
        <a:off x="0" y="1232894"/>
        <a:ext cx="4632581" cy="1232894"/>
      </dsp:txXfrm>
    </dsp:sp>
    <dsp:sp modelId="{3077EF23-8BB7-4E6F-A5EC-E811AAEF8231}">
      <dsp:nvSpPr>
        <dsp:cNvPr id="0" name=""/>
        <dsp:cNvSpPr/>
      </dsp:nvSpPr>
      <dsp:spPr>
        <a:xfrm>
          <a:off x="0" y="2465789"/>
          <a:ext cx="4632581" cy="0"/>
        </a:xfrm>
        <a:prstGeom prst="line">
          <a:avLst/>
        </a:prstGeom>
        <a:solidFill>
          <a:schemeClr val="accent2">
            <a:hueOff val="-1007494"/>
            <a:satOff val="-385"/>
            <a:lumOff val="4706"/>
            <a:alphaOff val="0"/>
          </a:schemeClr>
        </a:solidFill>
        <a:ln w="12700" cap="flat" cmpd="sng" algn="ctr">
          <a:solidFill>
            <a:schemeClr val="accent2">
              <a:hueOff val="-1007494"/>
              <a:satOff val="-385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893C0-9C59-4C90-85A9-5D17AD5456B9}">
      <dsp:nvSpPr>
        <dsp:cNvPr id="0" name=""/>
        <dsp:cNvSpPr/>
      </dsp:nvSpPr>
      <dsp:spPr>
        <a:xfrm>
          <a:off x="0" y="2465789"/>
          <a:ext cx="4632581" cy="123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While this is ideal for most spreadsheets where very little blank space exists, csv wastes a lot of space on the computer storing essentially nothing</a:t>
          </a:r>
        </a:p>
      </dsp:txBody>
      <dsp:txXfrm>
        <a:off x="0" y="2465789"/>
        <a:ext cx="4632581" cy="1232894"/>
      </dsp:txXfrm>
    </dsp:sp>
    <dsp:sp modelId="{64DEE86A-09DA-4845-AC1A-11AFF7C5E8D5}">
      <dsp:nvSpPr>
        <dsp:cNvPr id="0" name=""/>
        <dsp:cNvSpPr/>
      </dsp:nvSpPr>
      <dsp:spPr>
        <a:xfrm>
          <a:off x="0" y="3698683"/>
          <a:ext cx="4632581" cy="0"/>
        </a:xfrm>
        <a:prstGeom prst="line">
          <a:avLst/>
        </a:prstGeom>
        <a:solidFill>
          <a:schemeClr val="accent2">
            <a:hueOff val="-1511241"/>
            <a:satOff val="-577"/>
            <a:lumOff val="7059"/>
            <a:alphaOff val="0"/>
          </a:schemeClr>
        </a:solidFill>
        <a:ln w="12700" cap="flat" cmpd="sng" algn="ctr">
          <a:solidFill>
            <a:schemeClr val="accent2">
              <a:hueOff val="-1511241"/>
              <a:satOff val="-577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57A50-8D01-48A7-ABE1-474397B70F6B}">
      <dsp:nvSpPr>
        <dsp:cNvPr id="0" name=""/>
        <dsp:cNvSpPr/>
      </dsp:nvSpPr>
      <dsp:spPr>
        <a:xfrm>
          <a:off x="0" y="3698683"/>
          <a:ext cx="4632581" cy="123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goal of </a:t>
          </a:r>
          <a:r>
            <a:rPr lang="en-US" sz="1900" kern="1200" dirty="0" err="1"/>
            <a:t>sql</a:t>
          </a:r>
          <a:r>
            <a:rPr lang="en-US" sz="1900" kern="1200" dirty="0"/>
            <a:t> storage is to store individual cells in a database instead of entire rows and columns</a:t>
          </a:r>
        </a:p>
      </dsp:txBody>
      <dsp:txXfrm>
        <a:off x="0" y="3698683"/>
        <a:ext cx="4632581" cy="1232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64FA5-552F-4503-A1C9-0BE310E9498D}">
      <dsp:nvSpPr>
        <dsp:cNvPr id="0" name=""/>
        <dsp:cNvSpPr/>
      </dsp:nvSpPr>
      <dsp:spPr>
        <a:xfrm>
          <a:off x="536" y="519822"/>
          <a:ext cx="995203" cy="995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1C2EF-E1C4-4612-9D1A-268D914960CD}">
      <dsp:nvSpPr>
        <dsp:cNvPr id="0" name=""/>
        <dsp:cNvSpPr/>
      </dsp:nvSpPr>
      <dsp:spPr>
        <a:xfrm>
          <a:off x="536" y="1619255"/>
          <a:ext cx="2843437" cy="42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Only good for certain files</a:t>
          </a:r>
        </a:p>
      </dsp:txBody>
      <dsp:txXfrm>
        <a:off x="536" y="1619255"/>
        <a:ext cx="2843437" cy="426515"/>
      </dsp:txXfrm>
    </dsp:sp>
    <dsp:sp modelId="{92401C70-480E-4A42-A61F-C38F403D15B5}">
      <dsp:nvSpPr>
        <dsp:cNvPr id="0" name=""/>
        <dsp:cNvSpPr/>
      </dsp:nvSpPr>
      <dsp:spPr>
        <a:xfrm>
          <a:off x="536" y="2094250"/>
          <a:ext cx="2843437" cy="849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Where there is no white space, this compression is terrible</a:t>
          </a:r>
        </a:p>
      </dsp:txBody>
      <dsp:txXfrm>
        <a:off x="536" y="2094250"/>
        <a:ext cx="2843437" cy="849524"/>
      </dsp:txXfrm>
    </dsp:sp>
    <dsp:sp modelId="{E81FD091-C71D-4AA6-85BB-5E58404FB499}">
      <dsp:nvSpPr>
        <dsp:cNvPr id="0" name=""/>
        <dsp:cNvSpPr/>
      </dsp:nvSpPr>
      <dsp:spPr>
        <a:xfrm>
          <a:off x="3341575" y="519822"/>
          <a:ext cx="995203" cy="995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52BD5-1DD5-49F0-BB00-FB3C49F17E83}">
      <dsp:nvSpPr>
        <dsp:cNvPr id="0" name=""/>
        <dsp:cNvSpPr/>
      </dsp:nvSpPr>
      <dsp:spPr>
        <a:xfrm>
          <a:off x="3341575" y="1619255"/>
          <a:ext cx="2843437" cy="42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Very slow to save and open data</a:t>
          </a:r>
        </a:p>
      </dsp:txBody>
      <dsp:txXfrm>
        <a:off x="3341575" y="1619255"/>
        <a:ext cx="2843437" cy="426515"/>
      </dsp:txXfrm>
    </dsp:sp>
    <dsp:sp modelId="{2CDE1318-8912-4731-9E7E-0C808B559A8D}">
      <dsp:nvSpPr>
        <dsp:cNvPr id="0" name=""/>
        <dsp:cNvSpPr/>
      </dsp:nvSpPr>
      <dsp:spPr>
        <a:xfrm>
          <a:off x="3341575" y="2094250"/>
          <a:ext cx="2843437" cy="849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Must search all cells for all files to find your files cells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could be fixed by creating tables with table name = file name</a:t>
          </a:r>
        </a:p>
      </dsp:txBody>
      <dsp:txXfrm>
        <a:off x="3341575" y="2094250"/>
        <a:ext cx="2843437" cy="849524"/>
      </dsp:txXfrm>
    </dsp:sp>
    <dsp:sp modelId="{2E4D0AC9-9BDA-4C20-A54B-6B83B3075E09}">
      <dsp:nvSpPr>
        <dsp:cNvPr id="0" name=""/>
        <dsp:cNvSpPr/>
      </dsp:nvSpPr>
      <dsp:spPr>
        <a:xfrm>
          <a:off x="6682614" y="519822"/>
          <a:ext cx="995203" cy="995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00CD-16AC-4122-831F-42561C5F4F83}">
      <dsp:nvSpPr>
        <dsp:cNvPr id="0" name=""/>
        <dsp:cNvSpPr/>
      </dsp:nvSpPr>
      <dsp:spPr>
        <a:xfrm>
          <a:off x="6682614" y="1619255"/>
          <a:ext cx="2843437" cy="42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Security</a:t>
          </a:r>
        </a:p>
      </dsp:txBody>
      <dsp:txXfrm>
        <a:off x="6682614" y="1619255"/>
        <a:ext cx="2843437" cy="426515"/>
      </dsp:txXfrm>
    </dsp:sp>
    <dsp:sp modelId="{D58EF728-ED47-4FEF-BC9E-61513A0037B0}">
      <dsp:nvSpPr>
        <dsp:cNvPr id="0" name=""/>
        <dsp:cNvSpPr/>
      </dsp:nvSpPr>
      <dsp:spPr>
        <a:xfrm>
          <a:off x="6682614" y="2094250"/>
          <a:ext cx="2843437" cy="849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Doesn’t cut down on reusable objects</a:t>
          </a:r>
        </a:p>
      </dsp:txBody>
      <dsp:txXfrm>
        <a:off x="6682614" y="2094250"/>
        <a:ext cx="2843437" cy="849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64FA5-552F-4503-A1C9-0BE310E9498D}">
      <dsp:nvSpPr>
        <dsp:cNvPr id="0" name=""/>
        <dsp:cNvSpPr/>
      </dsp:nvSpPr>
      <dsp:spPr>
        <a:xfrm flipH="1">
          <a:off x="0" y="3450006"/>
          <a:ext cx="4767" cy="13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1C2EF-E1C4-4612-9D1A-268D914960CD}">
      <dsp:nvSpPr>
        <dsp:cNvPr id="0" name=""/>
        <dsp:cNvSpPr/>
      </dsp:nvSpPr>
      <dsp:spPr>
        <a:xfrm>
          <a:off x="221825" y="1174566"/>
          <a:ext cx="2701577" cy="4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Excellent for certain types of files</a:t>
          </a:r>
        </a:p>
      </dsp:txBody>
      <dsp:txXfrm>
        <a:off x="221825" y="1174566"/>
        <a:ext cx="2701577" cy="405236"/>
      </dsp:txXfrm>
    </dsp:sp>
    <dsp:sp modelId="{92401C70-480E-4A42-A61F-C38F403D15B5}">
      <dsp:nvSpPr>
        <dsp:cNvPr id="0" name=""/>
        <dsp:cNvSpPr/>
      </dsp:nvSpPr>
      <dsp:spPr>
        <a:xfrm>
          <a:off x="221825" y="1610975"/>
          <a:ext cx="2701577" cy="80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Lots of non-concurrent white space</a:t>
          </a:r>
        </a:p>
      </dsp:txBody>
      <dsp:txXfrm>
        <a:off x="221825" y="1610975"/>
        <a:ext cx="2701577" cy="808579"/>
      </dsp:txXfrm>
    </dsp:sp>
    <dsp:sp modelId="{E81FD091-C71D-4AA6-85BB-5E58404FB499}">
      <dsp:nvSpPr>
        <dsp:cNvPr id="0" name=""/>
        <dsp:cNvSpPr/>
      </dsp:nvSpPr>
      <dsp:spPr>
        <a:xfrm>
          <a:off x="0" y="3379472"/>
          <a:ext cx="132474" cy="84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52BD5-1DD5-49F0-BB00-FB3C49F17E83}">
      <dsp:nvSpPr>
        <dsp:cNvPr id="0" name=""/>
        <dsp:cNvSpPr/>
      </dsp:nvSpPr>
      <dsp:spPr>
        <a:xfrm>
          <a:off x="3428830" y="1192199"/>
          <a:ext cx="2701577" cy="4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Availability</a:t>
          </a:r>
        </a:p>
      </dsp:txBody>
      <dsp:txXfrm>
        <a:off x="3428830" y="1192199"/>
        <a:ext cx="2701577" cy="405236"/>
      </dsp:txXfrm>
    </dsp:sp>
    <dsp:sp modelId="{2CDE1318-8912-4731-9E7E-0C808B559A8D}">
      <dsp:nvSpPr>
        <dsp:cNvPr id="0" name=""/>
        <dsp:cNvSpPr/>
      </dsp:nvSpPr>
      <dsp:spPr>
        <a:xfrm>
          <a:off x="3428830" y="1628608"/>
          <a:ext cx="2701577" cy="80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files can be stored in the cloud and accessed by anyone</a:t>
          </a:r>
        </a:p>
      </dsp:txBody>
      <dsp:txXfrm>
        <a:off x="3428830" y="1628608"/>
        <a:ext cx="2701577" cy="808579"/>
      </dsp:txXfrm>
    </dsp:sp>
    <dsp:sp modelId="{2E4D0AC9-9BDA-4C20-A54B-6B83B3075E09}">
      <dsp:nvSpPr>
        <dsp:cNvPr id="0" name=""/>
        <dsp:cNvSpPr/>
      </dsp:nvSpPr>
      <dsp:spPr>
        <a:xfrm flipV="1">
          <a:off x="0" y="3397279"/>
          <a:ext cx="43676" cy="66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00CD-16AC-4122-831F-42561C5F4F83}">
      <dsp:nvSpPr>
        <dsp:cNvPr id="0" name=""/>
        <dsp:cNvSpPr/>
      </dsp:nvSpPr>
      <dsp:spPr>
        <a:xfrm>
          <a:off x="6603184" y="1187748"/>
          <a:ext cx="2701577" cy="4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Security</a:t>
          </a:r>
        </a:p>
      </dsp:txBody>
      <dsp:txXfrm>
        <a:off x="6603184" y="1187748"/>
        <a:ext cx="2701577" cy="405236"/>
      </dsp:txXfrm>
    </dsp:sp>
    <dsp:sp modelId="{D58EF728-ED47-4FEF-BC9E-61513A0037B0}">
      <dsp:nvSpPr>
        <dsp:cNvPr id="0" name=""/>
        <dsp:cNvSpPr/>
      </dsp:nvSpPr>
      <dsp:spPr>
        <a:xfrm>
          <a:off x="6603184" y="1624157"/>
          <a:ext cx="2701577" cy="80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be implemented on a local </a:t>
          </a:r>
          <a:r>
            <a:rPr lang="en-US" sz="1100" kern="1200" dirty="0" err="1"/>
            <a:t>sql</a:t>
          </a:r>
          <a:r>
            <a:rPr lang="en-US" sz="1100" kern="1200" dirty="0"/>
            <a:t> server so intellectual property is never sent over the internet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Your company knows where to data is being stored</a:t>
          </a:r>
        </a:p>
      </dsp:txBody>
      <dsp:txXfrm>
        <a:off x="6603184" y="1624157"/>
        <a:ext cx="2701577" cy="80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26EA5-486D-4751-A412-E8463FBFBE52}">
      <dsp:nvSpPr>
        <dsp:cNvPr id="0" name=""/>
        <dsp:cNvSpPr/>
      </dsp:nvSpPr>
      <dsp:spPr>
        <a:xfrm>
          <a:off x="0" y="37140"/>
          <a:ext cx="5458491" cy="1572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Sql based compression is great for small spreadsheets with lots of white space</a:t>
          </a:r>
        </a:p>
      </dsp:txBody>
      <dsp:txXfrm>
        <a:off x="76762" y="113902"/>
        <a:ext cx="5304967" cy="1418956"/>
      </dsp:txXfrm>
    </dsp:sp>
    <dsp:sp modelId="{47F88FAE-E9BD-46E4-A655-F327CAD8FEE2}">
      <dsp:nvSpPr>
        <dsp:cNvPr id="0" name=""/>
        <dsp:cNvSpPr/>
      </dsp:nvSpPr>
      <dsp:spPr>
        <a:xfrm>
          <a:off x="0" y="1690260"/>
          <a:ext cx="5458491" cy="1572480"/>
        </a:xfrm>
        <a:prstGeom prst="roundRect">
          <a:avLst/>
        </a:prstGeom>
        <a:solidFill>
          <a:schemeClr val="accent2">
            <a:hueOff val="-755620"/>
            <a:satOff val="-288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Csv is great for general purpose documents</a:t>
          </a:r>
        </a:p>
      </dsp:txBody>
      <dsp:txXfrm>
        <a:off x="76762" y="1767022"/>
        <a:ext cx="5304967" cy="1418956"/>
      </dsp:txXfrm>
    </dsp:sp>
    <dsp:sp modelId="{1172B2EF-C30C-4580-A450-EA19E681CF28}">
      <dsp:nvSpPr>
        <dsp:cNvPr id="0" name=""/>
        <dsp:cNvSpPr/>
      </dsp:nvSpPr>
      <dsp:spPr>
        <a:xfrm>
          <a:off x="0" y="3343380"/>
          <a:ext cx="5458491" cy="1572480"/>
        </a:xfrm>
        <a:prstGeom prst="roundRect">
          <a:avLst/>
        </a:prstGeom>
        <a:solidFill>
          <a:schemeClr val="accent2">
            <a:hueOff val="-1511241"/>
            <a:satOff val="-577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Excel is best for large spreadsheets with multiple concurrent blank space</a:t>
          </a:r>
        </a:p>
      </dsp:txBody>
      <dsp:txXfrm>
        <a:off x="76762" y="3420142"/>
        <a:ext cx="5304967" cy="1418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7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5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E6CE1-49F1-479F-A4E7-BF08FE181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7" y="2402613"/>
            <a:ext cx="3477821" cy="3331867"/>
          </a:xfrm>
        </p:spPr>
        <p:txBody>
          <a:bodyPr anchor="b">
            <a:normAutofit/>
          </a:bodyPr>
          <a:lstStyle/>
          <a:p>
            <a:r>
              <a:rPr lang="en-US" sz="4000" dirty="0"/>
              <a:t>Spreadsheet Compression Via </a:t>
            </a:r>
            <a:r>
              <a:rPr lang="en-US" sz="4000" dirty="0" err="1"/>
              <a:t>Sql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58553-FAAE-4590-9F5E-264DF197F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 descr="Angled lines in different colors">
            <a:extLst>
              <a:ext uri="{FF2B5EF4-FFF2-40B4-BE49-F238E27FC236}">
                <a16:creationId xmlns:a16="http://schemas.microsoft.com/office/drawing/2014/main" id="{44A8168F-5BAF-4C16-B29E-76FB5CBB8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9"/>
          <a:stretch/>
        </p:blipFill>
        <p:spPr>
          <a:xfrm>
            <a:off x="20" y="10"/>
            <a:ext cx="6430829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596519B-FAA8-4B51-8186-D319257D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1464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6C2B-7EC2-4D5D-B428-6413E781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B84118-5F16-4FB4-B17F-218F0DF3B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381" y="2339975"/>
            <a:ext cx="5610225" cy="31813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3CA5-DAC5-401D-97A6-68E3AB30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D720-ED86-4A7E-8F55-7FA14512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C8B5-7C95-44A5-8B93-33C9A213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2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14CC2-9B37-46AF-9B55-529DD189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78" y="648271"/>
            <a:ext cx="5879796" cy="1037221"/>
          </a:xfrm>
        </p:spPr>
        <p:txBody>
          <a:bodyPr anchor="ctr">
            <a:normAutofit/>
          </a:bodyPr>
          <a:lstStyle/>
          <a:p>
            <a:r>
              <a:rPr lang="en-US" sz="3400"/>
              <a:t>Where database is lacking</a:t>
            </a:r>
          </a:p>
        </p:txBody>
      </p:sp>
      <p:pic>
        <p:nvPicPr>
          <p:cNvPr id="8" name="Picture 7" descr="Metallic spheres connected in mesh">
            <a:extLst>
              <a:ext uri="{FF2B5EF4-FFF2-40B4-BE49-F238E27FC236}">
                <a16:creationId xmlns:a16="http://schemas.microsoft.com/office/drawing/2014/main" id="{43AB8BA2-8DF2-45A5-A05F-BD93F9102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7" r="32789" b="-1"/>
          <a:stretch/>
        </p:blipFill>
        <p:spPr>
          <a:xfrm>
            <a:off x="20" y="10"/>
            <a:ext cx="38480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77AF-5CCB-449D-BE39-387CFA5C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3" y="2020420"/>
            <a:ext cx="5616643" cy="3807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critical error in the database caused data to take up much more space than it needed to: row_column</a:t>
            </a:r>
          </a:p>
          <a:p>
            <a:r>
              <a:rPr lang="en-US" dirty="0"/>
              <a:t>I thought it would be easier to work with</a:t>
            </a:r>
          </a:p>
          <a:p>
            <a:r>
              <a:rPr lang="en-US" dirty="0"/>
              <a:t>A better implementation would be to store row and column as integer values then convert them to row_column server side </a:t>
            </a:r>
          </a:p>
          <a:p>
            <a:r>
              <a:rPr lang="en-US" dirty="0"/>
              <a:t>Another alternative is to store all cells for a document in one table. And when given the path, only look at that table</a:t>
            </a:r>
          </a:p>
          <a:p>
            <a:pPr lvl="1"/>
            <a:r>
              <a:rPr lang="en-US" dirty="0"/>
              <a:t>Cuts the need for “file_id” table and for id column in “cells”</a:t>
            </a:r>
          </a:p>
          <a:p>
            <a:pPr lvl="1"/>
            <a:r>
              <a:rPr lang="en-US" dirty="0"/>
              <a:t>But now you need to deal with the overhead that creating a table brings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27ED-12FA-41B6-8D24-CBAB366F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1678" y="6140304"/>
            <a:ext cx="3296085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2/5/2021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5BA7-43A4-4421-9B01-F7F6AB92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86EF-F751-468C-8283-5A76EAF3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024" y="334928"/>
            <a:ext cx="7571232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1905000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6047437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1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DD989F-EB09-444D-A035-5AB121E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491AA-162B-48F4-800A-DDD46340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C28DC-C15C-4518-9BFF-1C616FA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6"/>
            <a:ext cx="11456511" cy="6188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74D8D-614A-452E-A8F3-2357A5EE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anchor="ctr">
            <a:normAutofit/>
          </a:bodyPr>
          <a:lstStyle/>
          <a:p>
            <a:r>
              <a:rPr lang="en-US" dirty="0"/>
              <a:t>Downsides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44AEC7-1D13-4017-A59D-22E45283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88B4-E892-4A0B-BCE4-82D1E815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90FCB-B181-4E95-8776-9283215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A116-6966-4B39-B03C-7CA24A2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4/23/2021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067C-8A6F-4043-8A24-8DD7D1A9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6FA973-2F08-4920-9E44-11506343D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265956"/>
              </p:ext>
            </p:extLst>
          </p:nvPr>
        </p:nvGraphicFramePr>
        <p:xfrm>
          <a:off x="838200" y="2108200"/>
          <a:ext cx="9526588" cy="3463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36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DD989F-EB09-444D-A035-5AB121E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491AA-162B-48F4-800A-DDD46340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C28DC-C15C-4518-9BFF-1C616FA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6"/>
            <a:ext cx="11456511" cy="6188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74D8D-614A-452E-A8F3-2357A5EE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anchor="ctr">
            <a:normAutofit/>
          </a:bodyPr>
          <a:lstStyle/>
          <a:p>
            <a:r>
              <a:rPr lang="en-US" dirty="0"/>
              <a:t>Positives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44AEC7-1D13-4017-A59D-22E45283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88B4-E892-4A0B-BCE4-82D1E815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90FCB-B181-4E95-8776-9283215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A116-6966-4B39-B03C-7CA24A2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4/23/2021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067C-8A6F-4043-8A24-8DD7D1A9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6FA973-2F08-4920-9E44-11506343D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401366"/>
              </p:ext>
            </p:extLst>
          </p:nvPr>
        </p:nvGraphicFramePr>
        <p:xfrm>
          <a:off x="838200" y="2108200"/>
          <a:ext cx="9526588" cy="3463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 descr="Lock">
            <a:extLst>
              <a:ext uri="{FF2B5EF4-FFF2-40B4-BE49-F238E27FC236}">
                <a16:creationId xmlns:a16="http://schemas.microsoft.com/office/drawing/2014/main" id="{22D34A95-040D-4399-A316-25A95F5F0166}"/>
              </a:ext>
            </a:extLst>
          </p:cNvPr>
          <p:cNvSpPr/>
          <p:nvPr/>
        </p:nvSpPr>
        <p:spPr>
          <a:xfrm>
            <a:off x="7457562" y="1773274"/>
            <a:ext cx="995203" cy="99520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E00F2AA1-18DE-45EC-91E3-1B06E487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8411" y="1819582"/>
            <a:ext cx="914400" cy="914400"/>
          </a:xfrm>
          <a:prstGeom prst="rect">
            <a:avLst/>
          </a:prstGeom>
        </p:spPr>
      </p:pic>
      <p:pic>
        <p:nvPicPr>
          <p:cNvPr id="13" name="Graphic 12" descr="Eye with solid fill">
            <a:extLst>
              <a:ext uri="{FF2B5EF4-FFF2-40B4-BE49-F238E27FC236}">
                <a16:creationId xmlns:a16="http://schemas.microsoft.com/office/drawing/2014/main" id="{D689D9A1-3FF2-495C-B97D-57CEDC1DF4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49547" y="1925316"/>
            <a:ext cx="914400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61F8C13-EE8D-4DBC-81CA-D820163789E1}"/>
              </a:ext>
            </a:extLst>
          </p:cNvPr>
          <p:cNvSpPr/>
          <p:nvPr/>
        </p:nvSpPr>
        <p:spPr>
          <a:xfrm>
            <a:off x="837513" y="5466891"/>
            <a:ext cx="119038" cy="1977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4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FDD989F-EB09-444D-A035-5AB121E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C491AA-162B-48F4-800A-DDD46340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9C28DC-C15C-4518-9BFF-1C616FA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D09FA-2563-4A29-B7C0-1CE3E844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0100"/>
            <a:ext cx="4068098" cy="4872606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44AEC7-1D13-4017-A59D-22E45283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CB2E-330D-4A12-B409-D67F2DDC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390FCB-B181-4E95-8776-9283215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60387-DF4F-4A39-84C8-879A372E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2/5/2021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69D1-FAE5-42E7-B7C7-1C4C2116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D95DAC0-6F31-4C14-A04D-24E26BBA7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79638"/>
              </p:ext>
            </p:extLst>
          </p:nvPr>
        </p:nvGraphicFramePr>
        <p:xfrm>
          <a:off x="4906296" y="800101"/>
          <a:ext cx="5458491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65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DD989F-EB09-444D-A035-5AB121E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491AA-162B-48F4-800A-DDD46340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A8A292-B54B-4DA5-8132-84480F4DA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6300" y="334928"/>
            <a:ext cx="6062397" cy="5701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C28DC-C15C-4518-9BFF-1C616FA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42594-7536-4DD0-88B4-0743C6D8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3419168" cy="4733591"/>
          </a:xfrm>
        </p:spPr>
        <p:txBody>
          <a:bodyPr anchor="b">
            <a:normAutofit/>
          </a:bodyPr>
          <a:lstStyle/>
          <a:p>
            <a:r>
              <a:rPr lang="en-US" dirty="0"/>
              <a:t>The goal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7656F4-2A34-42A9-AF61-EE8532859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44AEC7-1D13-4017-A59D-22E45283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99F4-2D4C-4517-B843-C839C760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390FCB-B181-4E95-8776-9283215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A6D8-291F-4ED2-A263-AE413E82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2/5/2021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EA17-F4E7-448B-A522-FAF803C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7141DC7-A8BD-44C4-9697-228A94D7E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20415"/>
              </p:ext>
            </p:extLst>
          </p:nvPr>
        </p:nvGraphicFramePr>
        <p:xfrm>
          <a:off x="5732206" y="821522"/>
          <a:ext cx="4632581" cy="4931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75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0C72A9-914E-44A6-BCBB-154831AF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0" y="1646749"/>
            <a:ext cx="2752725" cy="30289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EB397AC-0FBB-4ABF-9D63-20124670B5D1}"/>
              </a:ext>
            </a:extLst>
          </p:cNvPr>
          <p:cNvSpPr/>
          <p:nvPr/>
        </p:nvSpPr>
        <p:spPr>
          <a:xfrm>
            <a:off x="3677331" y="2774801"/>
            <a:ext cx="3519054" cy="969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AE9677-042F-4479-A217-DAECD323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76" y="3022774"/>
            <a:ext cx="2533650" cy="56197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2EC1A2A-D78B-4BA5-9085-0CF723EE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528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928E-AF83-4AB4-B630-7E67D983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7F83-3239-4141-A81C-9284BF10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Saw a reddit post of an IT professional mocking the CFO because he ran out of storage space and didn’t know why</a:t>
            </a:r>
          </a:p>
          <a:p>
            <a:r>
              <a:rPr lang="en-US" dirty="0"/>
              <a:t>He stored all his information in Excel spreadsheets</a:t>
            </a:r>
          </a:p>
          <a:p>
            <a:r>
              <a:rPr lang="en-US" dirty="0"/>
              <a:t>Spreadsheets take up a ton of room in a computer</a:t>
            </a:r>
          </a:p>
          <a:p>
            <a:pPr lvl="1"/>
            <a:r>
              <a:rPr lang="en-US" dirty="0"/>
              <a:t>Even a blank Excel document takes up 9,394 bytes</a:t>
            </a:r>
          </a:p>
          <a:p>
            <a:r>
              <a:rPr lang="en-US" dirty="0"/>
              <a:t>I wanted to explore the option of storing individual cells instead of individual 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1604-1D9C-415B-803A-A15B2044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BE03-1939-451C-BD9F-AB754658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74D8-C326-4C85-A8CA-C9FEF964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683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9828-7F1A-41A9-A4F3-395059B4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cells stored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6C2F-7F5C-41E3-8102-C420F7AF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file is saved, it is given an entry in </a:t>
            </a:r>
            <a:r>
              <a:rPr lang="en-US" dirty="0" err="1"/>
              <a:t>file_id</a:t>
            </a:r>
            <a:r>
              <a:rPr lang="en-US" dirty="0"/>
              <a:t> table with a path and id</a:t>
            </a:r>
          </a:p>
          <a:p>
            <a:r>
              <a:rPr lang="en-US" dirty="0"/>
              <a:t>Cells are then added to the cells table with their row column(A2, BD4, </a:t>
            </a:r>
            <a:r>
              <a:rPr lang="en-US" dirty="0" err="1"/>
              <a:t>etc</a:t>
            </a:r>
            <a:r>
              <a:rPr lang="en-US" dirty="0"/>
              <a:t>), </a:t>
            </a:r>
            <a:r>
              <a:rPr lang="en-US" dirty="0" err="1"/>
              <a:t>file_id</a:t>
            </a:r>
            <a:r>
              <a:rPr lang="en-US" dirty="0"/>
              <a:t>, content, and style flags (bold and italic)</a:t>
            </a:r>
          </a:p>
          <a:p>
            <a:r>
              <a:rPr lang="en-US" dirty="0"/>
              <a:t>This means that each cell is equal to</a:t>
            </a:r>
          </a:p>
          <a:p>
            <a:pPr marL="0" indent="0">
              <a:buNone/>
            </a:pPr>
            <a:r>
              <a:rPr lang="en-US" dirty="0" err="1"/>
              <a:t>content.length</a:t>
            </a:r>
            <a:r>
              <a:rPr lang="en-US" dirty="0"/>
              <a:t> * 4 + </a:t>
            </a:r>
            <a:r>
              <a:rPr lang="en-US" dirty="0" err="1"/>
              <a:t>row_column.length</a:t>
            </a:r>
            <a:r>
              <a:rPr lang="en-US" dirty="0"/>
              <a:t>*4 + 4 +</a:t>
            </a:r>
            <a:r>
              <a:rPr lang="en-US" dirty="0" err="1"/>
              <a:t>style_flags.length</a:t>
            </a:r>
            <a:r>
              <a:rPr lang="en-US" dirty="0"/>
              <a:t>(max 8) bytes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EF01-41B7-41D3-AB06-19A99DF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646A-13DD-4537-A007-10274DFF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5CA-0552-4C7D-A8A4-644550C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43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11CB-C820-472A-B213-97897DC3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vs 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BB8C-6781-4B98-8819-D5C2257F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best case scenario, a document has lots of blank space.</a:t>
            </a:r>
          </a:p>
          <a:p>
            <a:pPr lvl="1"/>
            <a:r>
              <a:rPr lang="en-US" dirty="0"/>
              <a:t>Csv and Excel will spend lots of storage trying to store all the white space</a:t>
            </a:r>
          </a:p>
          <a:p>
            <a:pPr lvl="1"/>
            <a:r>
              <a:rPr lang="en-US" dirty="0"/>
              <a:t>To test this, we will have a document with one character at the beginning and one at the end</a:t>
            </a:r>
          </a:p>
          <a:p>
            <a:r>
              <a:rPr lang="en-US" dirty="0"/>
              <a:t>In the worst case scenario, the document has no or little white space</a:t>
            </a:r>
          </a:p>
          <a:p>
            <a:pPr lvl="1"/>
            <a:r>
              <a:rPr lang="en-US" dirty="0"/>
              <a:t>To test this, we will have a document with a single char, a blank line, a char, a blank line,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Kind of like a vertical checkerboard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95AC-2B5A-4C8A-8FC0-5C0DD994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41E3-FADD-4761-BB81-16124CC9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CFA3-7BAC-49DB-935D-2CDEBC07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085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F7FD-7A21-4405-980A-A963AEF8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(All Blanks)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17119F-AD4C-4CAA-B25A-37491905F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950235"/>
              </p:ext>
            </p:extLst>
          </p:nvPr>
        </p:nvGraphicFramePr>
        <p:xfrm>
          <a:off x="937129" y="2286000"/>
          <a:ext cx="4105925" cy="1768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185">
                  <a:extLst>
                    <a:ext uri="{9D8B030D-6E8A-4147-A177-3AD203B41FA5}">
                      <a16:colId xmlns:a16="http://schemas.microsoft.com/office/drawing/2014/main" val="2853823963"/>
                    </a:ext>
                  </a:extLst>
                </a:gridCol>
                <a:gridCol w="821185">
                  <a:extLst>
                    <a:ext uri="{9D8B030D-6E8A-4147-A177-3AD203B41FA5}">
                      <a16:colId xmlns:a16="http://schemas.microsoft.com/office/drawing/2014/main" val="2340098026"/>
                    </a:ext>
                  </a:extLst>
                </a:gridCol>
                <a:gridCol w="821185">
                  <a:extLst>
                    <a:ext uri="{9D8B030D-6E8A-4147-A177-3AD203B41FA5}">
                      <a16:colId xmlns:a16="http://schemas.microsoft.com/office/drawing/2014/main" val="3683032704"/>
                    </a:ext>
                  </a:extLst>
                </a:gridCol>
                <a:gridCol w="821185">
                  <a:extLst>
                    <a:ext uri="{9D8B030D-6E8A-4147-A177-3AD203B41FA5}">
                      <a16:colId xmlns:a16="http://schemas.microsoft.com/office/drawing/2014/main" val="1669397982"/>
                    </a:ext>
                  </a:extLst>
                </a:gridCol>
                <a:gridCol w="821185">
                  <a:extLst>
                    <a:ext uri="{9D8B030D-6E8A-4147-A177-3AD203B41FA5}">
                      <a16:colId xmlns:a16="http://schemas.microsoft.com/office/drawing/2014/main" val="4007212138"/>
                    </a:ext>
                  </a:extLst>
                </a:gridCol>
              </a:tblGrid>
              <a:tr h="294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raw 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621756"/>
                  </a:ext>
                </a:extLst>
              </a:tr>
              <a:tr h="294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emtpy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989008"/>
                  </a:ext>
                </a:extLst>
              </a:tr>
              <a:tr h="2947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081732"/>
                  </a:ext>
                </a:extLst>
              </a:tr>
              <a:tr h="2947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448045"/>
                  </a:ext>
                </a:extLst>
              </a:tr>
              <a:tr h="2947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196799"/>
                  </a:ext>
                </a:extLst>
              </a:tr>
              <a:tr h="2947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20,007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4940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5DE5-673F-41FD-8BB9-44B53805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21B8-402F-439F-A1F3-4C922345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Tested on Windows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FA282-A132-49FA-A575-776A60CC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9F285F-29CB-4045-8E0A-C95E55DE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13437"/>
              </p:ext>
            </p:extLst>
          </p:nvPr>
        </p:nvGraphicFramePr>
        <p:xfrm>
          <a:off x="5955147" y="2286000"/>
          <a:ext cx="4105925" cy="1828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928">
                  <a:extLst>
                    <a:ext uri="{9D8B030D-6E8A-4147-A177-3AD203B41FA5}">
                      <a16:colId xmlns:a16="http://schemas.microsoft.com/office/drawing/2014/main" val="1255579789"/>
                    </a:ext>
                  </a:extLst>
                </a:gridCol>
                <a:gridCol w="3058997">
                  <a:extLst>
                    <a:ext uri="{9D8B030D-6E8A-4147-A177-3AD203B41FA5}">
                      <a16:colId xmlns:a16="http://schemas.microsoft.com/office/drawing/2014/main" val="4597073"/>
                    </a:ext>
                  </a:extLst>
                </a:gridCol>
              </a:tblGrid>
              <a:tr h="4911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Cloud Based Spreadsheet (msg = 16 bytes)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32697"/>
                  </a:ext>
                </a:extLst>
              </a:tr>
              <a:tr h="252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&lt;numCharsInPath&gt;*4 + 4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728478"/>
                  </a:ext>
                </a:extLst>
              </a:tr>
              <a:tr h="2713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8+4*3+16 + empty =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36 </a:t>
                      </a:r>
                      <a:r>
                        <a:rPr lang="en-US" sz="1100" u="none" strike="noStrike" dirty="0">
                          <a:effectLst/>
                        </a:rPr>
                        <a:t>+ 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446688"/>
                  </a:ext>
                </a:extLst>
              </a:tr>
              <a:tr h="2713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4*4 + 8 + 16 =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6923568"/>
                  </a:ext>
                </a:extLst>
              </a:tr>
              <a:tr h="2713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 + 5*4 + 16 =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886478"/>
                  </a:ext>
                </a:extLst>
              </a:tr>
              <a:tr h="2713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 + 5*5 + 16 =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104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96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ECCD-55F8-4B19-948C-FFF0DD12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(Checkered)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B667DCA-6644-4FCF-B4B4-ED0C17AFD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99737"/>
              </p:ext>
            </p:extLst>
          </p:nvPr>
        </p:nvGraphicFramePr>
        <p:xfrm>
          <a:off x="628652" y="2094295"/>
          <a:ext cx="3967380" cy="1869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476">
                  <a:extLst>
                    <a:ext uri="{9D8B030D-6E8A-4147-A177-3AD203B41FA5}">
                      <a16:colId xmlns:a16="http://schemas.microsoft.com/office/drawing/2014/main" val="2166748086"/>
                    </a:ext>
                  </a:extLst>
                </a:gridCol>
                <a:gridCol w="793476">
                  <a:extLst>
                    <a:ext uri="{9D8B030D-6E8A-4147-A177-3AD203B41FA5}">
                      <a16:colId xmlns:a16="http://schemas.microsoft.com/office/drawing/2014/main" val="1367611172"/>
                    </a:ext>
                  </a:extLst>
                </a:gridCol>
                <a:gridCol w="793476">
                  <a:extLst>
                    <a:ext uri="{9D8B030D-6E8A-4147-A177-3AD203B41FA5}">
                      <a16:colId xmlns:a16="http://schemas.microsoft.com/office/drawing/2014/main" val="3251197482"/>
                    </a:ext>
                  </a:extLst>
                </a:gridCol>
                <a:gridCol w="793476">
                  <a:extLst>
                    <a:ext uri="{9D8B030D-6E8A-4147-A177-3AD203B41FA5}">
                      <a16:colId xmlns:a16="http://schemas.microsoft.com/office/drawing/2014/main" val="2180896320"/>
                    </a:ext>
                  </a:extLst>
                </a:gridCol>
                <a:gridCol w="793476">
                  <a:extLst>
                    <a:ext uri="{9D8B030D-6E8A-4147-A177-3AD203B41FA5}">
                      <a16:colId xmlns:a16="http://schemas.microsoft.com/office/drawing/2014/main" val="2840091388"/>
                    </a:ext>
                  </a:extLst>
                </a:gridCol>
              </a:tblGrid>
              <a:tr h="311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raw 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4431816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162471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532739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0979603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12,842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153475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25,046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39,816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349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0F10-E0EF-4A3A-AA35-C9FAB80F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6105-ECAA-4EB4-8617-9D636EAC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Tested on Windows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E666A-B3B4-42AC-B62C-083A5F7F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65A3DA-A51B-40F0-B8A6-61A05A354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17800"/>
              </p:ext>
            </p:extLst>
          </p:nvPr>
        </p:nvGraphicFramePr>
        <p:xfrm>
          <a:off x="5721393" y="2202419"/>
          <a:ext cx="4261644" cy="165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288">
                  <a:extLst>
                    <a:ext uri="{9D8B030D-6E8A-4147-A177-3AD203B41FA5}">
                      <a16:colId xmlns:a16="http://schemas.microsoft.com/office/drawing/2014/main" val="2421407739"/>
                    </a:ext>
                  </a:extLst>
                </a:gridCol>
                <a:gridCol w="2559667">
                  <a:extLst>
                    <a:ext uri="{9D8B030D-6E8A-4147-A177-3AD203B41FA5}">
                      <a16:colId xmlns:a16="http://schemas.microsoft.com/office/drawing/2014/main" val="723261410"/>
                    </a:ext>
                  </a:extLst>
                </a:gridCol>
                <a:gridCol w="857689">
                  <a:extLst>
                    <a:ext uri="{9D8B030D-6E8A-4147-A177-3AD203B41FA5}">
                      <a16:colId xmlns:a16="http://schemas.microsoft.com/office/drawing/2014/main" val="742069924"/>
                    </a:ext>
                  </a:extLst>
                </a:gridCol>
              </a:tblGrid>
              <a:tr h="51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&lt;numCharsInPath&gt;*4 + 4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 changes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9287606"/>
                  </a:ext>
                </a:extLst>
              </a:tr>
              <a:tr h="284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258157"/>
                  </a:ext>
                </a:extLst>
              </a:tr>
              <a:tr h="284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602512"/>
                  </a:ext>
                </a:extLst>
              </a:tr>
              <a:tr h="284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6151605"/>
                  </a:ext>
                </a:extLst>
              </a:tr>
              <a:tr h="284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562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7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FD3F6-F658-445F-8226-A13BBC12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16BCF-4F54-4E78-8EB4-828B5CEA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08F9-DD93-4AFA-A5C5-CEB37C67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B0935-D631-46D7-A557-A154F85CCDD3}"/>
              </a:ext>
            </a:extLst>
          </p:cNvPr>
          <p:cNvSpPr txBox="1"/>
          <p:nvPr/>
        </p:nvSpPr>
        <p:spPr>
          <a:xfrm>
            <a:off x="4274963" y="2253255"/>
            <a:ext cx="5403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2527411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LeftStep">
      <a:dk1>
        <a:srgbClr val="000000"/>
      </a:dk1>
      <a:lt1>
        <a:srgbClr val="FFFFFF"/>
      </a:lt1>
      <a:dk2>
        <a:srgbClr val="1B3026"/>
      </a:dk2>
      <a:lt2>
        <a:srgbClr val="F0F2F3"/>
      </a:lt2>
      <a:accent1>
        <a:srgbClr val="D96C37"/>
      </a:accent1>
      <a:accent2>
        <a:srgbClr val="C72533"/>
      </a:accent2>
      <a:accent3>
        <a:srgbClr val="D93789"/>
      </a:accent3>
      <a:accent4>
        <a:srgbClr val="C725BB"/>
      </a:accent4>
      <a:accent5>
        <a:srgbClr val="A237D9"/>
      </a:accent5>
      <a:accent6>
        <a:srgbClr val="603DCD"/>
      </a:accent6>
      <a:hlink>
        <a:srgbClr val="3E93BC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741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Elephant</vt:lpstr>
      <vt:lpstr>Univers Condensed</vt:lpstr>
      <vt:lpstr>MemoVTI</vt:lpstr>
      <vt:lpstr>Spreadsheet Compression Via Sql</vt:lpstr>
      <vt:lpstr>The goal</vt:lpstr>
      <vt:lpstr>PowerPoint Presentation</vt:lpstr>
      <vt:lpstr>Origins</vt:lpstr>
      <vt:lpstr>How are cells stored</vt:lpstr>
      <vt:lpstr>Best Case vs Worst Case</vt:lpstr>
      <vt:lpstr>Best Case (All Blanks)</vt:lpstr>
      <vt:lpstr>Worst Case (Checkered)</vt:lpstr>
      <vt:lpstr>PowerPoint Presentation</vt:lpstr>
      <vt:lpstr>Database</vt:lpstr>
      <vt:lpstr>Where database is lacking</vt:lpstr>
      <vt:lpstr>Downsides</vt:lpstr>
      <vt:lpstr>Positives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Spreadsheet compression via sql server</dc:title>
  <dc:creator>Nehemiah Deason</dc:creator>
  <cp:lastModifiedBy>Nehemiah Deason</cp:lastModifiedBy>
  <cp:revision>12</cp:revision>
  <dcterms:created xsi:type="dcterms:W3CDTF">2021-04-22T22:00:25Z</dcterms:created>
  <dcterms:modified xsi:type="dcterms:W3CDTF">2021-04-23T15:00:51Z</dcterms:modified>
</cp:coreProperties>
</file>