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674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4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5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93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70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5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72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D4DB-8DE1-4F28-8C82-65567858D580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B3FD4DB-8DE1-4F28-8C82-65567858D580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41C5-B520-4F77-AF6B-020FE4C09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63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B3FD4DB-8DE1-4F28-8C82-65567858D580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0DF41C5-B520-4F77-AF6B-020FE4C090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29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58893-0BAF-49E1-A32C-157A5FFAF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Шаблон «Декоратор»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30793A-3040-4405-BC32-CF6FC5179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9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02E7923-B17C-4C6E-9395-05B98814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C7AC81-BAF3-486A-90FB-970BA5500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816" y="2638425"/>
            <a:ext cx="4024368" cy="3101975"/>
          </a:xfrm>
        </p:spPr>
      </p:pic>
    </p:spTree>
    <p:extLst>
      <p:ext uri="{BB962C8B-B14F-4D97-AF65-F5344CB8AC3E}">
        <p14:creationId xmlns:p14="http://schemas.microsoft.com/office/powerpoint/2010/main" val="396487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02E7923-B17C-4C6E-9395-05B98814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7B8F06B-5EFF-4727-8C1E-57C8C1926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816" y="2638425"/>
            <a:ext cx="4024368" cy="3101975"/>
          </a:xfrm>
        </p:spPr>
      </p:pic>
    </p:spTree>
    <p:extLst>
      <p:ext uri="{BB962C8B-B14F-4D97-AF65-F5344CB8AC3E}">
        <p14:creationId xmlns:p14="http://schemas.microsoft.com/office/powerpoint/2010/main" val="128801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02E7923-B17C-4C6E-9395-05B98814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8111C0-C8F0-43AC-ADE0-D03140846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179" y="2638425"/>
            <a:ext cx="3847642" cy="3101975"/>
          </a:xfrm>
        </p:spPr>
      </p:pic>
    </p:spTree>
    <p:extLst>
      <p:ext uri="{BB962C8B-B14F-4D97-AF65-F5344CB8AC3E}">
        <p14:creationId xmlns:p14="http://schemas.microsoft.com/office/powerpoint/2010/main" val="355889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A6CA9-109C-42E4-879F-C27817E9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9983E-F379-44FD-812B-7BF16FF1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Декоратор (англ. </a:t>
            </a:r>
            <a:r>
              <a:rPr lang="en-US" sz="2000" dirty="0"/>
              <a:t>decorator/wrapper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– структурный язык проектирования, предназначенный для динамического подключения дополнительного поведения к объекту.</a:t>
            </a:r>
          </a:p>
          <a:p>
            <a:r>
              <a:rPr lang="ru-RU" sz="2000" dirty="0"/>
              <a:t>Данный шаблон предоставляет гибкую альтернативу практике создания подклассов с целью расширения функциональности.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224397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659F33F-FEB9-43BC-AF71-9CC905C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3A4B27-B680-46D6-B82B-A6213174C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57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12D70-BFF5-4EEA-9731-0A6CCB0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Решаемая Задача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7955A4-30FC-4C08-88A3-E04939CC6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Объект, который предполагается использовать, выполняет основные функции. Однако может потребоваться добавить к нему некоторую дополнительную функциональность, которая будет выполняться до, после или даже вместо основной функциональности объекта.</a:t>
            </a:r>
            <a:endParaRPr lang="ru-RU" sz="20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13D4439-F9DC-46A0-AC1C-C32EF8B66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33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197A0-9BD0-40D5-A1F6-E2F99482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901F8-C6FF-40C7-B0B5-96CFCD5D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Декоратор предусматривает расширение функциональности объекта без определения подклассов.</a:t>
            </a:r>
            <a:endParaRPr lang="ru-RU" sz="20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B18E76-73EC-4DF3-A3C3-F7A0895E9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65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BFD0FFA-7836-4353-97CC-4A28B185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 решения проблемы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668A478-B9CB-496F-B467-0690F4208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83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A75C5-F154-40F3-986C-CB4E599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Участники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963A4F1-7BCB-45B3-A5A7-062D3002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b="0" i="0" dirty="0">
                <a:solidFill>
                  <a:srgbClr val="202122"/>
                </a:solidFill>
                <a:effectLst/>
              </a:rPr>
              <a:t>Класс </a:t>
            </a:r>
            <a:r>
              <a:rPr lang="en-US" b="0" dirty="0" err="1">
                <a:solidFill>
                  <a:srgbClr val="202122"/>
                </a:solidFill>
                <a:effectLst/>
              </a:rPr>
              <a:t>Concrete</a:t>
            </a:r>
            <a:r>
              <a:rPr lang="en-US" dirty="0" err="1">
                <a:solidFill>
                  <a:srgbClr val="202122"/>
                </a:solidFill>
              </a:rPr>
              <a:t>Decorator</a:t>
            </a:r>
            <a:r>
              <a:rPr lang="en-US" b="0" i="1" dirty="0">
                <a:solidFill>
                  <a:srgbClr val="202122"/>
                </a:solidFill>
                <a:effectLst/>
              </a:rPr>
              <a:t> -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класс, в который с помощью шаблона «Декоратор» добавляется новая функциональность.</a:t>
            </a: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ru-RU" dirty="0"/>
              <a:t>Данный класс может как наследоваться от интерфейса </a:t>
            </a:r>
            <a:r>
              <a:rPr lang="en-US" dirty="0" err="1"/>
              <a:t>IComponent</a:t>
            </a:r>
            <a:r>
              <a:rPr lang="ru-RU" dirty="0"/>
              <a:t>, так и быть полностью самостоятельным.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4B1A662-1EAA-4966-A101-71745294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6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CA75C5-F154-40F3-986C-CB4E599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Участники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963A4F1-7BCB-45B3-A5A7-062D3002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b="0" i="0" dirty="0">
                <a:solidFill>
                  <a:srgbClr val="202122"/>
                </a:solidFill>
                <a:effectLst/>
              </a:rPr>
              <a:t>Интерфейс 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IDecorator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b="0" i="1" dirty="0">
                <a:solidFill>
                  <a:srgbClr val="202122"/>
                </a:solidFill>
                <a:effectLst/>
              </a:rPr>
              <a:t>-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интерфейс, обязывающий </a:t>
            </a:r>
            <a:r>
              <a:rPr lang="ru-RU" dirty="0">
                <a:solidFill>
                  <a:srgbClr val="202122"/>
                </a:solidFill>
              </a:rPr>
              <a:t>реализовать</a:t>
            </a:r>
            <a:r>
              <a:rPr lang="ru-RU" b="0" i="0" dirty="0">
                <a:solidFill>
                  <a:srgbClr val="202122"/>
                </a:solidFill>
                <a:effectLst/>
              </a:rPr>
              <a:t> новую функциональность для 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ConcreteComponent</a:t>
            </a:r>
            <a:r>
              <a:rPr lang="ru-RU" b="0" i="0" dirty="0">
                <a:solidFill>
                  <a:srgbClr val="202122"/>
                </a:solidFill>
                <a:effectLst/>
              </a:rPr>
              <a:t>.</a:t>
            </a: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ru-RU" dirty="0"/>
              <a:t>Данный класс может как наследоваться от интерфейса </a:t>
            </a:r>
            <a:r>
              <a:rPr lang="en-US" dirty="0" err="1"/>
              <a:t>IComponent</a:t>
            </a:r>
            <a:r>
              <a:rPr lang="ru-RU" dirty="0"/>
              <a:t>, так и быть полностью самостоятельным.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4B1A662-1EAA-4966-A101-71745294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24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02E7923-B17C-4C6E-9395-05B98814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B1FC8934-3443-4D21-816A-1B82E3439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816" y="2638425"/>
            <a:ext cx="4024368" cy="3101975"/>
          </a:xfrm>
        </p:spPr>
      </p:pic>
    </p:spTree>
    <p:extLst>
      <p:ext uri="{BB962C8B-B14F-4D97-AF65-F5344CB8AC3E}">
        <p14:creationId xmlns:p14="http://schemas.microsoft.com/office/powerpoint/2010/main" val="2050366804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40</TotalTime>
  <Words>151</Words>
  <Application>Microsoft Office PowerPoint</Application>
  <PresentationFormat>Широкоэкранный</PresentationFormat>
  <Paragraphs>16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Corbel</vt:lpstr>
      <vt:lpstr>Gill Sans MT</vt:lpstr>
      <vt:lpstr>Посылка</vt:lpstr>
      <vt:lpstr>Шаблон «Декоратор»</vt:lpstr>
      <vt:lpstr>Определение</vt:lpstr>
      <vt:lpstr>Характеристики</vt:lpstr>
      <vt:lpstr>Решаемая Задача</vt:lpstr>
      <vt:lpstr>Способ решения</vt:lpstr>
      <vt:lpstr>Способ решения проблемы</vt:lpstr>
      <vt:lpstr>Участники</vt:lpstr>
      <vt:lpstr>Участники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«Декоратор»</dc:title>
  <dc:creator>Александр Банковский</dc:creator>
  <cp:lastModifiedBy>Александр Банковский</cp:lastModifiedBy>
  <cp:revision>24</cp:revision>
  <dcterms:created xsi:type="dcterms:W3CDTF">2024-02-20T02:55:51Z</dcterms:created>
  <dcterms:modified xsi:type="dcterms:W3CDTF">2024-02-20T03:38:24Z</dcterms:modified>
</cp:coreProperties>
</file>