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 «Команда»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29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Внутреннее представление. Команда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81" y="1752600"/>
            <a:ext cx="3891837" cy="4373563"/>
          </a:xfrm>
        </p:spPr>
      </p:pic>
    </p:spTree>
    <p:extLst>
      <p:ext uri="{BB962C8B-B14F-4D97-AF65-F5344CB8AC3E}">
        <p14:creationId xmlns:p14="http://schemas.microsoft.com/office/powerpoint/2010/main" val="29614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Внутреннее представление. Исполнитель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54" y="1752600"/>
            <a:ext cx="5844891" cy="4373563"/>
          </a:xfrm>
        </p:spPr>
      </p:pic>
    </p:spTree>
    <p:extLst>
      <p:ext uri="{BB962C8B-B14F-4D97-AF65-F5344CB8AC3E}">
        <p14:creationId xmlns:p14="http://schemas.microsoft.com/office/powerpoint/2010/main" val="1824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Внутреннее представление. клиент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39177"/>
            <a:ext cx="4038600" cy="1367071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3078278"/>
            <a:ext cx="4038600" cy="1688869"/>
          </a:xfrm>
        </p:spPr>
      </p:pic>
    </p:spTree>
    <p:extLst>
      <p:ext uri="{BB962C8B-B14F-4D97-AF65-F5344CB8AC3E}">
        <p14:creationId xmlns:p14="http://schemas.microsoft.com/office/powerpoint/2010/main" val="17429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Внутреннее представление. клиент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78210"/>
            <a:ext cx="4038600" cy="1689005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814751"/>
            <a:ext cx="4038600" cy="2215924"/>
          </a:xfrm>
        </p:spPr>
      </p:pic>
    </p:spTree>
    <p:extLst>
      <p:ext uri="{BB962C8B-B14F-4D97-AF65-F5344CB8AC3E}">
        <p14:creationId xmlns:p14="http://schemas.microsoft.com/office/powerpoint/2010/main" val="16848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Внутреннее представление. клиент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27423"/>
            <a:ext cx="4038600" cy="1390580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781370"/>
            <a:ext cx="4038600" cy="2282686"/>
          </a:xfrm>
        </p:spPr>
      </p:pic>
    </p:spTree>
    <p:extLst>
      <p:ext uri="{BB962C8B-B14F-4D97-AF65-F5344CB8AC3E}">
        <p14:creationId xmlns:p14="http://schemas.microsoft.com/office/powerpoint/2010/main" val="23437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Команда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(англ.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 err="1">
                <a:solidFill>
                  <a:schemeClr val="tx1"/>
                </a:solidFill>
              </a:rPr>
              <a:t>Command</a:t>
            </a:r>
            <a:r>
              <a:rPr lang="ru-RU" dirty="0">
                <a:solidFill>
                  <a:schemeClr val="tx1"/>
                </a:solidFill>
              </a:rPr>
              <a:t>) </a:t>
            </a:r>
            <a:r>
              <a:rPr lang="ru-RU" dirty="0" smtClean="0">
                <a:solidFill>
                  <a:schemeClr val="tx1"/>
                </a:solidFill>
              </a:rPr>
              <a:t>— поведенческий шаблон проектирования, </a:t>
            </a:r>
            <a:r>
              <a:rPr lang="ru-RU" dirty="0">
                <a:solidFill>
                  <a:schemeClr val="tx1"/>
                </a:solidFill>
              </a:rPr>
              <a:t>используемый при объектно-ориентированном программировании, представляющий действие. Объект команды заключает в себе само действие и его параметры. 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структуры, в которой класс-отправитель и класс-получатель не зависят друг от друга напрямую. Организация обратного вызова к классу, который включает в себя класс-отправитель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3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1031" name="Picture 7" descr="C:\Users\User\AppData\Local\Microsoft\Windows\INetCache\IE\BV4B7DPW\DcUaU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77331"/>
            <a:ext cx="4114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1057"/>
            <a:ext cx="8229600" cy="4136648"/>
          </a:xfrm>
        </p:spPr>
      </p:pic>
    </p:spTree>
    <p:extLst>
      <p:ext uri="{BB962C8B-B14F-4D97-AF65-F5344CB8AC3E}">
        <p14:creationId xmlns:p14="http://schemas.microsoft.com/office/powerpoint/2010/main" val="32066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шаблона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5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Внутреннее представление. Команда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691606"/>
            <a:ext cx="3276600" cy="2495550"/>
          </a:xfrm>
        </p:spPr>
      </p:pic>
    </p:spTree>
    <p:extLst>
      <p:ext uri="{BB962C8B-B14F-4D97-AF65-F5344CB8AC3E}">
        <p14:creationId xmlns:p14="http://schemas.microsoft.com/office/powerpoint/2010/main" val="37240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Реализация. Внутреннее представление. Команда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59" y="1752600"/>
            <a:ext cx="6401882" cy="4373563"/>
          </a:xfrm>
        </p:spPr>
      </p:pic>
    </p:spTree>
    <p:extLst>
      <p:ext uri="{BB962C8B-B14F-4D97-AF65-F5344CB8AC3E}">
        <p14:creationId xmlns:p14="http://schemas.microsoft.com/office/powerpoint/2010/main" val="36330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</TotalTime>
  <Words>84</Words>
  <Application>Microsoft Office PowerPoint</Application>
  <PresentationFormat>Экран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Аптека</vt:lpstr>
      <vt:lpstr>Шаблон «Команда»</vt:lpstr>
      <vt:lpstr>определения</vt:lpstr>
      <vt:lpstr>Определение</vt:lpstr>
      <vt:lpstr>цель</vt:lpstr>
      <vt:lpstr>Структура</vt:lpstr>
      <vt:lpstr>Структура</vt:lpstr>
      <vt:lpstr>Реализация шаблона</vt:lpstr>
      <vt:lpstr>Реализация. Внутреннее представление. Команда</vt:lpstr>
      <vt:lpstr>Реализация. Внутреннее представление. Команда</vt:lpstr>
      <vt:lpstr>Реализация. Внутреннее представление. Команда</vt:lpstr>
      <vt:lpstr>Реализация. Внутреннее представление. Исполнитель</vt:lpstr>
      <vt:lpstr>Реализация. Внутреннее представление. клиент</vt:lpstr>
      <vt:lpstr>Реализация. Внутреннее представление. клиент</vt:lpstr>
      <vt:lpstr>Реализация. Внутреннее представление. клиент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«Команда»</dc:title>
  <dc:creator>User</dc:creator>
  <cp:lastModifiedBy>User</cp:lastModifiedBy>
  <cp:revision>34</cp:revision>
  <dcterms:created xsi:type="dcterms:W3CDTF">2024-02-20T05:50:03Z</dcterms:created>
  <dcterms:modified xsi:type="dcterms:W3CDTF">2024-02-20T06:21:09Z</dcterms:modified>
</cp:coreProperties>
</file>