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8376-0AA5-4265-8800-149B9E6F8100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6EC6-0902-4365-82DD-C77FA4B092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65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8376-0AA5-4265-8800-149B9E6F8100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6EC6-0902-4365-82DD-C77FA4B092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2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8376-0AA5-4265-8800-149B9E6F8100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6EC6-0902-4365-82DD-C77FA4B092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6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8376-0AA5-4265-8800-149B9E6F8100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6EC6-0902-4365-82DD-C77FA4B092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60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8376-0AA5-4265-8800-149B9E6F8100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6EC6-0902-4365-82DD-C77FA4B092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42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8376-0AA5-4265-8800-149B9E6F8100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6EC6-0902-4365-82DD-C77FA4B092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3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8376-0AA5-4265-8800-149B9E6F8100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6EC6-0902-4365-82DD-C77FA4B092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44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8376-0AA5-4265-8800-149B9E6F8100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6EC6-0902-4365-82DD-C77FA4B092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8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8376-0AA5-4265-8800-149B9E6F8100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6EC6-0902-4365-82DD-C77FA4B092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7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8376-0AA5-4265-8800-149B9E6F8100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6EC6-0902-4365-82DD-C77FA4B092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09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8376-0AA5-4265-8800-149B9E6F8100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6EC6-0902-4365-82DD-C77FA4B092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60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8376-0AA5-4265-8800-149B9E6F8100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A6EC6-0902-4365-82DD-C77FA4B092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14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21149"/>
            <a:ext cx="9144000" cy="2387600"/>
          </a:xfrm>
        </p:spPr>
        <p:txBody>
          <a:bodyPr/>
          <a:lstStyle/>
          <a:p>
            <a:r>
              <a:rPr lang="ru-RU" dirty="0" smtClean="0"/>
              <a:t>«Я, уж простите, извинился!»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848193" y="5896303"/>
            <a:ext cx="201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Работу выполнил: Банковский А.С.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27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Защита от пропаганды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29075" y="2771556"/>
            <a:ext cx="4133850" cy="227340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Рациональное мышление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90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 предыдущего слайда следует:</a:t>
            </a:r>
          </a:p>
          <a:p>
            <a:endParaRPr lang="ru-RU" dirty="0"/>
          </a:p>
          <a:p>
            <a:r>
              <a:rPr lang="ru-RU" dirty="0" smtClean="0"/>
              <a:t>Пропаганда не делает людей глупыми, она нацелена на глупых людей.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25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95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848303"/>
            <a:ext cx="9144000" cy="966459"/>
          </a:xfrm>
        </p:spPr>
        <p:txBody>
          <a:bodyPr/>
          <a:lstStyle/>
          <a:p>
            <a:r>
              <a:rPr lang="ru-RU" dirty="0" smtClean="0"/>
              <a:t>Америка – враг России!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83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58087"/>
            <a:ext cx="9144000" cy="2387600"/>
          </a:xfrm>
        </p:spPr>
        <p:txBody>
          <a:bodyPr/>
          <a:lstStyle/>
          <a:p>
            <a:r>
              <a:rPr lang="ru-RU" dirty="0" smtClean="0"/>
              <a:t>«К чему такие потрясения?»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2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963917"/>
            <a:ext cx="9144000" cy="12081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Капитализм – враг человечества!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22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05232"/>
            <a:ext cx="9144000" cy="2387600"/>
          </a:xfrm>
        </p:spPr>
        <p:txBody>
          <a:bodyPr/>
          <a:lstStyle/>
          <a:p>
            <a:r>
              <a:rPr lang="ru-RU" dirty="0" smtClean="0"/>
              <a:t>«Из невесомого к обратному!»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87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007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Молчаливая и бесстыжая пропаганда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2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71556"/>
            <a:ext cx="10515600" cy="3765878"/>
          </a:xfrm>
        </p:spPr>
        <p:txBody>
          <a:bodyPr/>
          <a:lstStyle/>
          <a:p>
            <a:r>
              <a:rPr lang="ru-RU" dirty="0" smtClean="0"/>
              <a:t>Пропаганда – распространение определённого мировоззрения, с целью убеждения истинности данных взглядов.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58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Цитаты о пропаганде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48607"/>
            <a:ext cx="10515600" cy="3528356"/>
          </a:xfrm>
        </p:spPr>
        <p:txBody>
          <a:bodyPr/>
          <a:lstStyle/>
          <a:p>
            <a:r>
              <a:rPr lang="ru-RU" dirty="0"/>
              <a:t>Если информация нам не нравится, это пропаганда. Если информация нам нравится, это </a:t>
            </a:r>
            <a:r>
              <a:rPr lang="ru-RU" dirty="0" smtClean="0"/>
              <a:t>информация. – </a:t>
            </a:r>
            <a:r>
              <a:rPr lang="ru-RU" i="1" dirty="0" err="1" smtClean="0"/>
              <a:t>Марвин</a:t>
            </a:r>
            <a:r>
              <a:rPr lang="ru-RU" i="1" dirty="0" smtClean="0"/>
              <a:t> </a:t>
            </a:r>
            <a:r>
              <a:rPr lang="ru-RU" i="1" dirty="0" err="1" smtClean="0"/>
              <a:t>Калб</a:t>
            </a:r>
            <a:endParaRPr lang="ru-RU" i="1" dirty="0"/>
          </a:p>
          <a:p>
            <a:r>
              <a:rPr lang="ru-RU" dirty="0"/>
              <a:t>Там, где пропаганда кричит о свободе, она противоречит самой себе</a:t>
            </a:r>
            <a:r>
              <a:rPr lang="ru-RU" dirty="0" smtClean="0"/>
              <a:t>. - </a:t>
            </a:r>
            <a:r>
              <a:rPr lang="ru-RU" i="1" dirty="0"/>
              <a:t>Теодор </a:t>
            </a:r>
            <a:r>
              <a:rPr lang="ru-RU" i="1" dirty="0" err="1" smtClean="0"/>
              <a:t>Адорно</a:t>
            </a:r>
            <a:endParaRPr lang="ru-RU" i="1" dirty="0" smtClean="0"/>
          </a:p>
          <a:p>
            <a:r>
              <a:rPr lang="ru-RU" dirty="0"/>
              <a:t>Любая пропаганда — ложь, даже если она говорит </a:t>
            </a:r>
            <a:r>
              <a:rPr lang="ru-RU" dirty="0" smtClean="0"/>
              <a:t>правду. - </a:t>
            </a:r>
            <a:r>
              <a:rPr lang="ru-RU" i="1" dirty="0"/>
              <a:t>Джордж Оруэлл</a:t>
            </a:r>
            <a:endParaRPr lang="ru-RU" i="1" dirty="0" smtClean="0"/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84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пропагандистов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00855"/>
            <a:ext cx="10515600" cy="2719060"/>
          </a:xfrm>
        </p:spPr>
        <p:txBody>
          <a:bodyPr/>
          <a:lstStyle/>
          <a:p>
            <a:r>
              <a:rPr lang="ru-RU" dirty="0" smtClean="0"/>
              <a:t>Киселёв, Соловьёв, Зеленский, Путин, Байден, </a:t>
            </a:r>
            <a:r>
              <a:rPr lang="ru-RU" dirty="0" err="1" smtClean="0"/>
              <a:t>Кац</a:t>
            </a:r>
            <a:r>
              <a:rPr lang="ru-RU" dirty="0" smtClean="0"/>
              <a:t>, </a:t>
            </a:r>
            <a:r>
              <a:rPr lang="ru-RU" dirty="0" err="1" smtClean="0"/>
              <a:t>КамикадзеДи</a:t>
            </a:r>
            <a:r>
              <a:rPr lang="ru-RU" dirty="0" smtClean="0"/>
              <a:t>, Шевцов, Собчак, Ветров, Галкин, я, ты и другие.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26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160</Words>
  <Application>Microsoft Office PowerPoint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«Я, уж простите, извинился!»</vt:lpstr>
      <vt:lpstr>Америка – враг России!</vt:lpstr>
      <vt:lpstr>«К чему такие потрясения?»</vt:lpstr>
      <vt:lpstr>Капитализм – враг человечества!</vt:lpstr>
      <vt:lpstr>«Из невесомого к обратному!» </vt:lpstr>
      <vt:lpstr> Молчаливая и бесстыжая пропаганда</vt:lpstr>
      <vt:lpstr>Определение</vt:lpstr>
      <vt:lpstr>Цитаты о пропаганде</vt:lpstr>
      <vt:lpstr>Примеры пропагандистов</vt:lpstr>
      <vt:lpstr>Защита от пропаганды</vt:lpstr>
      <vt:lpstr>Презентация PowerPoint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«Я, уж простите, извинился!»</dc:title>
  <dc:creator>User</dc:creator>
  <cp:lastModifiedBy>User</cp:lastModifiedBy>
  <cp:revision>16</cp:revision>
  <dcterms:created xsi:type="dcterms:W3CDTF">2022-04-25T21:27:55Z</dcterms:created>
  <dcterms:modified xsi:type="dcterms:W3CDTF">2022-04-25T22:06:37Z</dcterms:modified>
</cp:coreProperties>
</file>