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9" r:id="rId5"/>
    <p:sldId id="261" r:id="rId6"/>
    <p:sldId id="265" r:id="rId7"/>
    <p:sldId id="263" r:id="rId8"/>
    <p:sldId id="264" r:id="rId9"/>
    <p:sldId id="260" r:id="rId10"/>
    <p:sldId id="262" r:id="rId11"/>
    <p:sldId id="268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4FE"/>
    <a:srgbClr val="D8E4D2"/>
    <a:srgbClr val="9ACF91"/>
    <a:srgbClr val="72B1C0"/>
    <a:srgbClr val="EEE8E6"/>
    <a:srgbClr val="972929"/>
    <a:srgbClr val="A9471B"/>
    <a:srgbClr val="AC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F4FF0-B034-4793-8C36-856857F4ED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16ABC-D446-4893-AAD0-8ED3C6563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A06D-AE79-4E23-BD5B-7CC23DE5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4BCD5-B5D9-4FB4-BD6A-E4673AA4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967D7-AC6A-4583-B6A5-148CE7F2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B0FC-B5E2-4D95-829D-1DBF3EDAE182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2A247-B967-45A2-94B1-93E9B104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DB86-6F07-44FC-8B08-2CD16FE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6C2D-8868-4D73-9E03-FF189E00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AFE49-1A88-4720-B5DC-F4E347CD1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25F08-7AB7-4B0B-AE16-D240FA55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D7F6-8A45-4B7E-B7A2-A247D68D72C3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D8B5-9D35-4A6C-97D4-F7B64730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5DDD9-C384-4F85-8DB1-77695109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85C86-A724-4A5B-B636-1BC3D215A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6147A-482E-4D8E-9CE3-1DCFCCF1D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5CE46-27AE-40F8-9790-09751789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3B2-5AC3-4888-9DEC-D3E58C8146A6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ABAE-E4D4-4EAA-8605-6A596DC6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6F851-EDC9-4BC3-ABC8-2E949EF5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7E18-9ADB-431B-96A6-C5B76DB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9ECA-83C1-4C2F-9EF2-4DC35AEC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A60AA-832F-4959-8DA0-7A8A5500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B8E8-AFE8-494B-A120-EE77C74E4C73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B8959-0FFD-484A-942F-A617E9D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52473-3F32-4FA0-A206-F8145444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92572-1660-43A3-B8C5-D9D6F3BE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A8D98-D628-469C-BC19-F0504227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A9711-3727-4AC9-B438-002BB30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29B9-9A5A-419C-9719-A518F770B7F2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6F06-C931-4910-B250-A880476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CB20-2958-43FA-9BE8-837A3599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E4CD-94E5-4535-BCD1-A95E0376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C99B6-3D3F-4EF2-B013-21E2ACB0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7BDEB-C50A-4373-A777-D149D84B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EEE73-04CF-4126-A752-D60119F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19AB-4E0C-44FC-82F9-B31039CE7E8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38EBA-6179-40FB-A7EB-69B6A10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7AC46-32F3-490A-B389-01126F1E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3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CD64-DA1C-4967-AD80-458E9C22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B8DF2-11C8-46BD-8DD9-AB4684A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C11C2-B2F5-41AB-A723-28F32651A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FCC32-E0A4-4689-A311-DD6489A2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0DBFF-91AB-4B93-B731-E978C20F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B18C77-7F2A-497D-B0DD-F645D0FA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14B5-ACE0-4205-A6C5-56F0CF9A7279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A5BCD-A927-4EC0-B717-1C83FB21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323A8-CBFA-49F1-8532-7596D3D1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D03E-9348-43E4-9067-3BA61054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01FA9-9900-4BFA-9199-E0ACC11F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2FE9-ECAA-4B6D-8259-818A1FB82B0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9F4E35-D7E3-4B8B-B0D1-36B483EB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236E-9276-4D52-992B-4E530FE2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6EBAE-76B6-4EF3-96CD-4DB7EB6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F3FA-79F3-427F-A27A-D0E38B013E80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B8B60-E6CB-4F5A-80E4-2A01F2DE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5788-AC89-4846-82FA-E3FACC84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EB57-0803-4E08-87E1-E45B0F21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01D58-F71A-4DF0-AF53-37F82439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653C2-491C-4034-A994-89874E10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30B80-7187-4C31-9865-B8DC4137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51FE-18DC-498C-8FEF-B8EB7FFEF74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2CB0-81DB-45B5-9DAA-4DC67BF0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778C4-29EE-4AF3-AA4F-36ECB1F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7E45-3521-4354-B74E-599DA33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005C9-B265-4E62-925A-573755D2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6887BE-7CAF-4D39-80A6-55204364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8CE1F-B3B5-4529-B1B3-AE18194D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59D-E415-412B-82E0-11EE06972FF3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582CF-DD12-46D7-8DFF-9C54A5D3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41741-C42C-4ACB-AB76-3F606B72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76BDF4-2746-48C2-A9F0-8A4FABE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461E6-D857-4ABF-AF59-13C317A2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D7760-B398-4903-8E5B-1057EB05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F8D9-96DB-48BF-AE29-AAB4844D0A41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647F-15AA-4C3F-B4EB-475295A9E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62E6D-A823-45DA-9FCD-F419047DB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AAA3B4E-A378-43C8-87D0-D22095CA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04"/>
            <a:ext cx="12192000" cy="68168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64EAF4-617F-4DB7-B2C6-DCC75448B3B9}"/>
              </a:ext>
            </a:extLst>
          </p:cNvPr>
          <p:cNvSpPr/>
          <p:nvPr/>
        </p:nvSpPr>
        <p:spPr>
          <a:xfrm>
            <a:off x="0" y="0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AE204C-89AA-4E51-8A95-B513D22FE317}"/>
              </a:ext>
            </a:extLst>
          </p:cNvPr>
          <p:cNvSpPr/>
          <p:nvPr/>
        </p:nvSpPr>
        <p:spPr>
          <a:xfrm>
            <a:off x="0" y="6245441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733609" y="1699530"/>
            <a:ext cx="581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2DGP 1</a:t>
            </a:r>
            <a:r>
              <a:rPr lang="ko-KR" altLang="en-US" sz="7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DBFD3-156B-4805-B2CE-B96910B93CEA}"/>
              </a:ext>
            </a:extLst>
          </p:cNvPr>
          <p:cNvSpPr txBox="1"/>
          <p:nvPr/>
        </p:nvSpPr>
        <p:spPr>
          <a:xfrm>
            <a:off x="7917269" y="4573480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2016180033 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이세영</a:t>
            </a:r>
          </a:p>
        </p:txBody>
      </p:sp>
    </p:spTree>
    <p:extLst>
      <p:ext uri="{BB962C8B-B14F-4D97-AF65-F5344CB8AC3E}">
        <p14:creationId xmlns:p14="http://schemas.microsoft.com/office/powerpoint/2010/main" val="252716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24691" y="591671"/>
            <a:ext cx="2318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일정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16572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2A3015-8C18-46FA-88F9-2DA8BFC8A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21906"/>
              </p:ext>
            </p:extLst>
          </p:nvPr>
        </p:nvGraphicFramePr>
        <p:xfrm>
          <a:off x="551176" y="2372810"/>
          <a:ext cx="10178556" cy="39116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72319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3816959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1272319">
                  <a:extLst>
                    <a:ext uri="{9D8B030D-6E8A-4147-A177-3AD203B41FA5}">
                      <a16:colId xmlns:a16="http://schemas.microsoft.com/office/drawing/2014/main" val="3426702380"/>
                    </a:ext>
                  </a:extLst>
                </a:gridCol>
                <a:gridCol w="3816959">
                  <a:extLst>
                    <a:ext uri="{9D8B030D-6E8A-4147-A177-3AD203B41FA5}">
                      <a16:colId xmlns:a16="http://schemas.microsoft.com/office/drawing/2014/main" val="923155646"/>
                    </a:ext>
                  </a:extLst>
                </a:gridCol>
              </a:tblGrid>
              <a:tr h="977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리소스 수집 및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제작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오버 및 클리어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850276"/>
                  </a:ext>
                </a:extLst>
              </a:tr>
              <a:tr h="977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프레임 워크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&amp;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타일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상점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977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오브젝트 상호작용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&amp;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키 입력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&amp;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밸런스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977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&amp; UI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0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590092" y="2802211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Fin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24691" y="591671"/>
            <a:ext cx="2358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자체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16572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315CFB19-7654-4C97-8548-6BE0CB1D3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896102"/>
              </p:ext>
            </p:extLst>
          </p:nvPr>
        </p:nvGraphicFramePr>
        <p:xfrm>
          <a:off x="551174" y="2461334"/>
          <a:ext cx="10178556" cy="3815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9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평가 항목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평가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(A:</a:t>
                      </a:r>
                      <a:r>
                        <a:rPr lang="en-US" altLang="ko-KR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매우잘함</a:t>
                      </a:r>
                      <a:r>
                        <a:rPr lang="en-US" altLang="ko-KR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B:</a:t>
                      </a:r>
                      <a:r>
                        <a:rPr lang="ko-KR" altLang="en-US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잘함</a:t>
                      </a:r>
                      <a:r>
                        <a:rPr lang="en-US" altLang="ko-KR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C:</a:t>
                      </a:r>
                      <a:r>
                        <a:rPr lang="ko-KR" altLang="en-US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보통</a:t>
                      </a:r>
                      <a:r>
                        <a:rPr lang="en-US" altLang="ko-KR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D:</a:t>
                      </a:r>
                      <a:r>
                        <a:rPr lang="ko-KR" altLang="en-US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못함</a:t>
                      </a:r>
                      <a:r>
                        <a:rPr lang="en-US" altLang="ko-KR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,E:</a:t>
                      </a:r>
                      <a:r>
                        <a:rPr lang="ko-KR" altLang="en-US" sz="140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매우못함</a:t>
                      </a:r>
                      <a:r>
                        <a:rPr lang="en-US" altLang="ko-KR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게임 컨셉이 잘 표현되었는가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 범위가 구체적이며 측정 가능한가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 일정이 구체적이며 실행 가능한가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27406C5-C5A5-461E-BC98-A9FE024BF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64EAF4-617F-4DB7-B2C6-DCC75448B3B9}"/>
              </a:ext>
            </a:extLst>
          </p:cNvPr>
          <p:cNvSpPr/>
          <p:nvPr/>
        </p:nvSpPr>
        <p:spPr>
          <a:xfrm>
            <a:off x="-84841" y="2278394"/>
            <a:ext cx="5387420" cy="22580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2008160" y="2763367"/>
            <a:ext cx="2908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Index</a:t>
            </a:r>
            <a:endParaRPr lang="ko-KR" altLang="en-US" sz="8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9261A-84BE-4493-84F8-272B396CF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1" t="32958" r="41820" b="38052"/>
          <a:stretch/>
        </p:blipFill>
        <p:spPr>
          <a:xfrm>
            <a:off x="0" y="2362679"/>
            <a:ext cx="2008159" cy="2089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688F1-1D2F-420D-BB66-798D302796A2}"/>
              </a:ext>
            </a:extLst>
          </p:cNvPr>
          <p:cNvSpPr txBox="1"/>
          <p:nvPr/>
        </p:nvSpPr>
        <p:spPr>
          <a:xfrm>
            <a:off x="8094293" y="1052909"/>
            <a:ext cx="5144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컨셉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 구성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흐름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64852D-E941-4744-9946-BF471FFB23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2579" y="3407401"/>
            <a:ext cx="26819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78425-4CA5-45F7-A4E6-301CC22C2545}"/>
              </a:ext>
            </a:extLst>
          </p:cNvPr>
          <p:cNvCxnSpPr>
            <a:cxnSpLocks/>
          </p:cNvCxnSpPr>
          <p:nvPr/>
        </p:nvCxnSpPr>
        <p:spPr>
          <a:xfrm flipV="1">
            <a:off x="7984503" y="1402672"/>
            <a:ext cx="0" cy="40878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8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12669" y="960882"/>
            <a:ext cx="23423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컨셉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A978D6-6B04-421A-9FBD-6607D1114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4" t="46061" r="41165" b="25289"/>
          <a:stretch/>
        </p:blipFill>
        <p:spPr>
          <a:xfrm rot="2700000">
            <a:off x="7288180" y="957706"/>
            <a:ext cx="1193114" cy="934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07221-9A55-495B-9743-49838FBA17BE}"/>
              </a:ext>
            </a:extLst>
          </p:cNvPr>
          <p:cNvSpPr txBox="1"/>
          <p:nvPr/>
        </p:nvSpPr>
        <p:spPr>
          <a:xfrm>
            <a:off x="4470696" y="1198467"/>
            <a:ext cx="5883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좀비들을 죽이면서 열쇠를 모두 모아 왕국 탈출하기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24652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BB1F-8F6D-4FAC-B583-84CF0DDCE1CA}"/>
              </a:ext>
            </a:extLst>
          </p:cNvPr>
          <p:cNvSpPr txBox="1"/>
          <p:nvPr/>
        </p:nvSpPr>
        <p:spPr>
          <a:xfrm>
            <a:off x="4541108" y="4395305"/>
            <a:ext cx="5765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슈팅 </a:t>
            </a:r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액션 </a:t>
            </a:r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818F1-9C57-4ACE-82EB-1E31A917429B}"/>
              </a:ext>
            </a:extLst>
          </p:cNvPr>
          <p:cNvSpPr txBox="1"/>
          <p:nvPr/>
        </p:nvSpPr>
        <p:spPr>
          <a:xfrm>
            <a:off x="462694" y="2987324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국민들이 미쳐버렸다</a:t>
            </a:r>
            <a:r>
              <a:rPr lang="en-US" altLang="ko-KR" sz="24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1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C162D6A-82F1-4FAB-8F71-F1E58FC2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8" y="504100"/>
            <a:ext cx="5400000" cy="54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12669" y="960882"/>
            <a:ext cx="2347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24652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70AC6-96B6-4C5D-B7BE-F8BF561EFB0B}"/>
              </a:ext>
            </a:extLst>
          </p:cNvPr>
          <p:cNvSpPr txBox="1"/>
          <p:nvPr/>
        </p:nvSpPr>
        <p:spPr>
          <a:xfrm>
            <a:off x="4486770" y="534387"/>
            <a:ext cx="652743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08443-AFCF-425B-A534-C3D983282B95}"/>
              </a:ext>
            </a:extLst>
          </p:cNvPr>
          <p:cNvSpPr txBox="1"/>
          <p:nvPr/>
        </p:nvSpPr>
        <p:spPr>
          <a:xfrm>
            <a:off x="6182130" y="5043733"/>
            <a:ext cx="1184940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획득 열쇠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01570-A7E0-4615-9279-9BDD7F5BBADA}"/>
              </a:ext>
            </a:extLst>
          </p:cNvPr>
          <p:cNvSpPr txBox="1"/>
          <p:nvPr/>
        </p:nvSpPr>
        <p:spPr>
          <a:xfrm>
            <a:off x="4258781" y="3060707"/>
            <a:ext cx="886781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5E460-E322-4758-A8D2-F4A95E3E0B4C}"/>
              </a:ext>
            </a:extLst>
          </p:cNvPr>
          <p:cNvSpPr txBox="1"/>
          <p:nvPr/>
        </p:nvSpPr>
        <p:spPr>
          <a:xfrm>
            <a:off x="9309064" y="3287396"/>
            <a:ext cx="1120820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770E8-19F8-4649-B5AA-6E9126F86501}"/>
              </a:ext>
            </a:extLst>
          </p:cNvPr>
          <p:cNvSpPr txBox="1"/>
          <p:nvPr/>
        </p:nvSpPr>
        <p:spPr>
          <a:xfrm>
            <a:off x="8708644" y="531411"/>
            <a:ext cx="1120820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일시정지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A8688B-85FF-48B6-A7CA-2AE54B7988A6}"/>
              </a:ext>
            </a:extLst>
          </p:cNvPr>
          <p:cNvSpPr/>
          <p:nvPr/>
        </p:nvSpPr>
        <p:spPr>
          <a:xfrm>
            <a:off x="5157269" y="3078463"/>
            <a:ext cx="1250979" cy="1250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4BCC53-23CB-4EF6-8FFB-CB453F141260}"/>
              </a:ext>
            </a:extLst>
          </p:cNvPr>
          <p:cNvSpPr/>
          <p:nvPr/>
        </p:nvSpPr>
        <p:spPr>
          <a:xfrm>
            <a:off x="5136684" y="546828"/>
            <a:ext cx="1414667" cy="4781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C786C1-438B-4C0F-9950-5499AD81E9FA}"/>
              </a:ext>
            </a:extLst>
          </p:cNvPr>
          <p:cNvSpPr/>
          <p:nvPr/>
        </p:nvSpPr>
        <p:spPr>
          <a:xfrm>
            <a:off x="5076349" y="5443843"/>
            <a:ext cx="1110286" cy="478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B533B-05DD-4C23-BABD-117785939ACD}"/>
              </a:ext>
            </a:extLst>
          </p:cNvPr>
          <p:cNvSpPr/>
          <p:nvPr/>
        </p:nvSpPr>
        <p:spPr>
          <a:xfrm>
            <a:off x="8053712" y="3306484"/>
            <a:ext cx="1250979" cy="1250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9EE25F-433B-4F8C-B04A-B3D2B43C0D90}"/>
              </a:ext>
            </a:extLst>
          </p:cNvPr>
          <p:cNvSpPr/>
          <p:nvPr/>
        </p:nvSpPr>
        <p:spPr>
          <a:xfrm>
            <a:off x="9831985" y="547281"/>
            <a:ext cx="611708" cy="4791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12669" y="960882"/>
            <a:ext cx="2335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흐름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24652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E4B90-7E87-4E80-B8A3-72205A93C638}"/>
              </a:ext>
            </a:extLst>
          </p:cNvPr>
          <p:cNvSpPr txBox="1"/>
          <p:nvPr/>
        </p:nvSpPr>
        <p:spPr>
          <a:xfrm>
            <a:off x="439044" y="3426176"/>
            <a:ext cx="4457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난이도 선택 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시작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몬스터 처치 시 코인 획득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 descr="옅은, 실외, 교통, 하늘이(가) 표시된 사진&#10;&#10;높은 신뢰도로 생성된 설명">
            <a:extLst>
              <a:ext uri="{FF2B5EF4-FFF2-40B4-BE49-F238E27FC236}">
                <a16:creationId xmlns:a16="http://schemas.microsoft.com/office/drawing/2014/main" id="{AC531982-5396-4F95-B04C-7BC87F20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85" y="504100"/>
            <a:ext cx="5400000" cy="54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76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12669" y="960882"/>
            <a:ext cx="2335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흐름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24652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E4B90-7E87-4E80-B8A3-72205A93C638}"/>
              </a:ext>
            </a:extLst>
          </p:cNvPr>
          <p:cNvSpPr txBox="1"/>
          <p:nvPr/>
        </p:nvSpPr>
        <p:spPr>
          <a:xfrm>
            <a:off x="429481" y="3426176"/>
            <a:ext cx="44550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게임에서 획득한 코인은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상점에서 사용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방어력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공격력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회복량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증가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6A4031-2E58-4F18-94F9-DB1C303D0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11" y="504100"/>
            <a:ext cx="5400000" cy="54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878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12669" y="960882"/>
            <a:ext cx="2335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흐름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24652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E4B90-7E87-4E80-B8A3-72205A93C638}"/>
              </a:ext>
            </a:extLst>
          </p:cNvPr>
          <p:cNvSpPr txBox="1"/>
          <p:nvPr/>
        </p:nvSpPr>
        <p:spPr>
          <a:xfrm>
            <a:off x="438507" y="3426176"/>
            <a:ext cx="588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열쇠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회복 아이템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E8FDCC-A6B2-4DC3-B274-98606C40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58" y="504100"/>
            <a:ext cx="5400000" cy="54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14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12669" y="960882"/>
            <a:ext cx="2335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흐름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24652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E4B90-7E87-4E80-B8A3-72205A93C638}"/>
              </a:ext>
            </a:extLst>
          </p:cNvPr>
          <p:cNvSpPr txBox="1"/>
          <p:nvPr/>
        </p:nvSpPr>
        <p:spPr>
          <a:xfrm>
            <a:off x="429481" y="3426176"/>
            <a:ext cx="443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열쇠를 다 모으면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출구로 나갈 수 있음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 descr="옅은이(가) 표시된 사진&#10;&#10;높은 신뢰도로 생성된 설명">
            <a:extLst>
              <a:ext uri="{FF2B5EF4-FFF2-40B4-BE49-F238E27FC236}">
                <a16:creationId xmlns:a16="http://schemas.microsoft.com/office/drawing/2014/main" id="{B16A4031-2E58-4F18-94F9-DB1C303D0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11" y="504100"/>
            <a:ext cx="5400000" cy="54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4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612669" y="960882"/>
            <a:ext cx="2364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</a:t>
            </a:r>
            <a:endParaRPr lang="en-US" altLang="ko-KR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551176" y="504100"/>
            <a:ext cx="2465294" cy="24652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9167AF4-26D3-4EF3-8CC7-32B68BC97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32350"/>
              </p:ext>
            </p:extLst>
          </p:nvPr>
        </p:nvGraphicFramePr>
        <p:xfrm>
          <a:off x="3720654" y="504099"/>
          <a:ext cx="7875194" cy="58388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03700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6271494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</a:tblGrid>
              <a:tr h="784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개발내용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세부사항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850276"/>
                  </a:ext>
                </a:extLst>
              </a:tr>
              <a:tr h="72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타일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오브젝트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72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이동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스킬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97055"/>
                  </a:ext>
                </a:extLst>
              </a:tr>
              <a:tr h="72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이동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AI (A* or BFS)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78932"/>
                  </a:ext>
                </a:extLst>
              </a:tr>
              <a:tr h="72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체력 회복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기력 회복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72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상점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734390"/>
                  </a:ext>
                </a:extLst>
              </a:tr>
              <a:tr h="72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BGM,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플레이어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적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891016"/>
                  </a:ext>
                </a:extLst>
              </a:tr>
              <a:tr h="72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플레이어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적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UI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04589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1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244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이세영</dc:creator>
  <cp:lastModifiedBy>세영 이</cp:lastModifiedBy>
  <cp:revision>85</cp:revision>
  <dcterms:created xsi:type="dcterms:W3CDTF">2017-10-15T11:27:18Z</dcterms:created>
  <dcterms:modified xsi:type="dcterms:W3CDTF">2017-10-17T10:14:35Z</dcterms:modified>
</cp:coreProperties>
</file>