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73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4FE"/>
    <a:srgbClr val="D8E4D2"/>
    <a:srgbClr val="9ACF91"/>
    <a:srgbClr val="72B1C0"/>
    <a:srgbClr val="EEE8E6"/>
    <a:srgbClr val="972929"/>
    <a:srgbClr val="A9471B"/>
    <a:srgbClr val="AC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35.32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18220 15131 0,'24'0'17,"-1"0"-11,24 0 9,-23 0-3,23 0-6,71 0 1,71 0 2,23-23 0,72-48-4,22 47 8,96-47-7,22 48-1,-46-48 8,0 24-5,23 47-5,-142 0 8,72 0-3,-95-47 1,-47 47-2,-48 0 1,-70 0 0,-24 0 0,-23 0 77,-24 23-68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1.27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16875 12889 0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5.68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13759 11614 0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6.45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4650 14376 0,'0'0'0,"47"47"7,118 71 3,-71-47-2,95 47 1,47 71-2,95-24 2,-72 0-1,166 48-3,47 70 3,0-23 3,0 23-2,142 71-5,-71-71 4,141 1 0,-165-48 0,-94-48 0,-47-70 0,-24 48 5,-142-72-7,24 1 2,-94-1 1,-72-94-4,-46 0 2,0 0 3,-48 0 268,-47 0-267,-23-24-5,-24-46 4,-95-1-1,-46-24-2,-72-70 1,-70 23-2,-47-94 6,-213-23-9,-118-119 8,24 48-2,-95-72-2,71-46 1,-70 46 0,235 48 1,119 47-2,211 71 2,72 71-2,23-24-1,118 142 1,1-24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4FF0-B034-4793-8C36-856857F4ED69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6ABC-D446-4893-AAD0-8ED3C6563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A06D-AE79-4E23-BD5B-7CC23DE5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4BCD5-B5D9-4FB4-BD6A-E4673AA4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967D7-AC6A-4583-B6A5-148CE7F2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B0FC-B5E2-4D95-829D-1DBF3EDAE182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A247-B967-45A2-94B1-93E9B104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DB86-6F07-44FC-8B08-2CD16FE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6C2D-8868-4D73-9E03-FF189E00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AFE49-1A88-4720-B5DC-F4E347CD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25F08-7AB7-4B0B-AE16-D240FA55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7F6-8A45-4B7E-B7A2-A247D68D72C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D8B5-9D35-4A6C-97D4-F7B6473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5DDD9-C384-4F85-8DB1-77695109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85C86-A724-4A5B-B636-1BC3D215A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6147A-482E-4D8E-9CE3-1DCFCCF1D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5CE46-27AE-40F8-9790-0975178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3B2-5AC3-4888-9DEC-D3E58C8146A6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ABAE-E4D4-4EAA-8605-6A596DC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F851-EDC9-4BC3-ABC8-2E949EF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7E18-9ADB-431B-96A6-C5B76DB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9ECA-83C1-4C2F-9EF2-4DC35AE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60AA-832F-4959-8DA0-7A8A5500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B8E8-AFE8-494B-A120-EE77C74E4C7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B8959-0FFD-484A-942F-A617E9D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52473-3F32-4FA0-A206-F814544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2572-1660-43A3-B8C5-D9D6F3B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A8D98-D628-469C-BC19-F0504227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A9711-3727-4AC9-B438-002BB3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29B9-9A5A-419C-9719-A518F770B7F2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6F06-C931-4910-B250-A880476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CB20-2958-43FA-9BE8-837A359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4CD-94E5-4535-BCD1-A95E0376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C99B6-3D3F-4EF2-B013-21E2ACB0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BDEB-C50A-4373-A777-D149D84B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EEE73-04CF-4126-A752-D60119F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19AB-4E0C-44FC-82F9-B31039CE7E8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38EBA-6179-40FB-A7EB-69B6A10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7AC46-32F3-490A-B389-01126F1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CD64-DA1C-4967-AD80-458E9C2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B8DF2-11C8-46BD-8DD9-AB4684A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C11C2-B2F5-41AB-A723-28F32651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FCC32-E0A4-4689-A311-DD6489A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0DBFF-91AB-4B93-B731-E978C20F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18C77-7F2A-497D-B0DD-F645D0F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14B5-ACE0-4205-A6C5-56F0CF9A7279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A5BCD-A927-4EC0-B717-1C83FB2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323A8-CBFA-49F1-8532-7596D3D1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D03E-9348-43E4-9067-3BA61054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1FA9-9900-4BFA-9199-E0ACC11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2FE9-ECAA-4B6D-8259-818A1FB82B0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F4E35-D7E3-4B8B-B0D1-36B483E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236E-9276-4D52-992B-4E530FE2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6EBAE-76B6-4EF3-96CD-4DB7EB6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F3FA-79F3-427F-A27A-D0E38B013E80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B8B60-E6CB-4F5A-80E4-2A01F2DE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5788-AC89-4846-82FA-E3FACC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B57-0803-4E08-87E1-E45B0F21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1D58-F71A-4DF0-AF53-37F82439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653C2-491C-4034-A994-89874E10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30B80-7187-4C31-9865-B8DC4137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51FE-18DC-498C-8FEF-B8EB7FFEF74E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2CB0-81DB-45B5-9DAA-4DC67BF0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78C4-29EE-4AF3-AA4F-36ECB1F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7E45-3521-4354-B74E-599DA33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005C9-B265-4E62-925A-573755D2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887BE-7CAF-4D39-80A6-55204364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8CE1F-B3B5-4529-B1B3-AE18194D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59D-E415-412B-82E0-11EE06972FF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82CF-DD12-46D7-8DFF-9C54A5D3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1741-C42C-4ACB-AB76-3F606B7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6BDF4-2746-48C2-A9F0-8A4FABE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461E6-D857-4ABF-AF59-13C317A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7760-B398-4903-8E5B-1057EB05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F8D9-96DB-48BF-AE29-AAB4844D0A41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647F-15AA-4C3F-B4EB-475295A9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2E6D-A823-45DA-9FCD-F419047DB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11" Type="http://schemas.openxmlformats.org/officeDocument/2006/relationships/image" Target="../media/image7.emf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microsoft.com/office/2007/relationships/hdphoto" Target="../media/hdphoto1.wdp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AA3B4E-A378-43C8-87D0-D22095CA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4"/>
            <a:ext cx="12192000" cy="68168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0" y="0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AE204C-89AA-4E51-8A95-B513D22FE317}"/>
              </a:ext>
            </a:extLst>
          </p:cNvPr>
          <p:cNvSpPr/>
          <p:nvPr/>
        </p:nvSpPr>
        <p:spPr>
          <a:xfrm>
            <a:off x="0" y="6245441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733609" y="1699530"/>
            <a:ext cx="600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2DGP 4</a:t>
            </a:r>
            <a:r>
              <a:rPr lang="ko-KR" altLang="en-US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DBFD3-156B-4805-B2CE-B96910B93CEA}"/>
              </a:ext>
            </a:extLst>
          </p:cNvPr>
          <p:cNvSpPr txBox="1"/>
          <p:nvPr/>
        </p:nvSpPr>
        <p:spPr>
          <a:xfrm>
            <a:off x="7917269" y="4573480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2016180033 </a:t>
            </a:r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이세영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14:cNvPr>
              <p14:cNvContentPartPr/>
              <p14:nvPr/>
            </p14:nvContentPartPr>
            <p14:xfrm>
              <a:off x="6559200" y="5311440"/>
              <a:ext cx="1640160" cy="136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360" y="5248080"/>
                <a:ext cx="16714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723847" y="538187"/>
            <a:ext cx="217880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07221-9A55-495B-9743-49838FBA17BE}"/>
              </a:ext>
            </a:extLst>
          </p:cNvPr>
          <p:cNvSpPr txBox="1"/>
          <p:nvPr/>
        </p:nvSpPr>
        <p:spPr>
          <a:xfrm>
            <a:off x="1999488" y="2951166"/>
            <a:ext cx="87050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적들을 죽이면서 열쇠를 모두 모아 왕국 탈출하기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429256" y="406564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BB1F-8F6D-4FAC-B583-84CF0DDCE1CA}"/>
              </a:ext>
            </a:extLst>
          </p:cNvPr>
          <p:cNvSpPr txBox="1"/>
          <p:nvPr/>
        </p:nvSpPr>
        <p:spPr>
          <a:xfrm>
            <a:off x="3237507" y="3588937"/>
            <a:ext cx="63585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슈팅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액션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818F1-9C57-4ACE-82EB-1E31A917429B}"/>
              </a:ext>
            </a:extLst>
          </p:cNvPr>
          <p:cNvSpPr txBox="1"/>
          <p:nvPr/>
        </p:nvSpPr>
        <p:spPr>
          <a:xfrm>
            <a:off x="657322" y="1471933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유령이 나타났다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167AF4-26D3-4EF3-8CC7-32B68BC9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96454"/>
              </p:ext>
            </p:extLst>
          </p:nvPr>
        </p:nvGraphicFramePr>
        <p:xfrm>
          <a:off x="429256" y="1288602"/>
          <a:ext cx="11275063" cy="54255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7503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79423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4004441">
                  <a:extLst>
                    <a:ext uri="{9D8B030D-6E8A-4147-A177-3AD203B41FA5}">
                      <a16:colId xmlns:a16="http://schemas.microsoft.com/office/drawing/2014/main" val="3513944831"/>
                    </a:ext>
                  </a:extLst>
                </a:gridCol>
                <a:gridCol w="2118885">
                  <a:extLst>
                    <a:ext uri="{9D8B030D-6E8A-4147-A177-3AD203B41FA5}">
                      <a16:colId xmlns:a16="http://schemas.microsoft.com/office/drawing/2014/main" val="1029927837"/>
                    </a:ext>
                  </a:extLst>
                </a:gridCol>
              </a:tblGrid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발표 목표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실제 개발 완료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진척도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84549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360º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97055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18911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추격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360º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추격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360º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8932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 (A* or BFS)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AI(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알고리즘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5325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5058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807062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17048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011140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97251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76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999EC0-DC95-4EDA-8754-7F76FCD91A4C}"/>
              </a:ext>
            </a:extLst>
          </p:cNvPr>
          <p:cNvSpPr txBox="1"/>
          <p:nvPr/>
        </p:nvSpPr>
        <p:spPr>
          <a:xfrm>
            <a:off x="469172" y="296450"/>
            <a:ext cx="264527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진척도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0CCDF-6762-4FED-A1DB-E7C7DC0BF5FF}"/>
              </a:ext>
            </a:extLst>
          </p:cNvPr>
          <p:cNvSpPr/>
          <p:nvPr/>
        </p:nvSpPr>
        <p:spPr>
          <a:xfrm>
            <a:off x="429256" y="164827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5A629-6DD6-46BB-A239-8844BEF6045E}"/>
              </a:ext>
            </a:extLst>
          </p:cNvPr>
          <p:cNvSpPr txBox="1"/>
          <p:nvPr/>
        </p:nvSpPr>
        <p:spPr>
          <a:xfrm>
            <a:off x="1158373" y="526729"/>
            <a:ext cx="12458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BF548-5794-431F-8248-6F3B22595ACE}"/>
              </a:ext>
            </a:extLst>
          </p:cNvPr>
          <p:cNvSpPr/>
          <p:nvPr/>
        </p:nvSpPr>
        <p:spPr>
          <a:xfrm>
            <a:off x="429256" y="417078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8434150-9344-418A-8C7B-FD3CCF0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0568"/>
              </p:ext>
            </p:extLst>
          </p:nvPr>
        </p:nvGraphicFramePr>
        <p:xfrm>
          <a:off x="429256" y="1751524"/>
          <a:ext cx="9240261" cy="40821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716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7157545">
                  <a:extLst>
                    <a:ext uri="{9D8B030D-6E8A-4147-A177-3AD203B41FA5}">
                      <a16:colId xmlns:a16="http://schemas.microsoft.com/office/drawing/2014/main" val="508030554"/>
                    </a:ext>
                  </a:extLst>
                </a:gridCol>
              </a:tblGrid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잘된 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적절한 리소스</a:t>
                      </a:r>
                      <a:endParaRPr lang="en-US" altLang="ko-KR" sz="18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목표 대부분 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아쉬운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 종류 비다양성</a:t>
                      </a:r>
                      <a:endParaRPr lang="en-US" altLang="ko-KR" sz="18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 이동에 알고리즘을 쓰지 않음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98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2421B-8898-4F79-8947-1A662C6962B3}"/>
              </a:ext>
            </a:extLst>
          </p:cNvPr>
          <p:cNvSpPr txBox="1"/>
          <p:nvPr/>
        </p:nvSpPr>
        <p:spPr>
          <a:xfrm>
            <a:off x="410556" y="406564"/>
            <a:ext cx="1584088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FA1C84-329C-4550-AB5B-EF14F4584872}"/>
              </a:ext>
            </a:extLst>
          </p:cNvPr>
          <p:cNvSpPr/>
          <p:nvPr/>
        </p:nvSpPr>
        <p:spPr>
          <a:xfrm>
            <a:off x="429256" y="406564"/>
            <a:ext cx="1546689" cy="193899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14:cNvPr>
              <p14:cNvContentPartPr/>
              <p14:nvPr/>
            </p14:nvContentPartPr>
            <p14:xfrm>
              <a:off x="6075000" y="464004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9160" y="4576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14:cNvPr>
              <p14:cNvContentPartPr/>
              <p14:nvPr/>
            </p14:nvContentPartPr>
            <p14:xfrm>
              <a:off x="4953240" y="418104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7400" y="4117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14:cNvPr>
              <p14:cNvContentPartPr/>
              <p14:nvPr/>
            </p14:nvContentPartPr>
            <p14:xfrm>
              <a:off x="1249200" y="4971240"/>
              <a:ext cx="3084480" cy="1581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3360" y="4907880"/>
                <a:ext cx="3115800" cy="1707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22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590092" y="2802211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</a:t>
            </a:r>
            <a:endParaRPr lang="ko-KR" altLang="en-US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2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238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이세영</dc:creator>
  <cp:lastModifiedBy>이세영</cp:lastModifiedBy>
  <cp:revision>130</cp:revision>
  <dcterms:created xsi:type="dcterms:W3CDTF">2017-10-15T11:27:18Z</dcterms:created>
  <dcterms:modified xsi:type="dcterms:W3CDTF">2017-12-26T10:51:38Z</dcterms:modified>
</cp:coreProperties>
</file>