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1"/>
  </p:notesMasterIdLst>
  <p:sldIdLst>
    <p:sldId id="267" r:id="rId2"/>
    <p:sldId id="566" r:id="rId3"/>
    <p:sldId id="568" r:id="rId4"/>
    <p:sldId id="567" r:id="rId5"/>
    <p:sldId id="552" r:id="rId6"/>
    <p:sldId id="553" r:id="rId7"/>
    <p:sldId id="569" r:id="rId8"/>
    <p:sldId id="571" r:id="rId9"/>
    <p:sldId id="572" r:id="rId10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 varScale="1">
        <p:scale>
          <a:sx n="87" d="100"/>
          <a:sy n="87" d="100"/>
        </p:scale>
        <p:origin x="7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EBA6EE-905C-4DF4-96A9-9771E1E6C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435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2D  </a:t>
            </a: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 가이드라인</a:t>
            </a:r>
            <a:endParaRPr lang="en-US" altLang="ko-KR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89418022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발표 가이드라인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</a:t>
            </a:r>
            <a:r>
              <a:rPr lang="ko-KR" altLang="en-US" dirty="0" smtClean="0"/>
              <a:t>발표 동영상 제작</a:t>
            </a:r>
            <a:endParaRPr lang="en-US" altLang="ko-KR" dirty="0" smtClean="0"/>
          </a:p>
          <a:p>
            <a:pPr lvl="1"/>
            <a:r>
              <a:rPr lang="ko-KR" altLang="en-US" u="sng" dirty="0" smtClean="0">
                <a:solidFill>
                  <a:srgbClr val="FF0000"/>
                </a:solidFill>
              </a:rPr>
              <a:t>영상</a:t>
            </a:r>
            <a:r>
              <a:rPr lang="ko-KR" altLang="en-US" u="sng" dirty="0" smtClean="0">
                <a:solidFill>
                  <a:srgbClr val="FF0000"/>
                </a:solidFill>
              </a:rPr>
              <a:t> </a:t>
            </a:r>
            <a:r>
              <a:rPr lang="ko-KR" altLang="en-US" u="sng" dirty="0" smtClean="0">
                <a:solidFill>
                  <a:srgbClr val="FF0000"/>
                </a:solidFill>
              </a:rPr>
              <a:t>후반부에</a:t>
            </a:r>
            <a:r>
              <a:rPr lang="ko-KR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ko-KR" u="sng" dirty="0" smtClean="0">
                <a:solidFill>
                  <a:srgbClr val="FF0000"/>
                </a:solidFill>
              </a:rPr>
              <a:t>“</a:t>
            </a:r>
            <a:r>
              <a:rPr lang="ko-KR" altLang="en-US" u="sng" dirty="0" smtClean="0">
                <a:solidFill>
                  <a:srgbClr val="FF0000"/>
                </a:solidFill>
              </a:rPr>
              <a:t>프로그램 데모 실행 영상</a:t>
            </a:r>
            <a:r>
              <a:rPr lang="en-US" altLang="ko-KR" u="sng" dirty="0" smtClean="0">
                <a:solidFill>
                  <a:srgbClr val="FF0000"/>
                </a:solidFill>
              </a:rPr>
              <a:t>”</a:t>
            </a:r>
            <a:r>
              <a:rPr lang="ko-KR" altLang="en-US" u="sng" dirty="0" smtClean="0">
                <a:solidFill>
                  <a:srgbClr val="FF0000"/>
                </a:solidFill>
              </a:rPr>
              <a:t>이 들어가야 함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r>
              <a:rPr lang="ko-KR" altLang="en-US" u="sng" dirty="0" smtClean="0">
                <a:solidFill>
                  <a:srgbClr val="FF0000"/>
                </a:solidFill>
              </a:rPr>
              <a:t> 필수</a:t>
            </a:r>
            <a:r>
              <a:rPr lang="en-US" altLang="ko-KR" u="sng" dirty="0" smtClean="0">
                <a:solidFill>
                  <a:srgbClr val="FF0000"/>
                </a:solidFill>
              </a:rPr>
              <a:t>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얼굴 나올 필요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PPT </a:t>
            </a:r>
            <a:r>
              <a:rPr lang="ko-KR" altLang="en-US" dirty="0" smtClean="0"/>
              <a:t>자료가 화면 전체로 꽉 차게 나오도록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전체영상은 편집없이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지속되야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글자가 뚜렷하게 잘 보여야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음성도 똑똑히 잘 나와야 함 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반드시 직접 재생해서 들어보고 확인 필요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제출물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유투브에</a:t>
            </a:r>
            <a:r>
              <a:rPr lang="ko-KR" altLang="en-US" dirty="0" smtClean="0"/>
              <a:t> 영상을 </a:t>
            </a:r>
            <a:r>
              <a:rPr lang="ko-KR" altLang="en-US" dirty="0" err="1" smtClean="0"/>
              <a:t>업로드후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링크를 </a:t>
            </a:r>
            <a:r>
              <a:rPr lang="ko-KR" altLang="en-US" dirty="0" err="1" smtClean="0"/>
              <a:t>단톡방에</a:t>
            </a:r>
            <a:r>
              <a:rPr lang="ko-KR" altLang="en-US" dirty="0" smtClean="0"/>
              <a:t> 제출하고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홈페이지에도 게시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발표자료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홈페이지 게시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본인의 저장소에 업로드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Gihhub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</a:t>
            </a:r>
            <a:r>
              <a:rPr lang="ko-KR" altLang="en-US" dirty="0"/>
              <a:t>를 </a:t>
            </a:r>
            <a:r>
              <a:rPr lang="ko-KR" altLang="en-US" dirty="0" smtClean="0"/>
              <a:t>프로젝트 홈페이지 게시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</a:t>
            </a:r>
            <a:r>
              <a:rPr lang="ko-KR" altLang="en-US" dirty="0" err="1"/>
              <a:t>밋</a:t>
            </a:r>
            <a:r>
              <a:rPr lang="ko-KR" altLang="en-US" dirty="0"/>
              <a:t> </a:t>
            </a:r>
            <a:r>
              <a:rPr lang="ko-KR" altLang="en-US" dirty="0" smtClean="0"/>
              <a:t>통계 그래프를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안에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중요</a:t>
            </a:r>
            <a:r>
              <a:rPr lang="en-US" altLang="ko-KR" dirty="0" smtClean="0"/>
              <a:t>:</a:t>
            </a:r>
            <a:r>
              <a:rPr lang="ko-KR" altLang="en-US" dirty="0" smtClean="0"/>
              <a:t> 소스코드가 반드시 저장소에 </a:t>
            </a:r>
            <a:r>
              <a:rPr lang="ko-KR" altLang="en-US" dirty="0" err="1" smtClean="0"/>
              <a:t>올려져있어야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!!!:</a:t>
            </a:r>
            <a:r>
              <a:rPr lang="ko-KR" altLang="en-US" dirty="0" smtClean="0">
                <a:solidFill>
                  <a:srgbClr val="FF0000"/>
                </a:solidFill>
              </a:rPr>
              <a:t> 데드라인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발표일 전날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시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분까지 </a:t>
            </a:r>
            <a:r>
              <a:rPr lang="ko-KR" altLang="en-US" dirty="0" err="1" smtClean="0">
                <a:solidFill>
                  <a:srgbClr val="FF0000"/>
                </a:solidFill>
              </a:rPr>
              <a:t>업로드한</a:t>
            </a:r>
            <a:r>
              <a:rPr lang="ko-KR" altLang="en-US" dirty="0" smtClean="0">
                <a:solidFill>
                  <a:srgbClr val="FF0000"/>
                </a:solidFill>
              </a:rPr>
              <a:t> 것만 인정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구성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표지 제외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페이지로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목차 구성</a:t>
            </a:r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High Concept </a:t>
            </a:r>
            <a:r>
              <a:rPr lang="ko-KR" altLang="en-US" dirty="0" smtClean="0"/>
              <a:t>및 핵심 </a:t>
            </a:r>
            <a:r>
              <a:rPr lang="ko-KR" altLang="en-US" dirty="0" err="1" smtClean="0"/>
              <a:t>메카닉을</a:t>
            </a:r>
            <a:r>
              <a:rPr lang="ko-KR" altLang="en-US" dirty="0" smtClean="0"/>
              <a:t> 명확히 제시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개발 범위</a:t>
            </a:r>
            <a:r>
              <a:rPr lang="en-US" altLang="ko-KR" dirty="0" smtClean="0"/>
              <a:t>(1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개발 주요 요소를 정량적으로 제시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 계획 대비 현재 진행 상황 </a:t>
            </a:r>
            <a:r>
              <a:rPr lang="en-US" altLang="ko-KR" dirty="0" smtClean="0"/>
              <a:t>– 1 </a:t>
            </a:r>
            <a:r>
              <a:rPr lang="ko-KR" altLang="en-US" dirty="0" smtClean="0"/>
              <a:t>페이지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err="1" smtClean="0"/>
              <a:t>차계획한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주간의 </a:t>
            </a:r>
            <a:r>
              <a:rPr lang="ko-KR" altLang="en-US" dirty="0" smtClean="0"/>
              <a:t>상세 개발 일정 대비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현재까지의 진행 상황을 상세히 설명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반드시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차 계획한 것을 기준으로 제시해야 함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commits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5373688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게임 진행에 필요한 액션을 모션 인터페이스로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몸을 움직여서 해당 동작을 입력하도록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1188" y="1052513"/>
            <a:ext cx="7632700" cy="9350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밀고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당기고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흔들어라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그리고 커져라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pic>
        <p:nvPicPr>
          <p:cNvPr id="11269" name="Picture 6" descr="제4목없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9500"/>
            <a:ext cx="4319587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4223" name="Group 191"/>
          <p:cNvGraphicFramePr>
            <a:graphicFrameLocks noGrp="1"/>
          </p:cNvGraphicFramePr>
          <p:nvPr>
            <p:ph idx="1"/>
          </p:nvPr>
        </p:nvGraphicFramePr>
        <p:xfrm>
          <a:off x="179388" y="647700"/>
          <a:ext cx="8208962" cy="4531678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하늘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바다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땅굴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캐릭터 컨트롤러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좌우이동 및 부드러운 회전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코어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공과  배트간의 충돌 구현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설정된 타자의 키에 따른 스크라이크 존의 변화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일정 미션 달성시 다른 캐릭터 선택 가능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모델링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남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여 캐릭터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난이도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난이도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코너웍 제구력 상승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        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구질의 증가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        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투구폼의 변화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맵별로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종씩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달리기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걷기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상</a:t>
            </a:r>
            <a:r>
              <a:rPr lang="ko-KR" altLang="en-US" dirty="0"/>
              <a:t>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1196752"/>
          <a:ext cx="8459089" cy="4663310"/>
        </p:xfrm>
        <a:graphic>
          <a:graphicData uri="http://schemas.openxmlformats.org/drawingml/2006/table">
            <a:tbl>
              <a:tblPr firstRow="1" bandRow="1"/>
              <a:tblGrid>
                <a:gridCol w="83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77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상세 기획서 작성 및 캐릭터 리소스 수집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상세기획서 작성완료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메인캐릭터이미지제작완료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동굴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제작 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메인 캐릭터 조작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 및 캐릭터 애니메이션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메인캐릭터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컨트롤러 개발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상하좌우점프 애니메이션 구현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아이템 수집 액션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배경 및 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충돌 처리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바다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종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충돌 처리 기본 확인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프로토타입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 및 테스트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히어로 스킬 및 아이템 구현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자식 히어로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플레이어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스킬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알고리즘 고도화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아군 및 적군 소환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설계 및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유닛당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게이지 바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사운드 및 폭파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공간 점프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최종 실행 버전 상세 테스트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패키징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및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배포판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2523"/>
            <a:ext cx="8424242" cy="50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04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</a:t>
            </a:r>
            <a:r>
              <a:rPr lang="ko-KR" altLang="en-US" dirty="0" smtClean="0"/>
              <a:t> </a:t>
            </a:r>
            <a:r>
              <a:rPr lang="ko-KR" altLang="en-US" dirty="0" smtClean="0"/>
              <a:t>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36001"/>
      </p:ext>
    </p:extLst>
  </p:cSld>
  <p:clrMapOvr>
    <a:masterClrMapping/>
  </p:clrMapOvr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18252</TotalTime>
  <Words>504</Words>
  <Application>Microsoft Office PowerPoint</Application>
  <PresentationFormat>화면 슬라이드 쇼(4:3)</PresentationFormat>
  <Paragraphs>107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나눔고딕</vt:lpstr>
      <vt:lpstr>조선일보명조</vt:lpstr>
      <vt:lpstr>Arial</vt:lpstr>
      <vt:lpstr>Tahoma</vt:lpstr>
      <vt:lpstr>Wingdings</vt:lpstr>
      <vt:lpstr>2_모자이크</vt:lpstr>
      <vt:lpstr>프로젝트 2차 발표 가이드라인</vt:lpstr>
      <vt:lpstr>2차 발표 가이드라인</vt:lpstr>
      <vt:lpstr>제출물</vt:lpstr>
      <vt:lpstr>PPT 구성</vt:lpstr>
      <vt:lpstr>게임 컨셉 1 페이지 (예시)</vt:lpstr>
      <vt:lpstr>개발 범위 (예시)</vt:lpstr>
      <vt:lpstr>개발 상황 (예시)</vt:lpstr>
      <vt:lpstr>Github 커밋 통계</vt:lpstr>
      <vt:lpstr>게임 실행 영상</vt:lpstr>
    </vt:vector>
  </TitlesOfParts>
  <Company>손세진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Dae-Hyun Lee</cp:lastModifiedBy>
  <cp:revision>2104</cp:revision>
  <dcterms:created xsi:type="dcterms:W3CDTF">2004-04-27T13:23:32Z</dcterms:created>
  <dcterms:modified xsi:type="dcterms:W3CDTF">2017-11-14T04:33:57Z</dcterms:modified>
</cp:coreProperties>
</file>