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tags/tag1.xml" ContentType="application/vnd.openxmlformats-officedocument.presentationml.tags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2" r:id="rId5"/>
    <p:sldId id="273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A4FE"/>
    <a:srgbClr val="D8E4D2"/>
    <a:srgbClr val="9ACF91"/>
    <a:srgbClr val="72B1C0"/>
    <a:srgbClr val="EEE8E6"/>
    <a:srgbClr val="972929"/>
    <a:srgbClr val="A9471B"/>
    <a:srgbClr val="ACC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7-11-20T13:51:35.321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18220 15131 0,'24'0'17,"-1"0"-11,24 0 9,-23 0-3,23 0-6,71 0 1,71 0 2,23-23 0,72-48-4,22 47 8,96-47-7,22 48-1,-46-48 8,0 24-5,23 47-5,-142 0 8,72 0-3,-95-47 1,-47 47-2,-48 0 1,-70 0 0,-24 0 0,-23 0 77,-24 23-68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7-11-20T13:51:21.274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16875 12889 0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7-11-20T13:51:25.684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13759 11614 0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7-11-20T13:51:26.459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4650 14376 0,'0'0'0,"47"47"7,118 71 3,-71-47-2,95 47 1,47 71-2,95-24 2,-72 0-1,166 48-3,47 70 3,0-23 3,0 23-2,142 71-5,-71-71 4,141 1 0,-165-48 0,-94-48 0,-47-70 0,-24 48 5,-142-72-7,24 1 2,-94-1 1,-72-94-4,-46 0 2,0 0 3,-48 0 268,-47 0-267,-23-24-5,-24-46 4,-95-1-1,-46-24-2,-72-70 1,-70 23-2,-47-94 6,-213-23-9,-118-119 8,24 48-2,-95-72-2,71-46 1,-70 46 0,235 48 1,119 47-2,211 71 2,72 71-2,23-24-1,118 142 1,1-24 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F4FF0-B034-4793-8C36-856857F4ED69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16ABC-D446-4893-AAD0-8ED3C6563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519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7A06D-AE79-4E23-BD5B-7CC23DE59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D4BCD5-B5D9-4FB4-BD6A-E4673AA4D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967D7-AC6A-4583-B6A5-148CE7F2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B0FC-B5E2-4D95-829D-1DBF3EDAE182}" type="datetime1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12A247-B967-45A2-94B1-93E9B104A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DDB86-6F07-44FC-8B08-2CD16FE6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20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26C2D-8868-4D73-9E03-FF189E00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9AFE49-1A88-4720-B5DC-F4E347CD1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25F08-7AB7-4B0B-AE16-D240FA55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DD7F6-8A45-4B7E-B7A2-A247D68D72C3}" type="datetime1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64D8B5-9D35-4A6C-97D4-F7B64730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65DDD9-C384-4F85-8DB1-77695109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95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B85C86-A724-4A5B-B636-1BC3D215A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86147A-482E-4D8E-9CE3-1DCFCCF1D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65CE46-27AE-40F8-9790-09751789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3B2-5AC3-4888-9DEC-D3E58C8146A6}" type="datetime1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CABAE-E4D4-4EAA-8605-6A596DC6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6F851-EDC9-4BC3-ABC8-2E949EF5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64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27E18-9ADB-431B-96A6-C5B76DB3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89ECA-83C1-4C2F-9EF2-4DC35AECF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A60AA-832F-4959-8DA0-7A8A5500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B8E8-AFE8-494B-A120-EE77C74E4C73}" type="datetime1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9B8959-0FFD-484A-942F-A617E9D9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52473-3F32-4FA0-A206-F81454444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38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92572-1660-43A3-B8C5-D9D6F3BE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9A8D98-D628-469C-BC19-F0504227E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A9711-3727-4AC9-B438-002BB304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29B9-9A5A-419C-9719-A518F770B7F2}" type="datetime1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C6F06-C931-4910-B250-A8804764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7CB20-2958-43FA-9BE8-837A3599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8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7E4CD-94E5-4535-BCD1-A95E0376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C99B6-3D3F-4EF2-B013-21E2ACB02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47BDEB-C50A-4373-A777-D149D84B0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AEEE73-04CF-4126-A752-D60119FE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19AB-4E0C-44FC-82F9-B31039CE7E8B}" type="datetime1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838EBA-6179-40FB-A7EB-69B6A10F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A7AC46-32F3-490A-B389-01126F1E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83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3CD64-DA1C-4967-AD80-458E9C221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DB8DF2-11C8-46BD-8DD9-AB4684ACE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C11C2-B2F5-41AB-A723-28F32651A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4FCC32-E0A4-4689-A311-DD6489A23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C0DBFF-91AB-4B93-B731-E978C20F2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B18C77-7F2A-497D-B0DD-F645D0FA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14B5-ACE0-4205-A6C5-56F0CF9A7279}" type="datetime1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6A5BCD-A927-4EC0-B717-1C83FB21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F323A8-CBFA-49F1-8532-7596D3D1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2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9D03E-9348-43E4-9067-3BA61054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A01FA9-9900-4BFA-9199-E0ACC11F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2FE9-ECAA-4B6D-8259-818A1FB82B0B}" type="datetime1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9F4E35-D7E3-4B8B-B0D1-36B483EB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F5236E-9276-4D52-992B-4E530FE2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2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F6EBAE-76B6-4EF3-96CD-4DB7EB63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F3FA-79F3-427F-A27A-D0E38B013E80}" type="datetime1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8B8B60-E6CB-4F5A-80E4-2A01F2DE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945788-AC89-4846-82FA-E3FACC84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7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0EB57-0803-4E08-87E1-E45B0F211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401D58-F71A-4DF0-AF53-37F824392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3653C2-491C-4034-A994-89874E10D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230B80-7187-4C31-9865-B8DC4137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51FE-18DC-498C-8FEF-B8EB7FFEF74E}" type="datetime1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12CB0-81DB-45B5-9DAA-4DC67BF0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5778C4-29EE-4AF3-AA4F-36ECB1F9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95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F7E45-3521-4354-B74E-599DA334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F005C9-B265-4E62-925A-573755D29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6887BE-7CAF-4D39-80A6-552043640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88CE1F-B3B5-4529-B1B3-AE18194D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F59D-E415-412B-82E0-11EE06972FF3}" type="datetime1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5582CF-DD12-46D7-8DFF-9C54A5D3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41741-C42C-4ACB-AB76-3F606B72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07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76BDF4-2746-48C2-A9F0-8A4FABE5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B461E6-D857-4ABF-AF59-13C317A2D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6D7760-B398-4903-8E5B-1057EB055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9F8D9-96DB-48BF-AE29-AAB4844D0A41}" type="datetime1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AF647F-15AA-4C3F-B4EB-475295A9E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62E6D-A823-45DA-9FCD-F419047DB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79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11" Type="http://schemas.openxmlformats.org/officeDocument/2006/relationships/image" Target="../media/image7.emf"/><Relationship Id="rId5" Type="http://schemas.openxmlformats.org/officeDocument/2006/relationships/customXml" Target="../ink/ink2.xml"/><Relationship Id="rId10" Type="http://schemas.openxmlformats.org/officeDocument/2006/relationships/customXml" Target="../ink/ink4.xml"/><Relationship Id="rId4" Type="http://schemas.microsoft.com/office/2007/relationships/hdphoto" Target="../media/hdphoto1.wdp"/><Relationship Id="rId9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AAA3B4E-A378-43C8-87D0-D22095CA4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04"/>
            <a:ext cx="12192000" cy="681689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E64EAF4-617F-4DB7-B2C6-DCC75448B3B9}"/>
              </a:ext>
            </a:extLst>
          </p:cNvPr>
          <p:cNvSpPr/>
          <p:nvPr/>
        </p:nvSpPr>
        <p:spPr>
          <a:xfrm>
            <a:off x="0" y="0"/>
            <a:ext cx="12192000" cy="612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AE204C-89AA-4E51-8A95-B513D22FE317}"/>
              </a:ext>
            </a:extLst>
          </p:cNvPr>
          <p:cNvSpPr/>
          <p:nvPr/>
        </p:nvSpPr>
        <p:spPr>
          <a:xfrm>
            <a:off x="0" y="6245441"/>
            <a:ext cx="12192000" cy="612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E2FC02-7088-4406-854E-C6D8DB1AB6ED}"/>
              </a:ext>
            </a:extLst>
          </p:cNvPr>
          <p:cNvSpPr txBox="1"/>
          <p:nvPr/>
        </p:nvSpPr>
        <p:spPr>
          <a:xfrm>
            <a:off x="5733609" y="1699530"/>
            <a:ext cx="6009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2DGP 4</a:t>
            </a:r>
            <a:r>
              <a:rPr lang="ko-KR" altLang="en-US" sz="7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 발표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BDBFD3-156B-4805-B2CE-B96910B93CEA}"/>
              </a:ext>
            </a:extLst>
          </p:cNvPr>
          <p:cNvSpPr txBox="1"/>
          <p:nvPr/>
        </p:nvSpPr>
        <p:spPr>
          <a:xfrm>
            <a:off x="7917269" y="4573480"/>
            <a:ext cx="3876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2016180033 </a:t>
            </a:r>
            <a:r>
              <a:rPr lang="ko-KR" altLang="en-US" sz="3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이세영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5A20B1C-CBA8-47D4-8977-64F95C6958DD}"/>
                  </a:ext>
                </a:extLst>
              </p14:cNvPr>
              <p14:cNvContentPartPr/>
              <p14:nvPr/>
            </p14:nvContentPartPr>
            <p14:xfrm>
              <a:off x="6559200" y="5311440"/>
              <a:ext cx="1640160" cy="1360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5A20B1C-CBA8-47D4-8977-64F95C6958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43360" y="5248080"/>
                <a:ext cx="1671480" cy="26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716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8E2FC02-7088-4406-854E-C6D8DB1AB6ED}"/>
              </a:ext>
            </a:extLst>
          </p:cNvPr>
          <p:cNvSpPr txBox="1"/>
          <p:nvPr/>
        </p:nvSpPr>
        <p:spPr>
          <a:xfrm>
            <a:off x="723847" y="538187"/>
            <a:ext cx="217880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</a:t>
            </a:r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소개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394C752-2765-4F60-8BCF-A614CBDD47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33" t="8246"/>
          <a:stretch/>
        </p:blipFill>
        <p:spPr>
          <a:xfrm>
            <a:off x="10354236" y="591671"/>
            <a:ext cx="2483224" cy="6254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507221-9A55-495B-9743-49838FBA17BE}"/>
              </a:ext>
            </a:extLst>
          </p:cNvPr>
          <p:cNvSpPr txBox="1"/>
          <p:nvPr/>
        </p:nvSpPr>
        <p:spPr>
          <a:xfrm>
            <a:off x="1999488" y="2951166"/>
            <a:ext cx="870508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적들을 죽이면서 열쇠를 모두 모아 왕국 탈출하기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869569-FF0E-48F9-B5D9-BACD39728540}"/>
              </a:ext>
            </a:extLst>
          </p:cNvPr>
          <p:cNvSpPr/>
          <p:nvPr/>
        </p:nvSpPr>
        <p:spPr>
          <a:xfrm>
            <a:off x="429256" y="406564"/>
            <a:ext cx="2704088" cy="971132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7BB1F-8F6D-4FAC-B583-84CF0DDCE1CA}"/>
              </a:ext>
            </a:extLst>
          </p:cNvPr>
          <p:cNvSpPr txBox="1"/>
          <p:nvPr/>
        </p:nvSpPr>
        <p:spPr>
          <a:xfrm>
            <a:off x="3237507" y="3588937"/>
            <a:ext cx="635854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슈팅 </a:t>
            </a:r>
            <a:r>
              <a:rPr lang="en-US" altLang="ko-KR" sz="6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sz="6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액션 </a:t>
            </a:r>
            <a:r>
              <a:rPr lang="en-US" altLang="ko-KR" sz="6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sz="6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탈출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0818F1-9C57-4ACE-82EB-1E31A917429B}"/>
              </a:ext>
            </a:extLst>
          </p:cNvPr>
          <p:cNvSpPr txBox="1"/>
          <p:nvPr/>
        </p:nvSpPr>
        <p:spPr>
          <a:xfrm>
            <a:off x="657322" y="1471933"/>
            <a:ext cx="231185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유령이 나타났다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2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371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0394C752-2765-4F60-8BCF-A614CBDD47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33" t="8246"/>
          <a:stretch/>
        </p:blipFill>
        <p:spPr>
          <a:xfrm>
            <a:off x="10354236" y="591671"/>
            <a:ext cx="2483224" cy="6254742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9167AF4-26D3-4EF3-8CC7-32B68BC97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018544"/>
              </p:ext>
            </p:extLst>
          </p:nvPr>
        </p:nvGraphicFramePr>
        <p:xfrm>
          <a:off x="429256" y="1288602"/>
          <a:ext cx="11275063" cy="542558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57503">
                  <a:extLst>
                    <a:ext uri="{9D8B030D-6E8A-4147-A177-3AD203B41FA5}">
                      <a16:colId xmlns:a16="http://schemas.microsoft.com/office/drawing/2014/main" val="1910716210"/>
                    </a:ext>
                  </a:extLst>
                </a:gridCol>
                <a:gridCol w="3794234">
                  <a:extLst>
                    <a:ext uri="{9D8B030D-6E8A-4147-A177-3AD203B41FA5}">
                      <a16:colId xmlns:a16="http://schemas.microsoft.com/office/drawing/2014/main" val="940797265"/>
                    </a:ext>
                  </a:extLst>
                </a:gridCol>
                <a:gridCol w="4004441">
                  <a:extLst>
                    <a:ext uri="{9D8B030D-6E8A-4147-A177-3AD203B41FA5}">
                      <a16:colId xmlns:a16="http://schemas.microsoft.com/office/drawing/2014/main" val="3513944831"/>
                    </a:ext>
                  </a:extLst>
                </a:gridCol>
                <a:gridCol w="2118885">
                  <a:extLst>
                    <a:ext uri="{9D8B030D-6E8A-4147-A177-3AD203B41FA5}">
                      <a16:colId xmlns:a16="http://schemas.microsoft.com/office/drawing/2014/main" val="1029927837"/>
                    </a:ext>
                  </a:extLst>
                </a:gridCol>
              </a:tblGrid>
              <a:tr h="417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차 발표 목표 범위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실제 개발 완료 범위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진척도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02707666"/>
                  </a:ext>
                </a:extLst>
              </a:tr>
              <a:tr h="417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타일 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타일 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684549"/>
                  </a:ext>
                </a:extLst>
              </a:tr>
              <a:tr h="41735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플레이어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이동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360º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회전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이동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회전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597055"/>
                  </a:ext>
                </a:extLst>
              </a:tr>
              <a:tr h="4173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HP,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MP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HP, MP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18911"/>
                  </a:ext>
                </a:extLst>
              </a:tr>
              <a:tr h="41735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몬스터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플레이어 추격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자유 이동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공격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추격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공격</a:t>
                      </a:r>
                      <a:endParaRPr lang="en-US" altLang="ko-KR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60%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378932"/>
                  </a:ext>
                </a:extLst>
              </a:tr>
              <a:tr h="4173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AI (A* or BFS)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AI(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알고리즘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X)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90%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5325"/>
                  </a:ext>
                </a:extLst>
              </a:tr>
              <a:tr h="417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열쇠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회복 아이템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열쇠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회복 아이템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673215"/>
                  </a:ext>
                </a:extLst>
              </a:tr>
              <a:tr h="41735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게임 시스템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상점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공격력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아이템 효과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상점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공격력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아이템 효과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405058"/>
                  </a:ext>
                </a:extLst>
              </a:tr>
              <a:tr h="4173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난이도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Easy , Hard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난이도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Easy , Hard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807062"/>
                  </a:ext>
                </a:extLst>
              </a:tr>
              <a:tr h="417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BGM 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효과음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BGM 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효과음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917048"/>
                  </a:ext>
                </a:extLst>
              </a:tr>
              <a:tr h="417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플레이어 이동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적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플레이어 이동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적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011140"/>
                  </a:ext>
                </a:extLst>
              </a:tr>
              <a:tr h="417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HP, MP 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코인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열쇠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일시정지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HP, MP 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코인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열쇠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일시정지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8197251"/>
                  </a:ext>
                </a:extLst>
              </a:tr>
              <a:tr h="417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리소스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로고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씬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버튼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플레이어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적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UI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 자체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로고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씬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버튼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플레이어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적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UI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 자체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8764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9999EC0-DC95-4EDA-8754-7F76FCD91A4C}"/>
              </a:ext>
            </a:extLst>
          </p:cNvPr>
          <p:cNvSpPr txBox="1"/>
          <p:nvPr/>
        </p:nvSpPr>
        <p:spPr>
          <a:xfrm>
            <a:off x="469172" y="296450"/>
            <a:ext cx="264527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진척도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D0CCDF-6762-4FED-A1DB-E7C7DC0BF5FF}"/>
              </a:ext>
            </a:extLst>
          </p:cNvPr>
          <p:cNvSpPr/>
          <p:nvPr/>
        </p:nvSpPr>
        <p:spPr>
          <a:xfrm>
            <a:off x="429256" y="164827"/>
            <a:ext cx="2704088" cy="971132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71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0394C752-2765-4F60-8BCF-A614CBDD47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33" t="8246"/>
          <a:stretch/>
        </p:blipFill>
        <p:spPr>
          <a:xfrm>
            <a:off x="10354236" y="591671"/>
            <a:ext cx="2483224" cy="6254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05A629-6DD6-46BB-A239-8844BEF6045E}"/>
              </a:ext>
            </a:extLst>
          </p:cNvPr>
          <p:cNvSpPr txBox="1"/>
          <p:nvPr/>
        </p:nvSpPr>
        <p:spPr>
          <a:xfrm>
            <a:off x="1158373" y="526729"/>
            <a:ext cx="12458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후 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9BF548-5794-431F-8248-6F3B22595ACE}"/>
              </a:ext>
            </a:extLst>
          </p:cNvPr>
          <p:cNvSpPr/>
          <p:nvPr/>
        </p:nvSpPr>
        <p:spPr>
          <a:xfrm>
            <a:off x="429256" y="417078"/>
            <a:ext cx="2704088" cy="971132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8434150-9344-418A-8C7B-FD3CCF0EF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064296"/>
              </p:ext>
            </p:extLst>
          </p:nvPr>
        </p:nvGraphicFramePr>
        <p:xfrm>
          <a:off x="429256" y="1751524"/>
          <a:ext cx="9240261" cy="40821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716">
                  <a:extLst>
                    <a:ext uri="{9D8B030D-6E8A-4147-A177-3AD203B41FA5}">
                      <a16:colId xmlns:a16="http://schemas.microsoft.com/office/drawing/2014/main" val="940797265"/>
                    </a:ext>
                  </a:extLst>
                </a:gridCol>
                <a:gridCol w="7157545">
                  <a:extLst>
                    <a:ext uri="{9D8B030D-6E8A-4147-A177-3AD203B41FA5}">
                      <a16:colId xmlns:a16="http://schemas.microsoft.com/office/drawing/2014/main" val="508030554"/>
                    </a:ext>
                  </a:extLst>
                </a:gridCol>
              </a:tblGrid>
              <a:tr h="2041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잘된 점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구현 목표 대부분 달성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673215"/>
                  </a:ext>
                </a:extLst>
              </a:tr>
              <a:tr h="2041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아쉬운 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 err="1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몬스터들의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비다양성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76980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1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0394C752-2765-4F60-8BCF-A614CBDD47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33" t="8246"/>
          <a:stretch/>
        </p:blipFill>
        <p:spPr>
          <a:xfrm>
            <a:off x="10354236" y="591671"/>
            <a:ext cx="2483224" cy="62547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12421B-8898-4F79-8947-1A662C6962B3}"/>
              </a:ext>
            </a:extLst>
          </p:cNvPr>
          <p:cNvSpPr txBox="1"/>
          <p:nvPr/>
        </p:nvSpPr>
        <p:spPr>
          <a:xfrm>
            <a:off x="410556" y="406564"/>
            <a:ext cx="1584088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플레이</a:t>
            </a:r>
            <a:endParaRPr lang="en-US" altLang="ko-KR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및</a:t>
            </a:r>
            <a:endParaRPr lang="en-US" altLang="ko-KR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인터뷰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FA1C84-329C-4550-AB5B-EF14F4584872}"/>
              </a:ext>
            </a:extLst>
          </p:cNvPr>
          <p:cNvSpPr/>
          <p:nvPr/>
        </p:nvSpPr>
        <p:spPr>
          <a:xfrm>
            <a:off x="429256" y="406564"/>
            <a:ext cx="1546689" cy="1938992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84FC3A2A-8C62-40FC-ADA0-00D4BA861A87}"/>
                  </a:ext>
                </a:extLst>
              </p14:cNvPr>
              <p14:cNvContentPartPr/>
              <p14:nvPr/>
            </p14:nvContentPartPr>
            <p14:xfrm>
              <a:off x="6075000" y="4640040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84FC3A2A-8C62-40FC-ADA0-00D4BA861A8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59160" y="457668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A33FDF8-2865-49BE-B17A-89066248D1E5}"/>
                  </a:ext>
                </a:extLst>
              </p14:cNvPr>
              <p14:cNvContentPartPr/>
              <p14:nvPr/>
            </p14:nvContentPartPr>
            <p14:xfrm>
              <a:off x="4953240" y="4181040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A33FDF8-2865-49BE-B17A-89066248D1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37400" y="411768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EF9F2F07-334F-4FF4-AE13-B475F14846D9}"/>
                  </a:ext>
                </a:extLst>
              </p14:cNvPr>
              <p14:cNvContentPartPr/>
              <p14:nvPr/>
            </p14:nvContentPartPr>
            <p14:xfrm>
              <a:off x="1249200" y="4971240"/>
              <a:ext cx="3084480" cy="15811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EF9F2F07-334F-4FF4-AE13-B475F14846D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33360" y="4907880"/>
                <a:ext cx="3115800" cy="17078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1223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8E2FC02-7088-4406-854E-C6D8DB1AB6ED}"/>
              </a:ext>
            </a:extLst>
          </p:cNvPr>
          <p:cNvSpPr txBox="1"/>
          <p:nvPr/>
        </p:nvSpPr>
        <p:spPr>
          <a:xfrm>
            <a:off x="5590092" y="2802211"/>
            <a:ext cx="1031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Fin</a:t>
            </a:r>
            <a:endParaRPr lang="ko-KR" altLang="en-US" sz="48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394C752-2765-4F60-8BCF-A614CBDD47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33" t="8246"/>
          <a:stretch/>
        </p:blipFill>
        <p:spPr>
          <a:xfrm>
            <a:off x="10354236" y="591671"/>
            <a:ext cx="2483224" cy="62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622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227</Words>
  <Application>Microsoft Office PowerPoint</Application>
  <PresentationFormat>와이드스크린</PresentationFormat>
  <Paragraphs>65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이세영</dc:creator>
  <cp:lastModifiedBy>이세영</cp:lastModifiedBy>
  <cp:revision>125</cp:revision>
  <dcterms:created xsi:type="dcterms:W3CDTF">2017-10-15T11:27:18Z</dcterms:created>
  <dcterms:modified xsi:type="dcterms:W3CDTF">2017-12-25T16:20:14Z</dcterms:modified>
</cp:coreProperties>
</file>