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7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3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4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9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4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39CD-6138-4531-B71D-EDC537298841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1847-5B76-45DB-8115-2C3F2FDC2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55056" y="3461768"/>
            <a:ext cx="2786024" cy="3115792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home_players</a:t>
            </a:r>
            <a:endParaRPr kumimoji="1" lang="en-US" altLang="ja-JP" dirty="0" smtClean="0"/>
          </a:p>
          <a:p>
            <a:r>
              <a:rPr kumimoji="1" lang="en-US" altLang="ja-JP" dirty="0" smtClean="0"/>
              <a:t>Id</a:t>
            </a:r>
          </a:p>
          <a:p>
            <a:r>
              <a:rPr lang="en-US" altLang="ja-JP" dirty="0" smtClean="0"/>
              <a:t>C</a:t>
            </a:r>
          </a:p>
          <a:p>
            <a:r>
              <a:rPr lang="en-US" altLang="ja-JP" dirty="0" smtClean="0"/>
              <a:t>M</a:t>
            </a:r>
          </a:p>
          <a:p>
            <a:r>
              <a:rPr lang="en-US" altLang="ja-JP" dirty="0" err="1"/>
              <a:t>home_</a:t>
            </a:r>
            <a:r>
              <a:rPr lang="en-US" altLang="ja-JP" dirty="0" err="1" smtClean="0"/>
              <a:t>player_name</a:t>
            </a:r>
            <a:endParaRPr lang="en-US" altLang="ja-JP" dirty="0" smtClean="0"/>
          </a:p>
          <a:p>
            <a:r>
              <a:rPr lang="en-US" altLang="ja-JP" dirty="0" err="1" smtClean="0"/>
              <a:t>Position_id</a:t>
            </a:r>
            <a:endParaRPr lang="en-US" altLang="ja-JP" dirty="0" smtClean="0"/>
          </a:p>
          <a:p>
            <a:r>
              <a:rPr lang="en-US" altLang="ja-JP" dirty="0" err="1"/>
              <a:t>hight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wight</a:t>
            </a:r>
            <a:endParaRPr lang="en-US" altLang="ja-JP" dirty="0" smtClean="0"/>
          </a:p>
          <a:p>
            <a:r>
              <a:rPr lang="en-US" altLang="ja-JP" dirty="0" smtClean="0"/>
              <a:t>number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731115" y="290970"/>
            <a:ext cx="2559154" cy="39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r>
              <a:rPr lang="en-US" altLang="ja-JP" dirty="0" smtClean="0"/>
              <a:t>matches</a:t>
            </a:r>
          </a:p>
          <a:p>
            <a:r>
              <a:rPr lang="en-US" altLang="ja-JP" dirty="0" smtClean="0"/>
              <a:t>Id</a:t>
            </a:r>
          </a:p>
          <a:p>
            <a:r>
              <a:rPr lang="en-US" altLang="ja-JP" dirty="0" smtClean="0"/>
              <a:t>C</a:t>
            </a:r>
          </a:p>
          <a:p>
            <a:r>
              <a:rPr lang="en-US" altLang="ja-JP" dirty="0" smtClean="0"/>
              <a:t>M</a:t>
            </a:r>
          </a:p>
          <a:p>
            <a:r>
              <a:rPr lang="en-US" altLang="ja-JP" dirty="0" err="1"/>
              <a:t>g</a:t>
            </a:r>
            <a:r>
              <a:rPr lang="en-US" altLang="ja-JP" dirty="0" err="1" smtClean="0"/>
              <a:t>ame_day</a:t>
            </a:r>
            <a:endParaRPr lang="en-US" altLang="ja-JP" dirty="0" smtClean="0"/>
          </a:p>
          <a:p>
            <a:r>
              <a:rPr lang="en-US" altLang="ja-JP" dirty="0" err="1" smtClean="0"/>
              <a:t>result_id</a:t>
            </a:r>
            <a:endParaRPr lang="en-US" altLang="ja-JP" dirty="0" smtClean="0"/>
          </a:p>
          <a:p>
            <a:r>
              <a:rPr lang="en-US" altLang="ja-JP" dirty="0" err="1" smtClean="0"/>
              <a:t>away_team_id</a:t>
            </a:r>
            <a:endParaRPr lang="en-US" altLang="ja-JP" dirty="0" smtClean="0"/>
          </a:p>
          <a:p>
            <a:r>
              <a:rPr lang="en-US" altLang="ja-JP" dirty="0" err="1"/>
              <a:t>g</a:t>
            </a:r>
            <a:r>
              <a:rPr lang="en-US" altLang="ja-JP" dirty="0" err="1" smtClean="0"/>
              <a:t>et_score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loss_score</a:t>
            </a:r>
            <a:endParaRPr lang="en-US" altLang="ja-JP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5218910" y="690467"/>
            <a:ext cx="2634634" cy="243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r>
              <a:rPr lang="en-US" altLang="ja-JP" dirty="0" smtClean="0"/>
              <a:t>results</a:t>
            </a:r>
          </a:p>
          <a:p>
            <a:r>
              <a:rPr lang="en-US" altLang="ja-JP" dirty="0" smtClean="0"/>
              <a:t>Id</a:t>
            </a:r>
          </a:p>
          <a:p>
            <a:r>
              <a:rPr lang="en-US" altLang="ja-JP" dirty="0"/>
              <a:t>c</a:t>
            </a:r>
            <a:endParaRPr lang="en-US" altLang="ja-JP" dirty="0" smtClean="0"/>
          </a:p>
          <a:p>
            <a:r>
              <a:rPr lang="en-US" altLang="ja-JP" dirty="0" smtClean="0"/>
              <a:t>m</a:t>
            </a:r>
          </a:p>
          <a:p>
            <a:r>
              <a:rPr lang="en-US" altLang="ja-JP" dirty="0" smtClean="0"/>
              <a:t>result</a:t>
            </a:r>
          </a:p>
          <a:p>
            <a:endParaRPr lang="en-US" altLang="ja-JP" dirty="0"/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282613" y="537554"/>
            <a:ext cx="2058487" cy="2489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/>
              <a:t>・</a:t>
            </a:r>
            <a:r>
              <a:rPr lang="en-US" altLang="ja-JP" sz="2400" dirty="0" err="1" smtClean="0"/>
              <a:t>away_teams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id</a:t>
            </a:r>
            <a:br>
              <a:rPr lang="en-US" altLang="ja-JP" sz="2400" dirty="0" smtClean="0"/>
            </a:br>
            <a:r>
              <a:rPr lang="en-US" altLang="ja-JP" sz="2400" dirty="0" smtClean="0"/>
              <a:t>c</a:t>
            </a:r>
            <a:br>
              <a:rPr lang="en-US" altLang="ja-JP" sz="2400" dirty="0" smtClean="0"/>
            </a:br>
            <a:r>
              <a:rPr lang="en-US" altLang="ja-JP" sz="2400" dirty="0" smtClean="0"/>
              <a:t>m</a:t>
            </a:r>
            <a:br>
              <a:rPr lang="en-US" altLang="ja-JP" sz="2400" dirty="0" smtClean="0"/>
            </a:br>
            <a:r>
              <a:rPr lang="en-US" altLang="ja-JP" sz="2400" dirty="0" err="1" smtClean="0"/>
              <a:t>away_team_name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ja-JP" altLang="en-US" sz="2400" dirty="0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9411971" y="3808664"/>
            <a:ext cx="1981453" cy="2482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r>
              <a:rPr lang="en-US" altLang="ja-JP" dirty="0" smtClean="0"/>
              <a:t>positions</a:t>
            </a:r>
          </a:p>
          <a:p>
            <a:r>
              <a:rPr lang="en-US" altLang="ja-JP" dirty="0" smtClean="0"/>
              <a:t>Id</a:t>
            </a:r>
          </a:p>
          <a:p>
            <a:r>
              <a:rPr lang="en-US" altLang="ja-JP" dirty="0"/>
              <a:t>c</a:t>
            </a:r>
            <a:endParaRPr lang="en-US" altLang="ja-JP" dirty="0" smtClean="0"/>
          </a:p>
          <a:p>
            <a:r>
              <a:rPr lang="en-US" altLang="ja-JP" dirty="0" smtClean="0"/>
              <a:t>m</a:t>
            </a:r>
          </a:p>
          <a:p>
            <a:r>
              <a:rPr lang="en-US" altLang="ja-JP" dirty="0" err="1"/>
              <a:t>p</a:t>
            </a:r>
            <a:r>
              <a:rPr lang="en-US" altLang="ja-JP" dirty="0" err="1" smtClean="0"/>
              <a:t>osition_name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402336" y="537554"/>
            <a:ext cx="1874520" cy="2278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980944" y="290970"/>
            <a:ext cx="2103221" cy="3945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982118" y="690467"/>
            <a:ext cx="1179576" cy="2336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6199632" y="3461768"/>
            <a:ext cx="2157984" cy="3115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9411971" y="3523108"/>
            <a:ext cx="1865376" cy="3054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35" idx="2"/>
          </p:cNvCxnSpPr>
          <p:nvPr/>
        </p:nvCxnSpPr>
        <p:spPr>
          <a:xfrm>
            <a:off x="1816645" y="1152236"/>
            <a:ext cx="1322298" cy="166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4807527" y="1343891"/>
            <a:ext cx="1392105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8118764" y="4378036"/>
            <a:ext cx="2036618" cy="84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1641642" y="1052946"/>
            <a:ext cx="18011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1641642" y="997528"/>
            <a:ext cx="0" cy="2909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328149" y="1203954"/>
            <a:ext cx="0" cy="2909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4632435" y="2678936"/>
            <a:ext cx="18011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138943" y="2740152"/>
            <a:ext cx="18011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endCxn id="35" idx="7"/>
          </p:cNvCxnSpPr>
          <p:nvPr/>
        </p:nvCxnSpPr>
        <p:spPr>
          <a:xfrm flipH="1">
            <a:off x="3292677" y="2685668"/>
            <a:ext cx="104254" cy="76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5" idx="6"/>
          </p:cNvCxnSpPr>
          <p:nvPr/>
        </p:nvCxnSpPr>
        <p:spPr>
          <a:xfrm>
            <a:off x="3319053" y="2816352"/>
            <a:ext cx="12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292677" y="2892552"/>
            <a:ext cx="104254" cy="36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566938" y="2740152"/>
            <a:ext cx="12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566938" y="2678936"/>
            <a:ext cx="155552" cy="3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4" idx="3"/>
          </p:cNvCxnSpPr>
          <p:nvPr/>
        </p:nvCxnSpPr>
        <p:spPr>
          <a:xfrm flipH="1">
            <a:off x="4599517" y="2809018"/>
            <a:ext cx="59294" cy="5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6148039" y="1236359"/>
            <a:ext cx="18011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7938654" y="5194758"/>
            <a:ext cx="18011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0033311" y="4301836"/>
            <a:ext cx="18011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/>
          <p:nvPr/>
        </p:nvCxnSpPr>
        <p:spPr>
          <a:xfrm>
            <a:off x="10213421" y="4236377"/>
            <a:ext cx="0" cy="2909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7833783" y="5179483"/>
            <a:ext cx="104871" cy="4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2" idx="2"/>
          </p:cNvCxnSpPr>
          <p:nvPr/>
        </p:nvCxnSpPr>
        <p:spPr>
          <a:xfrm flipH="1">
            <a:off x="7835300" y="5270958"/>
            <a:ext cx="103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2" idx="3"/>
          </p:cNvCxnSpPr>
          <p:nvPr/>
        </p:nvCxnSpPr>
        <p:spPr>
          <a:xfrm flipH="1">
            <a:off x="7853544" y="5324840"/>
            <a:ext cx="111486" cy="5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Nemoto.Yoshiyuki</dc:creator>
  <cp:lastModifiedBy>Nemoto.Yoshiyuki</cp:lastModifiedBy>
  <cp:revision>12</cp:revision>
  <dcterms:created xsi:type="dcterms:W3CDTF">2016-01-22T07:40:03Z</dcterms:created>
  <dcterms:modified xsi:type="dcterms:W3CDTF">2016-01-22T11:11:52Z</dcterms:modified>
</cp:coreProperties>
</file>