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3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7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6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2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6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7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03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4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9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0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9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5348" y="1418967"/>
            <a:ext cx="1355125" cy="1301578"/>
          </a:xfrm>
        </p:spPr>
        <p:txBody>
          <a:bodyPr>
            <a:noAutofit/>
          </a:bodyPr>
          <a:lstStyle/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home_</a:t>
            </a:r>
            <a:r>
              <a:rPr kumimoji="1" lang="en-US" altLang="ja-JP" sz="1200" dirty="0" err="1" smtClean="0"/>
              <a:t>teams</a:t>
            </a:r>
            <a:r>
              <a:rPr kumimoji="1" lang="en-US" altLang="ja-JP" sz="1200" dirty="0" smtClean="0"/>
              <a:t/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id</a:t>
            </a:r>
            <a:br>
              <a:rPr kumimoji="1" lang="en-US" altLang="ja-JP" sz="1200" dirty="0" smtClean="0"/>
            </a:br>
            <a:r>
              <a:rPr lang="en-US" altLang="ja-JP" sz="1200" dirty="0" smtClean="0"/>
              <a:t>c</a:t>
            </a:r>
            <a:br>
              <a:rPr lang="en-US" altLang="ja-JP" sz="1200" dirty="0" smtClean="0"/>
            </a:br>
            <a:r>
              <a:rPr lang="en-US" altLang="ja-JP" sz="1200" dirty="0" smtClean="0"/>
              <a:t>m</a:t>
            </a:r>
            <a:br>
              <a:rPr lang="en-US" altLang="ja-JP" sz="1200" dirty="0" smtClean="0"/>
            </a:br>
            <a:r>
              <a:rPr lang="en-US" altLang="ja-JP" sz="1200" dirty="0" err="1" smtClean="0"/>
              <a:t>home_team_name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kumimoji="1" lang="ja-JP" altLang="en-US" sz="1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857364" y="95521"/>
            <a:ext cx="1696995" cy="2453191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err="1" smtClean="0"/>
              <a:t>home_players</a:t>
            </a:r>
            <a:endParaRPr kumimoji="1" lang="en-US" altLang="ja-JP" sz="1200" dirty="0" smtClean="0"/>
          </a:p>
          <a:p>
            <a:r>
              <a:rPr kumimoji="1" lang="en-US" altLang="ja-JP" sz="1200" dirty="0" smtClean="0"/>
              <a:t>Id</a:t>
            </a:r>
          </a:p>
          <a:p>
            <a:r>
              <a:rPr lang="en-US" altLang="ja-JP" sz="1200" dirty="0" smtClean="0"/>
              <a:t>C</a:t>
            </a:r>
          </a:p>
          <a:p>
            <a:r>
              <a:rPr lang="en-US" altLang="ja-JP" sz="1200" dirty="0" smtClean="0"/>
              <a:t>M</a:t>
            </a:r>
          </a:p>
          <a:p>
            <a:r>
              <a:rPr lang="en-US" altLang="ja-JP" sz="1200" dirty="0" err="1"/>
              <a:t>home_</a:t>
            </a:r>
            <a:r>
              <a:rPr lang="en-US" altLang="ja-JP" sz="1200" dirty="0" err="1" smtClean="0"/>
              <a:t>player_name</a:t>
            </a:r>
            <a:endParaRPr lang="en-US" altLang="ja-JP" sz="1200" dirty="0" smtClean="0"/>
          </a:p>
          <a:p>
            <a:r>
              <a:rPr lang="en-US" altLang="ja-JP" sz="1200" dirty="0" err="1" smtClean="0"/>
              <a:t>home_team_id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Position_id</a:t>
            </a:r>
            <a:endParaRPr lang="en-US" altLang="ja-JP" sz="1200" dirty="0" smtClean="0"/>
          </a:p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ight</a:t>
            </a:r>
            <a:endParaRPr lang="en-US" altLang="ja-JP" sz="1200" dirty="0" smtClean="0"/>
          </a:p>
          <a:p>
            <a:r>
              <a:rPr lang="en-US" altLang="ja-JP" sz="1200" dirty="0" err="1" smtClean="0"/>
              <a:t>wight</a:t>
            </a:r>
            <a:endParaRPr lang="en-US" altLang="ja-JP" sz="1200" dirty="0" smtClean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209792" y="2028057"/>
            <a:ext cx="1573514" cy="261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scores</a:t>
            </a:r>
          </a:p>
          <a:p>
            <a:r>
              <a:rPr lang="en-US" altLang="ja-JP" sz="1200" dirty="0" smtClean="0"/>
              <a:t>Id</a:t>
            </a:r>
          </a:p>
          <a:p>
            <a:r>
              <a:rPr lang="en-US" altLang="ja-JP" sz="1200" dirty="0" smtClean="0"/>
              <a:t>C</a:t>
            </a:r>
          </a:p>
          <a:p>
            <a:r>
              <a:rPr lang="en-US" altLang="ja-JP" sz="1200" dirty="0" smtClean="0"/>
              <a:t>M</a:t>
            </a:r>
          </a:p>
          <a:p>
            <a:r>
              <a:rPr lang="en-US" altLang="ja-JP" sz="1200" dirty="0" err="1"/>
              <a:t>g</a:t>
            </a:r>
            <a:r>
              <a:rPr lang="en-US" altLang="ja-JP" sz="1200" dirty="0" err="1" smtClean="0"/>
              <a:t>ame_day</a:t>
            </a:r>
            <a:endParaRPr lang="en-US" altLang="ja-JP" sz="1200" dirty="0" smtClean="0"/>
          </a:p>
          <a:p>
            <a:r>
              <a:rPr lang="en-US" altLang="ja-JP" sz="1200" dirty="0" err="1" smtClean="0"/>
              <a:t>result_id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home_team_id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err="1" smtClean="0"/>
              <a:t>away_team_id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2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4793512" y="2691721"/>
            <a:ext cx="1462217" cy="15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results</a:t>
            </a:r>
          </a:p>
          <a:p>
            <a:r>
              <a:rPr lang="en-US" altLang="ja-JP" sz="1200" dirty="0" smtClean="0"/>
              <a:t>Id</a:t>
            </a:r>
          </a:p>
          <a:p>
            <a:r>
              <a:rPr lang="en-US" altLang="ja-JP" sz="1200" dirty="0"/>
              <a:t>c</a:t>
            </a:r>
            <a:endParaRPr lang="en-US" altLang="ja-JP" sz="1200" dirty="0" smtClean="0"/>
          </a:p>
          <a:p>
            <a:r>
              <a:rPr lang="en-US" altLang="ja-JP" sz="1200" dirty="0" smtClean="0"/>
              <a:t>m</a:t>
            </a:r>
            <a:endParaRPr lang="en-US" altLang="ja-JP" sz="1200" dirty="0" smtClean="0"/>
          </a:p>
          <a:p>
            <a:r>
              <a:rPr lang="en-US" altLang="ja-JP" sz="1200" dirty="0" smtClean="0"/>
              <a:t>result</a:t>
            </a:r>
          </a:p>
          <a:p>
            <a:endParaRPr lang="en-US" altLang="ja-JP" sz="1200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189334" y="1732004"/>
            <a:ext cx="3015051" cy="18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410589" y="3156109"/>
            <a:ext cx="1904869" cy="46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 txBox="1">
            <a:spLocks/>
          </p:cNvSpPr>
          <p:nvPr/>
        </p:nvSpPr>
        <p:spPr>
          <a:xfrm>
            <a:off x="185349" y="2973344"/>
            <a:ext cx="1355124" cy="1301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away_teams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id</a:t>
            </a:r>
            <a:br>
              <a:rPr lang="en-US" altLang="ja-JP" sz="1200" dirty="0" smtClean="0"/>
            </a:br>
            <a:r>
              <a:rPr lang="en-US" altLang="ja-JP" sz="1200" dirty="0" smtClean="0"/>
              <a:t>c</a:t>
            </a:r>
            <a:br>
              <a:rPr lang="en-US" altLang="ja-JP" sz="1200" dirty="0" smtClean="0"/>
            </a:br>
            <a:r>
              <a:rPr lang="en-US" altLang="ja-JP" sz="1200" dirty="0" smtClean="0"/>
              <a:t>m</a:t>
            </a:r>
            <a:br>
              <a:rPr lang="en-US" altLang="ja-JP" sz="1200" dirty="0" smtClean="0"/>
            </a:br>
            <a:r>
              <a:rPr lang="en-US" altLang="ja-JP" sz="1200" dirty="0" err="1" smtClean="0"/>
              <a:t>away_team_name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ja-JP" altLang="en-US" sz="1200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1189334" y="3522963"/>
            <a:ext cx="1233809" cy="55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194484" y="1932545"/>
            <a:ext cx="1244948" cy="195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189334" y="3560805"/>
            <a:ext cx="3015051" cy="242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サブタイトル 2"/>
          <p:cNvSpPr txBox="1">
            <a:spLocks/>
          </p:cNvSpPr>
          <p:nvPr/>
        </p:nvSpPr>
        <p:spPr>
          <a:xfrm>
            <a:off x="3887220" y="4406988"/>
            <a:ext cx="1750538" cy="2451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away_players</a:t>
            </a:r>
            <a:endParaRPr lang="en-US" altLang="ja-JP" sz="1200" dirty="0" smtClean="0"/>
          </a:p>
          <a:p>
            <a:r>
              <a:rPr lang="en-US" altLang="ja-JP" sz="1200" dirty="0" smtClean="0"/>
              <a:t>Id</a:t>
            </a:r>
          </a:p>
          <a:p>
            <a:r>
              <a:rPr lang="en-US" altLang="ja-JP" sz="1200" dirty="0" smtClean="0"/>
              <a:t>C</a:t>
            </a:r>
          </a:p>
          <a:p>
            <a:r>
              <a:rPr lang="en-US" altLang="ja-JP" sz="1200" dirty="0" smtClean="0"/>
              <a:t>M</a:t>
            </a:r>
          </a:p>
          <a:p>
            <a:r>
              <a:rPr lang="en-US" altLang="ja-JP" sz="1200" dirty="0" err="1" smtClean="0"/>
              <a:t>away_player_name</a:t>
            </a:r>
            <a:endParaRPr lang="en-US" altLang="ja-JP" sz="1200" dirty="0" smtClean="0"/>
          </a:p>
          <a:p>
            <a:r>
              <a:rPr lang="en-US" altLang="ja-JP" sz="1200" dirty="0" err="1" smtClean="0"/>
              <a:t>away_team_id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Position_id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Hight</a:t>
            </a:r>
            <a:endParaRPr lang="en-US" altLang="ja-JP" sz="1200" dirty="0" smtClean="0"/>
          </a:p>
          <a:p>
            <a:r>
              <a:rPr lang="en-US" altLang="ja-JP" sz="1200" dirty="0" err="1" smtClean="0"/>
              <a:t>wight</a:t>
            </a:r>
            <a:endParaRPr lang="en-US" altLang="ja-JP" sz="1200" dirty="0"/>
          </a:p>
          <a:p>
            <a:endParaRPr lang="en-US" altLang="ja-JP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3927468" y="62363"/>
            <a:ext cx="1696994" cy="248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85348" y="95521"/>
            <a:ext cx="1470457" cy="2877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28710" y="3082621"/>
            <a:ext cx="1501350" cy="1392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203619" y="2028057"/>
            <a:ext cx="1618736" cy="2463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957243" y="4289964"/>
            <a:ext cx="1721710" cy="2568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5023018" y="2624246"/>
            <a:ext cx="1062681" cy="1585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6987744" y="2028501"/>
            <a:ext cx="1462217" cy="1750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positions</a:t>
            </a:r>
          </a:p>
          <a:p>
            <a:r>
              <a:rPr lang="en-US" altLang="ja-JP" sz="1200" dirty="0" smtClean="0"/>
              <a:t>Id</a:t>
            </a:r>
            <a:endParaRPr lang="en-US" altLang="ja-JP" sz="1200" dirty="0" smtClean="0"/>
          </a:p>
          <a:p>
            <a:r>
              <a:rPr lang="en-US" altLang="ja-JP" sz="1200" dirty="0"/>
              <a:t>c</a:t>
            </a:r>
            <a:endParaRPr lang="en-US" altLang="ja-JP" sz="1200" dirty="0" smtClean="0"/>
          </a:p>
          <a:p>
            <a:r>
              <a:rPr lang="en-US" altLang="ja-JP" sz="1200" dirty="0" smtClean="0"/>
              <a:t>m</a:t>
            </a:r>
            <a:endParaRPr lang="en-US" altLang="ja-JP" sz="1200" dirty="0" smtClean="0"/>
          </a:p>
          <a:p>
            <a:r>
              <a:rPr lang="en-US" altLang="ja-JP" sz="1200" dirty="0" err="1"/>
              <a:t>p</a:t>
            </a:r>
            <a:r>
              <a:rPr lang="en-US" altLang="ja-JP" sz="1200" dirty="0" err="1" smtClean="0"/>
              <a:t>osition_name</a:t>
            </a:r>
            <a:endParaRPr lang="en-US" altLang="ja-JP" sz="1200" dirty="0" smtClean="0"/>
          </a:p>
          <a:p>
            <a:endParaRPr lang="en-US" altLang="ja-JP" sz="1200" dirty="0"/>
          </a:p>
        </p:txBody>
      </p:sp>
      <p:sp>
        <p:nvSpPr>
          <p:cNvPr id="15" name="角丸四角形 14"/>
          <p:cNvSpPr/>
          <p:nvPr/>
        </p:nvSpPr>
        <p:spPr>
          <a:xfrm>
            <a:off x="7131907" y="1936281"/>
            <a:ext cx="1173892" cy="1663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/>
          <p:cNvCxnSpPr/>
          <p:nvPr/>
        </p:nvCxnSpPr>
        <p:spPr>
          <a:xfrm>
            <a:off x="5055969" y="1932545"/>
            <a:ext cx="2316895" cy="4399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778705" y="2548713"/>
            <a:ext cx="612691" cy="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6778705" y="2548713"/>
            <a:ext cx="0" cy="387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055969" y="6425514"/>
            <a:ext cx="1722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857364" y="95521"/>
            <a:ext cx="1696995" cy="2453191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err="1" smtClean="0"/>
              <a:t>home_players</a:t>
            </a:r>
            <a:endParaRPr kumimoji="1" lang="en-US" altLang="ja-JP" sz="1200" dirty="0" smtClean="0"/>
          </a:p>
          <a:p>
            <a:r>
              <a:rPr kumimoji="1" lang="en-US" altLang="ja-JP" sz="1200" dirty="0" smtClean="0"/>
              <a:t>Id</a:t>
            </a:r>
          </a:p>
          <a:p>
            <a:r>
              <a:rPr lang="en-US" altLang="ja-JP" sz="1200" dirty="0" smtClean="0"/>
              <a:t>C</a:t>
            </a:r>
          </a:p>
          <a:p>
            <a:r>
              <a:rPr lang="en-US" altLang="ja-JP" sz="1200" dirty="0" smtClean="0"/>
              <a:t>M</a:t>
            </a:r>
          </a:p>
          <a:p>
            <a:r>
              <a:rPr lang="en-US" altLang="ja-JP" sz="1200" dirty="0" err="1"/>
              <a:t>home_</a:t>
            </a:r>
            <a:r>
              <a:rPr lang="en-US" altLang="ja-JP" sz="1200" dirty="0" err="1" smtClean="0"/>
              <a:t>player_name</a:t>
            </a:r>
            <a:endParaRPr lang="en-US" altLang="ja-JP" sz="1200" dirty="0" smtClean="0"/>
          </a:p>
          <a:p>
            <a:r>
              <a:rPr lang="en-US" altLang="ja-JP" sz="1200" dirty="0" err="1" smtClean="0"/>
              <a:t>Position_id</a:t>
            </a:r>
            <a:endParaRPr lang="en-US" altLang="ja-JP" sz="1200" dirty="0" smtClean="0"/>
          </a:p>
          <a:p>
            <a:r>
              <a:rPr lang="en-US" altLang="ja-JP" sz="1200" dirty="0" err="1"/>
              <a:t>hight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wight</a:t>
            </a:r>
            <a:endParaRPr lang="en-US" altLang="ja-JP" sz="1200" dirty="0" smtClean="0"/>
          </a:p>
          <a:p>
            <a:r>
              <a:rPr lang="en-US" altLang="ja-JP" sz="1200" dirty="0" smtClean="0"/>
              <a:t>number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209792" y="2028057"/>
            <a:ext cx="1573514" cy="31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mutchs</a:t>
            </a:r>
            <a:endParaRPr lang="en-US" altLang="ja-JP" sz="1200" dirty="0" smtClean="0"/>
          </a:p>
          <a:p>
            <a:r>
              <a:rPr lang="en-US" altLang="ja-JP" sz="1200" dirty="0" smtClean="0"/>
              <a:t>Id</a:t>
            </a:r>
          </a:p>
          <a:p>
            <a:r>
              <a:rPr lang="en-US" altLang="ja-JP" sz="1200" dirty="0" smtClean="0"/>
              <a:t>C</a:t>
            </a:r>
          </a:p>
          <a:p>
            <a:r>
              <a:rPr lang="en-US" altLang="ja-JP" sz="1200" dirty="0" smtClean="0"/>
              <a:t>M</a:t>
            </a:r>
          </a:p>
          <a:p>
            <a:r>
              <a:rPr lang="en-US" altLang="ja-JP" sz="1200" dirty="0" err="1"/>
              <a:t>g</a:t>
            </a:r>
            <a:r>
              <a:rPr lang="en-US" altLang="ja-JP" sz="1200" dirty="0" err="1" smtClean="0"/>
              <a:t>ame_day</a:t>
            </a:r>
            <a:endParaRPr lang="en-US" altLang="ja-JP" sz="1200" dirty="0" smtClean="0"/>
          </a:p>
          <a:p>
            <a:r>
              <a:rPr lang="en-US" altLang="ja-JP" sz="1200" dirty="0" err="1" smtClean="0"/>
              <a:t>result_id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away_team_id</a:t>
            </a:r>
            <a:endParaRPr lang="en-US" altLang="ja-JP" sz="1200" dirty="0" smtClean="0"/>
          </a:p>
          <a:p>
            <a:r>
              <a:rPr lang="en-US" altLang="ja-JP" sz="1200" dirty="0" err="1"/>
              <a:t>g</a:t>
            </a:r>
            <a:r>
              <a:rPr lang="en-US" altLang="ja-JP" sz="1200" dirty="0" err="1" smtClean="0"/>
              <a:t>et_score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err="1" smtClean="0"/>
              <a:t>loss_score</a:t>
            </a:r>
            <a:endParaRPr lang="en-US" altLang="ja-JP" sz="12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4793512" y="2691720"/>
            <a:ext cx="1462217" cy="146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results</a:t>
            </a:r>
          </a:p>
          <a:p>
            <a:r>
              <a:rPr lang="en-US" altLang="ja-JP" sz="1200" dirty="0" smtClean="0"/>
              <a:t>Id</a:t>
            </a:r>
          </a:p>
          <a:p>
            <a:r>
              <a:rPr lang="en-US" altLang="ja-JP" sz="1200" dirty="0"/>
              <a:t>c</a:t>
            </a:r>
            <a:endParaRPr lang="en-US" altLang="ja-JP" sz="1200" dirty="0" smtClean="0"/>
          </a:p>
          <a:p>
            <a:r>
              <a:rPr lang="en-US" altLang="ja-JP" sz="1200" dirty="0" smtClean="0"/>
              <a:t>m</a:t>
            </a:r>
            <a:endParaRPr lang="en-US" altLang="ja-JP" sz="1200" dirty="0" smtClean="0"/>
          </a:p>
          <a:p>
            <a:r>
              <a:rPr lang="en-US" altLang="ja-JP" sz="1200" dirty="0" smtClean="0"/>
              <a:t>result</a:t>
            </a:r>
          </a:p>
          <a:p>
            <a:endParaRPr lang="en-US" altLang="ja-JP" sz="1200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3619561" y="3156109"/>
            <a:ext cx="1695897" cy="42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 txBox="1">
            <a:spLocks/>
          </p:cNvSpPr>
          <p:nvPr/>
        </p:nvSpPr>
        <p:spPr>
          <a:xfrm>
            <a:off x="185349" y="2973344"/>
            <a:ext cx="1355124" cy="1301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away_teams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id</a:t>
            </a:r>
            <a:br>
              <a:rPr lang="en-US" altLang="ja-JP" sz="1200" dirty="0" smtClean="0"/>
            </a:br>
            <a:r>
              <a:rPr lang="en-US" altLang="ja-JP" sz="1200" dirty="0" smtClean="0"/>
              <a:t>c</a:t>
            </a:r>
            <a:br>
              <a:rPr lang="en-US" altLang="ja-JP" sz="1200" dirty="0" smtClean="0"/>
            </a:br>
            <a:r>
              <a:rPr lang="en-US" altLang="ja-JP" sz="1200" dirty="0" smtClean="0"/>
              <a:t>m</a:t>
            </a:r>
            <a:br>
              <a:rPr lang="en-US" altLang="ja-JP" sz="1200" dirty="0" smtClean="0"/>
            </a:br>
            <a:r>
              <a:rPr lang="en-US" altLang="ja-JP" sz="1200" dirty="0" err="1" smtClean="0"/>
              <a:t>away_team_name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ja-JP" altLang="en-US" sz="1200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1189334" y="3522963"/>
            <a:ext cx="1272778" cy="38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3927468" y="62363"/>
            <a:ext cx="1696994" cy="248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28710" y="3082621"/>
            <a:ext cx="1501350" cy="1392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203619" y="2028057"/>
            <a:ext cx="1618736" cy="311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5023018" y="2624247"/>
            <a:ext cx="1062681" cy="1531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6987744" y="2028501"/>
            <a:ext cx="1462217" cy="1750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positions</a:t>
            </a:r>
          </a:p>
          <a:p>
            <a:r>
              <a:rPr lang="en-US" altLang="ja-JP" sz="1200" dirty="0" smtClean="0"/>
              <a:t>Id</a:t>
            </a:r>
            <a:endParaRPr lang="en-US" altLang="ja-JP" sz="1200" dirty="0" smtClean="0"/>
          </a:p>
          <a:p>
            <a:r>
              <a:rPr lang="en-US" altLang="ja-JP" sz="1200" dirty="0"/>
              <a:t>c</a:t>
            </a:r>
            <a:endParaRPr lang="en-US" altLang="ja-JP" sz="1200" dirty="0" smtClean="0"/>
          </a:p>
          <a:p>
            <a:r>
              <a:rPr lang="en-US" altLang="ja-JP" sz="1200" dirty="0" smtClean="0"/>
              <a:t>m</a:t>
            </a:r>
            <a:endParaRPr lang="en-US" altLang="ja-JP" sz="1200" dirty="0" smtClean="0"/>
          </a:p>
          <a:p>
            <a:r>
              <a:rPr lang="en-US" altLang="ja-JP" sz="1200" dirty="0" err="1"/>
              <a:t>p</a:t>
            </a:r>
            <a:r>
              <a:rPr lang="en-US" altLang="ja-JP" sz="1200" dirty="0" err="1" smtClean="0"/>
              <a:t>osition_name</a:t>
            </a:r>
            <a:endParaRPr lang="en-US" altLang="ja-JP" sz="1200" dirty="0" smtClean="0"/>
          </a:p>
          <a:p>
            <a:endParaRPr lang="en-US" altLang="ja-JP" sz="1200" dirty="0"/>
          </a:p>
        </p:txBody>
      </p:sp>
      <p:sp>
        <p:nvSpPr>
          <p:cNvPr id="15" name="角丸四角形 14"/>
          <p:cNvSpPr/>
          <p:nvPr/>
        </p:nvSpPr>
        <p:spPr>
          <a:xfrm>
            <a:off x="7131907" y="1936281"/>
            <a:ext cx="1173892" cy="1663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/>
          <p:cNvCxnSpPr/>
          <p:nvPr/>
        </p:nvCxnSpPr>
        <p:spPr>
          <a:xfrm>
            <a:off x="5329800" y="1571166"/>
            <a:ext cx="2064648" cy="709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8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75</Words>
  <Application>Microsoft Office PowerPoint</Application>
  <PresentationFormat>ワイド画面</PresentationFormat>
  <Paragraphs>64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・home_teams id c m home_team_name 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・teams id c m team_name</dc:title>
  <dc:creator>Ichikawa.Yuki</dc:creator>
  <cp:lastModifiedBy>Ichikawa.Yuki</cp:lastModifiedBy>
  <cp:revision>17</cp:revision>
  <dcterms:created xsi:type="dcterms:W3CDTF">2016-01-19T09:09:18Z</dcterms:created>
  <dcterms:modified xsi:type="dcterms:W3CDTF">2016-01-20T10:30:38Z</dcterms:modified>
</cp:coreProperties>
</file>