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3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7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6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2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6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7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03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4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9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7323-9C49-4374-B6C7-8AFF50DAA8F8}" type="datetimeFigureOut">
              <a:rPr kumimoji="1" lang="ja-JP" altLang="en-US" smtClean="0"/>
              <a:t>2016/1/20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07E6-D046-4712-B576-2F6C4816D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9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5348" y="1418967"/>
            <a:ext cx="1355125" cy="1301578"/>
          </a:xfrm>
        </p:spPr>
        <p:txBody>
          <a:bodyPr>
            <a:noAutofit/>
          </a:bodyPr>
          <a:lstStyle/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home_</a:t>
            </a:r>
            <a:r>
              <a:rPr kumimoji="1" lang="en-US" altLang="ja-JP" sz="1200" dirty="0" err="1" smtClean="0"/>
              <a:t>teams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id</a:t>
            </a:r>
            <a:br>
              <a:rPr kumimoji="1" lang="en-US" altLang="ja-JP" sz="1200" dirty="0" smtClean="0"/>
            </a:br>
            <a:r>
              <a:rPr lang="en-US" altLang="ja-JP" sz="1200" dirty="0" smtClean="0"/>
              <a:t>c</a:t>
            </a:r>
            <a:br>
              <a:rPr lang="en-US" altLang="ja-JP" sz="1200" dirty="0" smtClean="0"/>
            </a:br>
            <a:r>
              <a:rPr lang="en-US" altLang="ja-JP" sz="1200" dirty="0" smtClean="0"/>
              <a:t>m</a:t>
            </a:r>
            <a:br>
              <a:rPr lang="en-US" altLang="ja-JP" sz="1200" dirty="0" smtClean="0"/>
            </a:br>
            <a:r>
              <a:rPr lang="en-US" altLang="ja-JP" sz="1200" dirty="0" err="1" smtClean="0"/>
              <a:t>home_team_name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kumimoji="1" lang="ja-JP" altLang="en-US" sz="1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857364" y="95521"/>
            <a:ext cx="1696995" cy="245319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err="1" smtClean="0"/>
              <a:t>home_players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/>
              <a:t>home_</a:t>
            </a:r>
            <a:r>
              <a:rPr lang="en-US" altLang="ja-JP" sz="1200" dirty="0" err="1" smtClean="0"/>
              <a:t>player_name</a:t>
            </a:r>
            <a:endParaRPr lang="en-US" altLang="ja-JP" sz="1200" dirty="0" smtClean="0"/>
          </a:p>
          <a:p>
            <a:r>
              <a:rPr lang="en-US" altLang="ja-JP" sz="1200" dirty="0" err="1" smtClean="0"/>
              <a:t>home_team_id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Position_id</a:t>
            </a:r>
            <a:endParaRPr lang="en-US" altLang="ja-JP" sz="1200" dirty="0" smtClean="0"/>
          </a:p>
          <a:p>
            <a:r>
              <a:rPr lang="en-US" altLang="ja-JP" sz="1200" dirty="0" err="1"/>
              <a:t>h</a:t>
            </a:r>
            <a:r>
              <a:rPr lang="en-US" altLang="ja-JP" sz="1200" dirty="0" err="1" smtClean="0"/>
              <a:t>ight</a:t>
            </a:r>
            <a:endParaRPr lang="en-US" altLang="ja-JP" sz="1200" dirty="0" smtClean="0"/>
          </a:p>
          <a:p>
            <a:r>
              <a:rPr lang="en-US" altLang="ja-JP" sz="1200" dirty="0" err="1" smtClean="0"/>
              <a:t>wight</a:t>
            </a:r>
            <a:endParaRPr lang="en-US" altLang="ja-JP" sz="1200" dirty="0" smtClean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209792" y="2028057"/>
            <a:ext cx="1573514" cy="261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scores</a:t>
            </a:r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/>
              <a:t>g</a:t>
            </a:r>
            <a:r>
              <a:rPr lang="en-US" altLang="ja-JP" sz="1200" dirty="0" err="1" smtClean="0"/>
              <a:t>ame_day</a:t>
            </a:r>
            <a:endParaRPr lang="en-US" altLang="ja-JP" sz="1200" dirty="0" smtClean="0"/>
          </a:p>
          <a:p>
            <a:r>
              <a:rPr lang="en-US" altLang="ja-JP" sz="1200" dirty="0" err="1" smtClean="0"/>
              <a:t>result_id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home_team_id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err="1" smtClean="0"/>
              <a:t>away_team_id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en-US" altLang="ja-JP" sz="12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4793512" y="2691721"/>
            <a:ext cx="1462217" cy="15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results</a:t>
            </a:r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/>
              <a:t>c</a:t>
            </a:r>
            <a:endParaRPr lang="en-US" altLang="ja-JP" sz="1200" dirty="0" smtClean="0"/>
          </a:p>
          <a:p>
            <a:r>
              <a:rPr lang="en-US" altLang="ja-JP" sz="1200" dirty="0" smtClean="0"/>
              <a:t>m</a:t>
            </a:r>
            <a:endParaRPr lang="en-US" altLang="ja-JP" sz="1200" dirty="0" smtClean="0"/>
          </a:p>
          <a:p>
            <a:r>
              <a:rPr lang="en-US" altLang="ja-JP" sz="1200" dirty="0" smtClean="0"/>
              <a:t>result</a:t>
            </a:r>
          </a:p>
          <a:p>
            <a:endParaRPr lang="en-US" altLang="ja-JP" sz="1200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189334" y="1732004"/>
            <a:ext cx="3015051" cy="18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410589" y="3156109"/>
            <a:ext cx="1904869" cy="46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185349" y="2973344"/>
            <a:ext cx="1355124" cy="1301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away_teams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id</a:t>
            </a:r>
            <a:br>
              <a:rPr lang="en-US" altLang="ja-JP" sz="1200" dirty="0" smtClean="0"/>
            </a:br>
            <a:r>
              <a:rPr lang="en-US" altLang="ja-JP" sz="1200" dirty="0" smtClean="0"/>
              <a:t>c</a:t>
            </a:r>
            <a:br>
              <a:rPr lang="en-US" altLang="ja-JP" sz="1200" dirty="0" smtClean="0"/>
            </a:br>
            <a:r>
              <a:rPr lang="en-US" altLang="ja-JP" sz="1200" dirty="0" smtClean="0"/>
              <a:t>m</a:t>
            </a:r>
            <a:br>
              <a:rPr lang="en-US" altLang="ja-JP" sz="1200" dirty="0" smtClean="0"/>
            </a:br>
            <a:r>
              <a:rPr lang="en-US" altLang="ja-JP" sz="1200" dirty="0" err="1" smtClean="0"/>
              <a:t>away_team_name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ja-JP" altLang="en-US" sz="1200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1189334" y="3522963"/>
            <a:ext cx="1233809" cy="55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194484" y="1932545"/>
            <a:ext cx="1244948" cy="195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189334" y="3560805"/>
            <a:ext cx="3015051" cy="2425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サブタイトル 2"/>
          <p:cNvSpPr txBox="1">
            <a:spLocks/>
          </p:cNvSpPr>
          <p:nvPr/>
        </p:nvSpPr>
        <p:spPr>
          <a:xfrm>
            <a:off x="3887220" y="4406988"/>
            <a:ext cx="1750538" cy="2451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away_players</a:t>
            </a:r>
            <a:endParaRPr lang="en-US" altLang="ja-JP" sz="1200" dirty="0" smtClean="0"/>
          </a:p>
          <a:p>
            <a:r>
              <a:rPr lang="en-US" altLang="ja-JP" sz="1200" dirty="0" smtClean="0"/>
              <a:t>Id</a:t>
            </a:r>
          </a:p>
          <a:p>
            <a:r>
              <a:rPr lang="en-US" altLang="ja-JP" sz="1200" dirty="0" smtClean="0"/>
              <a:t>C</a:t>
            </a:r>
          </a:p>
          <a:p>
            <a:r>
              <a:rPr lang="en-US" altLang="ja-JP" sz="1200" dirty="0" smtClean="0"/>
              <a:t>M</a:t>
            </a:r>
          </a:p>
          <a:p>
            <a:r>
              <a:rPr lang="en-US" altLang="ja-JP" sz="1200" dirty="0" err="1" smtClean="0"/>
              <a:t>away_player_name</a:t>
            </a:r>
            <a:endParaRPr lang="en-US" altLang="ja-JP" sz="1200" dirty="0" smtClean="0"/>
          </a:p>
          <a:p>
            <a:r>
              <a:rPr lang="en-US" altLang="ja-JP" sz="1200" dirty="0" err="1" smtClean="0"/>
              <a:t>away_team_id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Position_id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Hight</a:t>
            </a:r>
            <a:endParaRPr lang="en-US" altLang="ja-JP" sz="1200" dirty="0" smtClean="0"/>
          </a:p>
          <a:p>
            <a:r>
              <a:rPr lang="en-US" altLang="ja-JP" sz="1200" dirty="0" err="1" smtClean="0"/>
              <a:t>wight</a:t>
            </a:r>
            <a:endParaRPr lang="en-US" altLang="ja-JP" sz="1200" dirty="0"/>
          </a:p>
          <a:p>
            <a:endParaRPr lang="en-US" altLang="ja-JP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927468" y="62363"/>
            <a:ext cx="1696994" cy="248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85348" y="95521"/>
            <a:ext cx="1470457" cy="2877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28710" y="3082621"/>
            <a:ext cx="1501350" cy="1392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203619" y="2028057"/>
            <a:ext cx="1618736" cy="2463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957243" y="4289964"/>
            <a:ext cx="1721710" cy="2568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023018" y="2624246"/>
            <a:ext cx="1062681" cy="1585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6987744" y="2028501"/>
            <a:ext cx="1462217" cy="175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positions</a:t>
            </a:r>
          </a:p>
          <a:p>
            <a:r>
              <a:rPr lang="en-US" altLang="ja-JP" sz="1200" dirty="0" smtClean="0"/>
              <a:t>Id</a:t>
            </a:r>
            <a:endParaRPr lang="en-US" altLang="ja-JP" sz="1200" dirty="0" smtClean="0"/>
          </a:p>
          <a:p>
            <a:r>
              <a:rPr lang="en-US" altLang="ja-JP" sz="1200" dirty="0"/>
              <a:t>c</a:t>
            </a:r>
            <a:endParaRPr lang="en-US" altLang="ja-JP" sz="1200" dirty="0" smtClean="0"/>
          </a:p>
          <a:p>
            <a:r>
              <a:rPr lang="en-US" altLang="ja-JP" sz="1200" dirty="0" smtClean="0"/>
              <a:t>m</a:t>
            </a:r>
            <a:endParaRPr lang="en-US" altLang="ja-JP" sz="1200" dirty="0" smtClean="0"/>
          </a:p>
          <a:p>
            <a:r>
              <a:rPr lang="en-US" altLang="ja-JP" sz="1200" dirty="0" err="1"/>
              <a:t>p</a:t>
            </a:r>
            <a:r>
              <a:rPr lang="en-US" altLang="ja-JP" sz="1200" dirty="0" err="1" smtClean="0"/>
              <a:t>osition_name</a:t>
            </a:r>
            <a:endParaRPr lang="en-US" altLang="ja-JP" sz="1200" dirty="0" smtClean="0"/>
          </a:p>
          <a:p>
            <a:endParaRPr lang="en-US" altLang="ja-JP" sz="1200" dirty="0"/>
          </a:p>
        </p:txBody>
      </p:sp>
      <p:sp>
        <p:nvSpPr>
          <p:cNvPr id="15" name="角丸四角形 14"/>
          <p:cNvSpPr/>
          <p:nvPr/>
        </p:nvSpPr>
        <p:spPr>
          <a:xfrm>
            <a:off x="7131907" y="1936281"/>
            <a:ext cx="1173892" cy="1663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/>
          <p:nvPr/>
        </p:nvCxnSpPr>
        <p:spPr>
          <a:xfrm>
            <a:off x="5055969" y="1932545"/>
            <a:ext cx="2316895" cy="4399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6778705" y="2548713"/>
            <a:ext cx="612691" cy="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6778705" y="2548713"/>
            <a:ext cx="0" cy="387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055969" y="6425514"/>
            <a:ext cx="1722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90639" y="2426088"/>
            <a:ext cx="1696995" cy="2441208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err="1" smtClean="0"/>
              <a:t>home_players</a:t>
            </a:r>
            <a:endParaRPr kumimoji="1" lang="en-US" altLang="ja-JP" sz="1200" dirty="0" smtClean="0"/>
          </a:p>
          <a:p>
            <a:r>
              <a:rPr kumimoji="1" lang="en-US" altLang="ja-JP" sz="1200" dirty="0" smtClean="0"/>
              <a:t>Id</a:t>
            </a:r>
          </a:p>
          <a:p>
            <a:pPr fontAlgn="t"/>
            <a:r>
              <a:rPr lang="en-US" altLang="ja-JP" sz="1200" dirty="0">
                <a:solidFill>
                  <a:srgbClr val="000000"/>
                </a:solidFill>
              </a:rPr>
              <a:t>created</a:t>
            </a:r>
          </a:p>
          <a:p>
            <a:r>
              <a:rPr lang="en-US" altLang="ja-JP" sz="1200" dirty="0"/>
              <a:t>modified</a:t>
            </a:r>
          </a:p>
          <a:p>
            <a:r>
              <a:rPr lang="en-US" altLang="ja-JP" sz="1200" dirty="0" err="1" smtClean="0"/>
              <a:t>home_player_name</a:t>
            </a:r>
            <a:endParaRPr lang="en-US" altLang="ja-JP" sz="1200" dirty="0" smtClean="0"/>
          </a:p>
          <a:p>
            <a:r>
              <a:rPr lang="en-US" altLang="ja-JP" sz="1200" dirty="0" err="1" smtClean="0"/>
              <a:t>Position_id</a:t>
            </a:r>
            <a:endParaRPr lang="en-US" altLang="ja-JP" sz="1200" dirty="0" smtClean="0"/>
          </a:p>
          <a:p>
            <a:r>
              <a:rPr lang="en-US" altLang="ja-JP" sz="1200" dirty="0" err="1"/>
              <a:t>hight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 err="1" smtClean="0"/>
              <a:t>wight</a:t>
            </a:r>
            <a:endParaRPr lang="en-US" altLang="ja-JP" sz="1200" dirty="0" smtClean="0"/>
          </a:p>
          <a:p>
            <a:r>
              <a:rPr lang="en-US" altLang="ja-JP" sz="1200" dirty="0" smtClean="0"/>
              <a:t>number</a:t>
            </a:r>
          </a:p>
          <a:p>
            <a:r>
              <a:rPr lang="en-US" altLang="ja-JP" sz="1200" dirty="0" smtClean="0"/>
              <a:t>comment</a:t>
            </a:r>
          </a:p>
          <a:p>
            <a:r>
              <a:rPr lang="en-US" altLang="ja-JP" sz="1200" dirty="0" err="1"/>
              <a:t>p</a:t>
            </a:r>
            <a:r>
              <a:rPr lang="en-US" altLang="ja-JP" sz="1200" dirty="0" err="1" smtClean="0"/>
              <a:t>layer_photo</a:t>
            </a:r>
            <a:endParaRPr lang="en-US" altLang="ja-JP" sz="1200" dirty="0" smtClean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2209792" y="2028057"/>
            <a:ext cx="1573514" cy="31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mutchs</a:t>
            </a:r>
            <a:endParaRPr lang="en-US" altLang="ja-JP" sz="1200" dirty="0" smtClean="0"/>
          </a:p>
          <a:p>
            <a:r>
              <a:rPr lang="en-US" altLang="ja-JP" sz="1200" dirty="0" smtClean="0"/>
              <a:t>Id</a:t>
            </a:r>
          </a:p>
          <a:p>
            <a:pPr fontAlgn="t"/>
            <a:r>
              <a:rPr lang="en-US" altLang="ja-JP" sz="1200" dirty="0">
                <a:solidFill>
                  <a:srgbClr val="000000"/>
                </a:solidFill>
              </a:rPr>
              <a:t>created</a:t>
            </a:r>
          </a:p>
          <a:p>
            <a:r>
              <a:rPr lang="en-US" altLang="ja-JP" sz="1200" dirty="0"/>
              <a:t>modified</a:t>
            </a:r>
          </a:p>
          <a:p>
            <a:r>
              <a:rPr lang="en-US" altLang="ja-JP" sz="1200" dirty="0" err="1" smtClean="0"/>
              <a:t>game_day</a:t>
            </a:r>
            <a:endParaRPr lang="en-US" altLang="ja-JP" sz="1200" dirty="0" smtClean="0"/>
          </a:p>
          <a:p>
            <a:r>
              <a:rPr lang="en-US" altLang="ja-JP" sz="1200" dirty="0" err="1" smtClean="0"/>
              <a:t>result_id</a:t>
            </a:r>
            <a:endParaRPr lang="en-US" altLang="ja-JP" sz="1200" dirty="0" smtClean="0"/>
          </a:p>
          <a:p>
            <a:r>
              <a:rPr lang="en-US" altLang="ja-JP" sz="1200" dirty="0" err="1" smtClean="0"/>
              <a:t>away_team_id</a:t>
            </a:r>
            <a:endParaRPr lang="en-US" altLang="ja-JP" sz="1200" dirty="0" smtClean="0"/>
          </a:p>
          <a:p>
            <a:r>
              <a:rPr lang="en-US" altLang="ja-JP" sz="1200" dirty="0" err="1"/>
              <a:t>g</a:t>
            </a:r>
            <a:r>
              <a:rPr lang="en-US" altLang="ja-JP" sz="1200" dirty="0" err="1" smtClean="0"/>
              <a:t>et_score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err="1" smtClean="0"/>
              <a:t>loss_score</a:t>
            </a:r>
            <a:endParaRPr lang="en-US" altLang="ja-JP" sz="1200" dirty="0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271847" y="1138304"/>
            <a:ext cx="1462217" cy="146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results</a:t>
            </a:r>
          </a:p>
          <a:p>
            <a:r>
              <a:rPr lang="en-US" altLang="ja-JP" sz="1200" dirty="0" smtClean="0"/>
              <a:t>Id</a:t>
            </a:r>
          </a:p>
          <a:p>
            <a:pPr fontAlgn="t"/>
            <a:r>
              <a:rPr lang="en-US" altLang="ja-JP" sz="1200" dirty="0">
                <a:solidFill>
                  <a:srgbClr val="000000"/>
                </a:solidFill>
              </a:rPr>
              <a:t>created</a:t>
            </a:r>
          </a:p>
          <a:p>
            <a:r>
              <a:rPr lang="en-US" altLang="ja-JP" sz="1200" dirty="0" smtClean="0"/>
              <a:t>modified</a:t>
            </a:r>
            <a:endParaRPr lang="en-US" altLang="ja-JP" sz="1200" dirty="0" smtClean="0"/>
          </a:p>
          <a:p>
            <a:r>
              <a:rPr lang="en-US" altLang="ja-JP" sz="1200" dirty="0" smtClean="0"/>
              <a:t>result</a:t>
            </a:r>
          </a:p>
          <a:p>
            <a:endParaRPr lang="en-US" altLang="ja-JP" sz="1200" dirty="0"/>
          </a:p>
        </p:txBody>
      </p:sp>
      <p:cxnSp>
        <p:nvCxnSpPr>
          <p:cNvPr id="13" name="直線コネクタ 12"/>
          <p:cNvCxnSpPr>
            <a:endCxn id="56" idx="2"/>
          </p:cNvCxnSpPr>
          <p:nvPr/>
        </p:nvCxnSpPr>
        <p:spPr>
          <a:xfrm>
            <a:off x="1436644" y="1554291"/>
            <a:ext cx="935173" cy="2045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201822" y="3102378"/>
            <a:ext cx="1372977" cy="13015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err="1" smtClean="0"/>
              <a:t>away_teams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id</a:t>
            </a:r>
            <a:br>
              <a:rPr lang="en-US" altLang="ja-JP" sz="1200" dirty="0" smtClean="0"/>
            </a:br>
            <a:r>
              <a:rPr lang="en-US" altLang="ja-JP" sz="1200" dirty="0" smtClean="0">
                <a:solidFill>
                  <a:srgbClr val="000000"/>
                </a:solidFill>
              </a:rPr>
              <a:t>created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modified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err="1" smtClean="0"/>
              <a:t>away_team_name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endParaRPr lang="ja-JP" altLang="en-US" sz="1200" dirty="0"/>
          </a:p>
        </p:txBody>
      </p:sp>
      <p:cxnSp>
        <p:nvCxnSpPr>
          <p:cNvPr id="25" name="直線コネクタ 24"/>
          <p:cNvCxnSpPr>
            <a:stCxn id="77" idx="6"/>
            <a:endCxn id="66" idx="2"/>
          </p:cNvCxnSpPr>
          <p:nvPr/>
        </p:nvCxnSpPr>
        <p:spPr>
          <a:xfrm>
            <a:off x="1702459" y="3584335"/>
            <a:ext cx="669357" cy="343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4257488" y="2380947"/>
            <a:ext cx="1696994" cy="24863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71847" y="3082621"/>
            <a:ext cx="1274378" cy="1392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532216" y="2028057"/>
            <a:ext cx="952430" cy="311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96173" y="1090588"/>
            <a:ext cx="596095" cy="1531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6987744" y="2707785"/>
            <a:ext cx="1462217" cy="1750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/>
              <a:t>・</a:t>
            </a:r>
            <a:r>
              <a:rPr lang="en-US" altLang="ja-JP" sz="1200" dirty="0" smtClean="0"/>
              <a:t>positions</a:t>
            </a:r>
          </a:p>
          <a:p>
            <a:r>
              <a:rPr lang="en-US" altLang="ja-JP" sz="1200" dirty="0" smtClean="0"/>
              <a:t>Id</a:t>
            </a:r>
            <a:endParaRPr lang="en-US" altLang="ja-JP" sz="1200" dirty="0" smtClean="0"/>
          </a:p>
          <a:p>
            <a:pPr fontAlgn="t"/>
            <a:r>
              <a:rPr lang="en-US" altLang="ja-JP" sz="1200" dirty="0">
                <a:solidFill>
                  <a:srgbClr val="000000"/>
                </a:solidFill>
              </a:rPr>
              <a:t>created</a:t>
            </a:r>
          </a:p>
          <a:p>
            <a:r>
              <a:rPr lang="en-US" altLang="ja-JP" sz="1200" dirty="0"/>
              <a:t>modified</a:t>
            </a:r>
          </a:p>
          <a:p>
            <a:r>
              <a:rPr lang="en-US" altLang="ja-JP" sz="1200" dirty="0" err="1" smtClean="0"/>
              <a:t>p</a:t>
            </a:r>
            <a:r>
              <a:rPr lang="en-US" altLang="ja-JP" sz="1200" dirty="0" err="1" smtClean="0"/>
              <a:t>osition_name</a:t>
            </a:r>
            <a:endParaRPr lang="en-US" altLang="ja-JP" sz="1200" dirty="0" smtClean="0"/>
          </a:p>
          <a:p>
            <a:r>
              <a:rPr lang="en-US" altLang="ja-JP" sz="1200" dirty="0" smtClean="0"/>
              <a:t>text</a:t>
            </a:r>
            <a:endParaRPr lang="en-US" altLang="ja-JP" sz="1200" dirty="0"/>
          </a:p>
        </p:txBody>
      </p:sp>
      <p:sp>
        <p:nvSpPr>
          <p:cNvPr id="15" name="角丸四角形 14"/>
          <p:cNvSpPr/>
          <p:nvPr/>
        </p:nvSpPr>
        <p:spPr>
          <a:xfrm>
            <a:off x="7156683" y="2679792"/>
            <a:ext cx="1138096" cy="1778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62372" y="1531379"/>
            <a:ext cx="83565" cy="79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/>
          <p:nvPr/>
        </p:nvCxnSpPr>
        <p:spPr>
          <a:xfrm>
            <a:off x="1354931" y="1500188"/>
            <a:ext cx="2872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1292268" y="1571166"/>
            <a:ext cx="62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371817" y="3557791"/>
            <a:ext cx="83565" cy="84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2455382" y="3599934"/>
            <a:ext cx="76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2451810" y="3544548"/>
            <a:ext cx="80406" cy="43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2459040" y="3611638"/>
            <a:ext cx="67632" cy="3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/楕円 65"/>
          <p:cNvSpPr/>
          <p:nvPr/>
        </p:nvSpPr>
        <p:spPr>
          <a:xfrm>
            <a:off x="2371816" y="3886112"/>
            <a:ext cx="83565" cy="84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/>
          <p:cNvCxnSpPr/>
          <p:nvPr/>
        </p:nvCxnSpPr>
        <p:spPr>
          <a:xfrm>
            <a:off x="2458503" y="3937343"/>
            <a:ext cx="67632" cy="3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2454274" y="3883439"/>
            <a:ext cx="69848" cy="3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461012" y="3928255"/>
            <a:ext cx="71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1618894" y="3544548"/>
            <a:ext cx="83565" cy="79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>
            <a:off x="1546225" y="3586638"/>
            <a:ext cx="62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1609136" y="3511619"/>
            <a:ext cx="2872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91" idx="2"/>
            <a:endCxn id="83" idx="6"/>
          </p:cNvCxnSpPr>
          <p:nvPr/>
        </p:nvCxnSpPr>
        <p:spPr>
          <a:xfrm flipH="1">
            <a:off x="6128193" y="3100825"/>
            <a:ext cx="886531" cy="815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/>
          <p:cNvSpPr/>
          <p:nvPr/>
        </p:nvSpPr>
        <p:spPr>
          <a:xfrm>
            <a:off x="6044628" y="3876487"/>
            <a:ext cx="83565" cy="79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7098289" y="3097784"/>
            <a:ext cx="62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7099576" y="3011717"/>
            <a:ext cx="2872" cy="14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7014724" y="3058681"/>
            <a:ext cx="83565" cy="842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 flipV="1">
            <a:off x="5954482" y="3913340"/>
            <a:ext cx="87107" cy="2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5958872" y="3917843"/>
            <a:ext cx="80406" cy="43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5959547" y="3876809"/>
            <a:ext cx="82042" cy="31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76</Words>
  <Application>Microsoft Office PowerPoint</Application>
  <PresentationFormat>ワイド画面</PresentationFormat>
  <Paragraphs>67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・home_teams id c m home_team_name 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・teams id c m team_name</dc:title>
  <dc:creator>Ichikawa.Yuki</dc:creator>
  <cp:lastModifiedBy>Ichikawa.Yuki</cp:lastModifiedBy>
  <cp:revision>26</cp:revision>
  <dcterms:created xsi:type="dcterms:W3CDTF">2016-01-19T09:09:18Z</dcterms:created>
  <dcterms:modified xsi:type="dcterms:W3CDTF">2016-01-20T12:20:57Z</dcterms:modified>
</cp:coreProperties>
</file>