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C8870-1A9F-43AA-B021-8E238C793668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8DA2F-A231-441F-B863-AA5C9120D9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46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8DA2F-A231-441F-B863-AA5C9120D93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83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8DA2F-A231-441F-B863-AA5C9120D93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2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94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60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04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60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03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3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08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31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65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1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DC2A-A303-49D8-9AC4-93A76F9E3B27}" type="datetimeFigureOut">
              <a:rPr kumimoji="1" lang="ja-JP" altLang="en-US" smtClean="0"/>
              <a:t>2016/1/9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113FF-4E68-41EE-8E90-2F4482D04F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5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217012" y="644435"/>
            <a:ext cx="5277394" cy="49813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5115" y="1768955"/>
            <a:ext cx="488048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材料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7358" y="2465756"/>
            <a:ext cx="203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れんこん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3386" y="2139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材料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68589" y="21243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数量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68589" y="2465756"/>
            <a:ext cx="5357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47992" y="21294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単位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47992" y="2465756"/>
            <a:ext cx="2936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15" name="二等辺三角形 14"/>
          <p:cNvSpPr/>
          <p:nvPr/>
        </p:nvSpPr>
        <p:spPr>
          <a:xfrm flipV="1">
            <a:off x="4210959" y="2547242"/>
            <a:ext cx="263775" cy="2378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5463" y="204995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入力メニュー（レシピ）例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15587" y="2905196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追加</a:t>
            </a:r>
            <a:r>
              <a:rPr lang="en-US" altLang="ja-JP" dirty="0" smtClean="0"/>
              <a:t>List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7357" y="3246619"/>
            <a:ext cx="48482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マヨネーズ</a:t>
            </a:r>
            <a:r>
              <a:rPr lang="en-US" altLang="ja-JP" dirty="0" smtClean="0"/>
              <a:t>	</a:t>
            </a:r>
            <a:r>
              <a:rPr lang="ja-JP" altLang="en-US" dirty="0" smtClean="0"/>
              <a:t>大さじ</a:t>
            </a:r>
            <a:r>
              <a:rPr lang="en-US" altLang="ja-JP" dirty="0" smtClean="0"/>
              <a:t>	1</a:t>
            </a:r>
          </a:p>
          <a:p>
            <a:r>
              <a:rPr kumimoji="1" lang="ja-JP" altLang="en-US" dirty="0" smtClean="0"/>
              <a:t>しょうゆ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小さじ</a:t>
            </a:r>
            <a:r>
              <a:rPr kumimoji="1" lang="en-US" altLang="ja-JP" dirty="0" smtClean="0"/>
              <a:t>	1/2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41162" y="2478204"/>
            <a:ext cx="644434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6883" y="4973029"/>
            <a:ext cx="2202401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データベースへ登録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175550" y="644435"/>
            <a:ext cx="5277394" cy="5930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372166" y="736549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れんこんの塩レモンマヨ和え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124001" y="204995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表示メニュー（レシピ）例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05115" y="777242"/>
            <a:ext cx="488048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料理名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26883" y="1206695"/>
            <a:ext cx="3377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れんこんの塩レモンマヨ和え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972737" y="3296631"/>
            <a:ext cx="501997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削除</a:t>
            </a:r>
            <a:endParaRPr kumimoji="1" lang="ja-JP" altLang="en-US" sz="11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972737" y="3594790"/>
            <a:ext cx="501997" cy="261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削除</a:t>
            </a:r>
            <a:endParaRPr kumimoji="1" lang="ja-JP" altLang="en-US" sz="11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372166" y="3902959"/>
            <a:ext cx="47922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材料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372166" y="4264561"/>
            <a:ext cx="479222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れんこん</a:t>
            </a:r>
            <a:r>
              <a:rPr lang="en-US" altLang="ja-JP" sz="1200" dirty="0" smtClean="0"/>
              <a:t>		100g</a:t>
            </a:r>
            <a:endParaRPr kumimoji="1" lang="ja-JP" altLang="en-US" sz="12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72166" y="4547530"/>
            <a:ext cx="479222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マヨネーズ</a:t>
            </a:r>
            <a:r>
              <a:rPr lang="en-US" altLang="ja-JP" sz="1200" dirty="0" smtClean="0"/>
              <a:t>		</a:t>
            </a:r>
            <a:r>
              <a:rPr lang="ja-JP" altLang="en-US" sz="1200" dirty="0" smtClean="0"/>
              <a:t>大さじ</a:t>
            </a:r>
            <a:r>
              <a:rPr lang="en-US" altLang="ja-JP" sz="1200" dirty="0" smtClean="0"/>
              <a:t>1</a:t>
            </a:r>
            <a:endParaRPr kumimoji="1" lang="ja-JP" altLang="en-US" sz="1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26883" y="4041437"/>
            <a:ext cx="488048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料理画像</a:t>
            </a:r>
            <a:r>
              <a:rPr lang="en-US" altLang="ja-JP" dirty="0" smtClean="0"/>
              <a:t>URL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26883" y="4467943"/>
            <a:ext cx="4858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hlinkClick r:id="rId2"/>
              </a:rPr>
              <a:t>http://www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～～～～</a:t>
            </a:r>
            <a:endParaRPr kumimoji="1" lang="ja-JP" altLang="en-US" dirty="0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66" y="1146574"/>
            <a:ext cx="4792224" cy="2620747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6372166" y="4834144"/>
            <a:ext cx="479222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しょうゆ</a:t>
            </a:r>
            <a:r>
              <a:rPr lang="en-US" altLang="ja-JP" sz="1200" dirty="0" smtClean="0"/>
              <a:t>		</a:t>
            </a:r>
            <a:r>
              <a:rPr lang="ja-JP" altLang="en-US" sz="1200" dirty="0"/>
              <a:t>小</a:t>
            </a:r>
            <a:r>
              <a:rPr lang="ja-JP" altLang="en-US" sz="1200" dirty="0" smtClean="0"/>
              <a:t>さじ</a:t>
            </a:r>
            <a:r>
              <a:rPr lang="en-US" altLang="ja-JP" sz="1200" dirty="0" smtClean="0"/>
              <a:t>1/2</a:t>
            </a:r>
            <a:endParaRPr kumimoji="1" lang="ja-JP" altLang="en-US" sz="12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372166" y="5120758"/>
            <a:ext cx="479222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塩</a:t>
            </a:r>
            <a:r>
              <a:rPr lang="en-US" altLang="ja-JP" sz="1200" dirty="0" smtClean="0"/>
              <a:t>		</a:t>
            </a:r>
            <a:r>
              <a:rPr lang="ja-JP" altLang="en-US" sz="1200" dirty="0" smtClean="0"/>
              <a:t>少々</a:t>
            </a:r>
            <a:endParaRPr kumimoji="1" lang="ja-JP" altLang="en-US" sz="12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372166" y="5608980"/>
            <a:ext cx="47922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作り方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372166" y="5973835"/>
            <a:ext cx="479222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おのおの自由に作成すること</a:t>
            </a:r>
            <a:endParaRPr kumimoji="1" lang="ja-JP" altLang="en-US" sz="12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099924" y="367436"/>
            <a:ext cx="166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タイトルデータを入れる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333874" y="823408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</a:rPr>
              <a:t>URL</a:t>
            </a:r>
            <a:r>
              <a:rPr lang="ja-JP" altLang="en-US" sz="1200" dirty="0" smtClean="0">
                <a:solidFill>
                  <a:srgbClr val="FF0000"/>
                </a:solidFill>
              </a:rPr>
              <a:t>画像を入れる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0656886" y="3979776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材料データを入れる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59" name="直線矢印コネクタ 58"/>
          <p:cNvCxnSpPr>
            <a:stCxn id="55" idx="1"/>
            <a:endCxn id="25" idx="3"/>
          </p:cNvCxnSpPr>
          <p:nvPr/>
        </p:nvCxnSpPr>
        <p:spPr>
          <a:xfrm flipH="1">
            <a:off x="9310791" y="505936"/>
            <a:ext cx="789133" cy="415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H="1">
            <a:off x="9557346" y="998379"/>
            <a:ext cx="789133" cy="415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9867753" y="4118275"/>
            <a:ext cx="789133" cy="4152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179239" y="61148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岩崎担当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851294" y="62771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FF0000"/>
                </a:solidFill>
              </a:rPr>
              <a:t>根本担当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4" name="二等辺三角形 63"/>
          <p:cNvSpPr/>
          <p:nvPr/>
        </p:nvSpPr>
        <p:spPr>
          <a:xfrm flipV="1">
            <a:off x="2506506" y="2527606"/>
            <a:ext cx="263775" cy="2378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5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78492" y="723182"/>
            <a:ext cx="3159210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recipes</a:t>
            </a:r>
            <a:endParaRPr kumimoji="1"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5463" y="370704"/>
            <a:ext cx="1530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DB</a:t>
            </a:r>
            <a:r>
              <a:rPr lang="ja-JP" altLang="en-US" sz="1600" dirty="0" smtClean="0"/>
              <a:t>名</a:t>
            </a:r>
            <a:r>
              <a:rPr lang="ja-JP" altLang="en-US" sz="1600" dirty="0" smtClean="0"/>
              <a:t>：</a:t>
            </a:r>
            <a:r>
              <a:rPr lang="en-US" altLang="ja-JP" sz="1600" dirty="0" err="1">
                <a:solidFill>
                  <a:srgbClr val="FF0000"/>
                </a:solidFill>
              </a:rPr>
              <a:t>cook_pad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35184" y="586679"/>
            <a:ext cx="2651516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materials</a:t>
            </a: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35183" y="927436"/>
            <a:ext cx="26515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Id(</a:t>
            </a:r>
            <a:r>
              <a:rPr kumimoji="1" lang="en-US" altLang="ja-JP" sz="1600" dirty="0" err="1" smtClean="0"/>
              <a:t>int</a:t>
            </a:r>
            <a:r>
              <a:rPr kumimoji="1" lang="en-US" altLang="ja-JP" sz="1600" dirty="0" smtClean="0"/>
              <a:t>/AI/</a:t>
            </a:r>
            <a:r>
              <a:rPr kumimoji="1" lang="ja-JP" altLang="en-US" sz="1600" dirty="0" smtClean="0"/>
              <a:t>主</a:t>
            </a:r>
            <a:endParaRPr kumimoji="1" lang="ja-JP" altLang="en-US" sz="1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35184" y="2768326"/>
            <a:ext cx="2651516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units</a:t>
            </a:r>
            <a:endParaRPr kumimoji="1" lang="ja-JP" altLang="en-US" sz="1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35184" y="3109083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Id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/AI/</a:t>
            </a:r>
            <a:r>
              <a:rPr lang="ja-JP" altLang="en-US" sz="1600" dirty="0" smtClean="0"/>
              <a:t>主</a:t>
            </a:r>
            <a:endParaRPr lang="en-US" altLang="ja-JP" sz="1600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35184" y="4624672"/>
            <a:ext cx="2651516" cy="3385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foods</a:t>
            </a:r>
            <a:endParaRPr kumimoji="1" lang="ja-JP" altLang="en-US" sz="1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35184" y="4965429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id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/AI/</a:t>
            </a:r>
            <a:r>
              <a:rPr lang="ja-JP" altLang="en-US" sz="1600" dirty="0" smtClean="0"/>
              <a:t>主</a:t>
            </a:r>
            <a:endParaRPr kumimoji="1" lang="ja-JP" altLang="en-US" sz="16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35184" y="5306186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food_name</a:t>
            </a:r>
            <a:r>
              <a:rPr lang="ja-JP" altLang="en-US" sz="1600" dirty="0"/>
              <a:t>（</a:t>
            </a:r>
            <a:r>
              <a:rPr lang="en-US" altLang="ja-JP" sz="1600" dirty="0" smtClean="0"/>
              <a:t>varchar64</a:t>
            </a:r>
            <a:endParaRPr lang="ja-JP" altLang="en-US" sz="16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35183" y="1268186"/>
            <a:ext cx="26515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material_name</a:t>
            </a:r>
            <a:r>
              <a:rPr kumimoji="1" lang="ja-JP" altLang="en-US" sz="1600" dirty="0" smtClean="0"/>
              <a:t>（</a:t>
            </a:r>
            <a:r>
              <a:rPr kumimoji="1" lang="en-US" altLang="ja-JP" sz="1600" dirty="0" smtClean="0"/>
              <a:t>varchar64</a:t>
            </a:r>
            <a:endParaRPr kumimoji="1" lang="ja-JP" altLang="en-US" sz="16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35184" y="3448136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unit_name</a:t>
            </a:r>
            <a:r>
              <a:rPr lang="ja-JP" altLang="en-US" sz="1600" dirty="0"/>
              <a:t>（</a:t>
            </a:r>
            <a:r>
              <a:rPr lang="en-US" altLang="ja-JP" sz="1600" dirty="0" smtClean="0"/>
              <a:t>varchar16</a:t>
            </a:r>
            <a:endParaRPr lang="ja-JP" altLang="en-US" sz="16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78491" y="1054309"/>
            <a:ext cx="31592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Id</a:t>
            </a:r>
            <a:r>
              <a:rPr lang="en-US" altLang="ja-JP" sz="1600" dirty="0"/>
              <a:t>(</a:t>
            </a:r>
            <a:r>
              <a:rPr lang="en-US" altLang="ja-JP" sz="1600" dirty="0" err="1"/>
              <a:t>int</a:t>
            </a:r>
            <a:r>
              <a:rPr lang="en-US" altLang="ja-JP" sz="1600" dirty="0"/>
              <a:t>/AI/</a:t>
            </a:r>
            <a:r>
              <a:rPr lang="ja-JP" altLang="en-US" sz="1600" dirty="0" smtClean="0"/>
              <a:t>主</a:t>
            </a:r>
            <a:endParaRPr kumimoji="1" lang="ja-JP" altLang="en-US" sz="16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78491" y="1395094"/>
            <a:ext cx="31592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food_id</a:t>
            </a:r>
            <a:r>
              <a:rPr kumimoji="1" lang="ja-JP" altLang="en-US" sz="1600" dirty="0" smtClean="0"/>
              <a:t>（</a:t>
            </a:r>
            <a:r>
              <a:rPr kumimoji="1" lang="en-US" altLang="ja-JP" sz="1600" dirty="0" err="1" smtClean="0"/>
              <a:t>int</a:t>
            </a:r>
            <a:endParaRPr kumimoji="1" lang="ja-JP" altLang="en-US" sz="16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84141" y="1735816"/>
            <a:ext cx="315356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material_id</a:t>
            </a:r>
            <a:endParaRPr kumimoji="1" lang="ja-JP" altLang="en-US" sz="16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84141" y="2076601"/>
            <a:ext cx="315356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amount</a:t>
            </a:r>
            <a:r>
              <a:rPr lang="ja-JP" altLang="en-US" sz="1600" dirty="0"/>
              <a:t>（</a:t>
            </a:r>
            <a:r>
              <a:rPr lang="en-US" altLang="ja-JP" sz="1600" dirty="0" err="1" smtClean="0"/>
              <a:t>int</a:t>
            </a:r>
            <a:endParaRPr lang="ja-JP" altLang="en-US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779230" y="574327"/>
            <a:ext cx="171542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※CRUD</a:t>
            </a:r>
            <a:r>
              <a:rPr lang="ja-JP" altLang="en-US" sz="1600" dirty="0" smtClean="0"/>
              <a:t>作成</a:t>
            </a:r>
            <a:endParaRPr lang="en-US" altLang="ja-JP" sz="1600" dirty="0" smtClean="0"/>
          </a:p>
          <a:p>
            <a:r>
              <a:rPr lang="ja-JP" altLang="en-US" sz="1600" dirty="0" smtClean="0"/>
              <a:t>（たまねぎ、しょうゆなど材料名を登録）</a:t>
            </a:r>
            <a:endParaRPr kumimoji="1" lang="ja-JP" altLang="en-US" sz="16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779229" y="2673328"/>
            <a:ext cx="294534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※CRUD</a:t>
            </a:r>
            <a:r>
              <a:rPr lang="ja-JP" altLang="en-US" sz="1600" dirty="0" smtClean="0"/>
              <a:t>作成しない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下記を登録すること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Id	</a:t>
            </a:r>
            <a:r>
              <a:rPr kumimoji="1" lang="en-US" altLang="ja-JP" sz="1600" dirty="0" err="1" smtClean="0"/>
              <a:t>unit_name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1	g</a:t>
            </a:r>
          </a:p>
          <a:p>
            <a:r>
              <a:rPr kumimoji="1" lang="en-US" altLang="ja-JP" sz="1600" dirty="0" smtClean="0"/>
              <a:t>2	</a:t>
            </a:r>
            <a:r>
              <a:rPr kumimoji="1" lang="ja-JP" altLang="en-US" sz="1600" dirty="0" smtClean="0"/>
              <a:t>小さじ</a:t>
            </a:r>
            <a:endParaRPr kumimoji="1" lang="en-US" altLang="ja-JP" sz="1600" dirty="0" smtClean="0"/>
          </a:p>
          <a:p>
            <a:r>
              <a:rPr lang="en-US" altLang="ja-JP" sz="1600" dirty="0" smtClean="0"/>
              <a:t>3	</a:t>
            </a:r>
            <a:r>
              <a:rPr lang="ja-JP" altLang="en-US" sz="1600" dirty="0" smtClean="0"/>
              <a:t>大さじ</a:t>
            </a:r>
            <a:endParaRPr lang="en-US" altLang="ja-JP" sz="1600" dirty="0" smtClean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779229" y="4539811"/>
            <a:ext cx="26595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※CRUD</a:t>
            </a:r>
            <a:r>
              <a:rPr lang="ja-JP" altLang="en-US" sz="1600" dirty="0" smtClean="0"/>
              <a:t>作成</a:t>
            </a:r>
            <a:endParaRPr lang="en-US" altLang="ja-JP" sz="1600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84140" y="2417253"/>
            <a:ext cx="31535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unit_id</a:t>
            </a:r>
            <a:r>
              <a:rPr lang="ja-JP" altLang="en-US" sz="1600" dirty="0"/>
              <a:t>（</a:t>
            </a:r>
            <a:r>
              <a:rPr lang="en-US" altLang="ja-JP" sz="1600" dirty="0" err="1" smtClean="0"/>
              <a:t>int</a:t>
            </a:r>
            <a:endParaRPr lang="ja-JP" altLang="en-US" sz="16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235183" y="1599411"/>
            <a:ext cx="26515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Created</a:t>
            </a:r>
            <a:r>
              <a:rPr kumimoji="1" lang="ja-JP" altLang="en-US" sz="1600" dirty="0" smtClean="0"/>
              <a:t>（</a:t>
            </a:r>
            <a:r>
              <a:rPr kumimoji="1" lang="en-US" altLang="ja-JP" sz="1600" dirty="0" err="1" smtClean="0"/>
              <a:t>datetime</a:t>
            </a:r>
            <a:endParaRPr kumimoji="1" lang="ja-JP" altLang="en-US" sz="16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235183" y="1932516"/>
            <a:ext cx="26515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modified</a:t>
            </a:r>
            <a:r>
              <a:rPr lang="ja-JP" altLang="en-US" sz="1600" dirty="0"/>
              <a:t> （</a:t>
            </a:r>
            <a:r>
              <a:rPr lang="en-US" altLang="ja-JP" sz="1600" dirty="0" err="1"/>
              <a:t>datetime</a:t>
            </a:r>
            <a:endParaRPr kumimoji="1" lang="ja-JP" altLang="en-US" sz="16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235184" y="3785110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created</a:t>
            </a:r>
            <a:r>
              <a:rPr lang="ja-JP" altLang="en-US" sz="1600" dirty="0"/>
              <a:t> （</a:t>
            </a:r>
            <a:r>
              <a:rPr lang="en-US" altLang="ja-JP" sz="1600" dirty="0" err="1"/>
              <a:t>datetime</a:t>
            </a:r>
            <a:endParaRPr kumimoji="1" lang="ja-JP" altLang="en-US" sz="16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235184" y="4127740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modified</a:t>
            </a:r>
            <a:r>
              <a:rPr lang="ja-JP" altLang="en-US" sz="1600" dirty="0"/>
              <a:t> （</a:t>
            </a:r>
            <a:r>
              <a:rPr lang="en-US" altLang="ja-JP" sz="1600" dirty="0" err="1"/>
              <a:t>datetime</a:t>
            </a:r>
            <a:endParaRPr kumimoji="1" lang="ja-JP" altLang="en-US" sz="16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235184" y="5639860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created</a:t>
            </a:r>
            <a:r>
              <a:rPr lang="ja-JP" altLang="en-US" sz="1600" dirty="0"/>
              <a:t> （</a:t>
            </a:r>
            <a:r>
              <a:rPr lang="en-US" altLang="ja-JP" sz="1600" dirty="0" err="1"/>
              <a:t>datetime</a:t>
            </a:r>
            <a:endParaRPr kumimoji="1" lang="ja-JP" altLang="en-US" sz="16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235184" y="5972965"/>
            <a:ext cx="26515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modified</a:t>
            </a:r>
            <a:r>
              <a:rPr lang="ja-JP" altLang="en-US" sz="1600" dirty="0"/>
              <a:t> （</a:t>
            </a:r>
            <a:r>
              <a:rPr lang="en-US" altLang="ja-JP" sz="1600" dirty="0" err="1"/>
              <a:t>datetime</a:t>
            </a:r>
            <a:endParaRPr kumimoji="1" lang="ja-JP" altLang="en-US" sz="16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84140" y="2754101"/>
            <a:ext cx="31535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created</a:t>
            </a:r>
            <a:r>
              <a:rPr lang="ja-JP" altLang="en-US" sz="1600" dirty="0"/>
              <a:t> （</a:t>
            </a:r>
            <a:r>
              <a:rPr lang="en-US" altLang="ja-JP" sz="1600" dirty="0" err="1"/>
              <a:t>datetime</a:t>
            </a:r>
            <a:endParaRPr kumimoji="1" lang="ja-JP" altLang="en-US" sz="16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84140" y="3096731"/>
            <a:ext cx="31535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modified</a:t>
            </a:r>
            <a:r>
              <a:rPr lang="ja-JP" altLang="en-US" sz="1600" dirty="0"/>
              <a:t> （</a:t>
            </a:r>
            <a:r>
              <a:rPr lang="en-US" altLang="ja-JP" sz="1600" dirty="0" err="1"/>
              <a:t>datetime</a:t>
            </a:r>
            <a:endParaRPr kumimoji="1" lang="ja-JP" altLang="en-US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56755" y="65208"/>
            <a:ext cx="3307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保存フォルダ：</a:t>
            </a:r>
            <a:r>
              <a:rPr lang="en-US" altLang="ja-JP" sz="1600" dirty="0" smtClean="0"/>
              <a:t>~~\</a:t>
            </a:r>
            <a:r>
              <a:rPr lang="en-US" altLang="ja-JP" sz="1600" dirty="0" err="1" smtClean="0"/>
              <a:t>htdocs</a:t>
            </a:r>
            <a:r>
              <a:rPr lang="en-US" altLang="ja-JP" sz="1600" dirty="0" smtClean="0"/>
              <a:t>\</a:t>
            </a:r>
            <a:r>
              <a:rPr lang="en-US" altLang="ja-JP" sz="1600" dirty="0" err="1">
                <a:solidFill>
                  <a:srgbClr val="FF0000"/>
                </a:solidFill>
              </a:rPr>
              <a:t>cook_pad</a:t>
            </a:r>
            <a:r>
              <a:rPr lang="en-US" altLang="ja-JP" sz="1600" dirty="0" smtClean="0"/>
              <a:t>\</a:t>
            </a:r>
            <a:endParaRPr kumimoji="1" lang="ja-JP" altLang="en-US" sz="1600" dirty="0"/>
          </a:p>
        </p:txBody>
      </p:sp>
      <p:grpSp>
        <p:nvGrpSpPr>
          <p:cNvPr id="36" name="グループ化 35"/>
          <p:cNvGrpSpPr/>
          <p:nvPr/>
        </p:nvGrpSpPr>
        <p:grpSpPr>
          <a:xfrm>
            <a:off x="3937702" y="1489363"/>
            <a:ext cx="145927" cy="169276"/>
            <a:chOff x="1945566" y="4585911"/>
            <a:chExt cx="825061" cy="957071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1945566" y="4585911"/>
              <a:ext cx="825061" cy="478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V="1">
              <a:off x="1945566" y="5055623"/>
              <a:ext cx="825061" cy="487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1945566" y="5064447"/>
              <a:ext cx="8250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/>
          <p:cNvGrpSpPr/>
          <p:nvPr/>
        </p:nvGrpSpPr>
        <p:grpSpPr>
          <a:xfrm>
            <a:off x="3937702" y="1820455"/>
            <a:ext cx="145927" cy="169276"/>
            <a:chOff x="1945566" y="4585911"/>
            <a:chExt cx="825061" cy="957071"/>
          </a:xfrm>
        </p:grpSpPr>
        <p:cxnSp>
          <p:nvCxnSpPr>
            <p:cNvPr id="67" name="直線コネクタ 66"/>
            <p:cNvCxnSpPr/>
            <p:nvPr/>
          </p:nvCxnSpPr>
          <p:spPr>
            <a:xfrm>
              <a:off x="1945566" y="4585911"/>
              <a:ext cx="825061" cy="478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1945566" y="5055623"/>
              <a:ext cx="825061" cy="487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/>
            <p:cNvCxnSpPr/>
            <p:nvPr/>
          </p:nvCxnSpPr>
          <p:spPr>
            <a:xfrm>
              <a:off x="1945566" y="5064447"/>
              <a:ext cx="8250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グループ化 69"/>
          <p:cNvGrpSpPr/>
          <p:nvPr/>
        </p:nvGrpSpPr>
        <p:grpSpPr>
          <a:xfrm>
            <a:off x="3937702" y="2498022"/>
            <a:ext cx="145927" cy="169276"/>
            <a:chOff x="1945566" y="4585911"/>
            <a:chExt cx="825061" cy="957071"/>
          </a:xfrm>
        </p:grpSpPr>
        <p:cxnSp>
          <p:nvCxnSpPr>
            <p:cNvPr id="71" name="直線コネクタ 70"/>
            <p:cNvCxnSpPr/>
            <p:nvPr/>
          </p:nvCxnSpPr>
          <p:spPr>
            <a:xfrm>
              <a:off x="1945566" y="4585911"/>
              <a:ext cx="825061" cy="478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V="1">
              <a:off x="1945566" y="5055623"/>
              <a:ext cx="825061" cy="487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/>
            <p:cNvCxnSpPr/>
            <p:nvPr/>
          </p:nvCxnSpPr>
          <p:spPr>
            <a:xfrm>
              <a:off x="1945566" y="5064447"/>
              <a:ext cx="82506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円/楕円 36"/>
          <p:cNvSpPr/>
          <p:nvPr/>
        </p:nvSpPr>
        <p:spPr>
          <a:xfrm>
            <a:off x="4083629" y="1501631"/>
            <a:ext cx="157008" cy="15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4077650" y="1825027"/>
            <a:ext cx="157008" cy="15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4077650" y="2506421"/>
            <a:ext cx="157008" cy="15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5077430" y="3201145"/>
            <a:ext cx="157008" cy="15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5077430" y="5060845"/>
            <a:ext cx="157008" cy="15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5077430" y="1021522"/>
            <a:ext cx="157008" cy="157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/>
          <p:cNvCxnSpPr>
            <a:stCxn id="78" idx="2"/>
            <a:endCxn id="37" idx="6"/>
          </p:cNvCxnSpPr>
          <p:nvPr/>
        </p:nvCxnSpPr>
        <p:spPr>
          <a:xfrm flipH="1">
            <a:off x="4240637" y="1100026"/>
            <a:ext cx="836793" cy="480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>
            <a:stCxn id="76" idx="2"/>
            <a:endCxn id="74" idx="6"/>
          </p:cNvCxnSpPr>
          <p:nvPr/>
        </p:nvCxnSpPr>
        <p:spPr>
          <a:xfrm flipH="1" flipV="1">
            <a:off x="4234658" y="1903531"/>
            <a:ext cx="842772" cy="1376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77" idx="2"/>
            <a:endCxn id="75" idx="6"/>
          </p:cNvCxnSpPr>
          <p:nvPr/>
        </p:nvCxnSpPr>
        <p:spPr>
          <a:xfrm flipH="1" flipV="1">
            <a:off x="4234658" y="2584925"/>
            <a:ext cx="842772" cy="2554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704169" y="3635297"/>
            <a:ext cx="265959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※CRUD</a:t>
            </a:r>
            <a:r>
              <a:rPr lang="ja-JP" altLang="en-US" sz="1600" dirty="0" smtClean="0"/>
              <a:t>作成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7258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5592" y="971564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素材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5463" y="204995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DB</a:t>
            </a:r>
            <a:r>
              <a:rPr lang="ja-JP" altLang="en-US" dirty="0" smtClean="0"/>
              <a:t>名：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12073" y="971543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材料データ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12073" y="1340875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12072" y="2264163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数量単位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12072" y="2633495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Id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827498" y="1340861"/>
            <a:ext cx="224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材料名（たまねぎ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66647" y="1340854"/>
            <a:ext cx="1371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材料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40479" y="1340840"/>
            <a:ext cx="1242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数量（</a:t>
            </a:r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82729" y="1340840"/>
            <a:ext cx="1047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66647" y="1710186"/>
            <a:ext cx="1371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材料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40479" y="1710172"/>
            <a:ext cx="1242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数量（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082729" y="1710172"/>
            <a:ext cx="1047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数量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112072" y="3692684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料理リスト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827497" y="4062016"/>
            <a:ext cx="2030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料理名（ｵﾑﾚﾂ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112072" y="4062016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料理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827497" y="4431348"/>
            <a:ext cx="2030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料理名（ﾊﾝﾊﾞｰｸﾞ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12072" y="4431348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料理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12073" y="1710200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827498" y="1710186"/>
            <a:ext cx="224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材料名（しょうゆ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827498" y="2626983"/>
            <a:ext cx="224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単位名（</a:t>
            </a:r>
            <a:r>
              <a:rPr kumimoji="1" lang="en-US" altLang="ja-JP" dirty="0" smtClean="0"/>
              <a:t>g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112072" y="3010648"/>
            <a:ext cx="171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Id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827498" y="3004136"/>
            <a:ext cx="22405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単位名（大さじ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346371" y="1340840"/>
            <a:ext cx="1120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ﾚｼﾋﾟ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45080" y="1710151"/>
            <a:ext cx="1120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ﾚｼﾋﾟ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35591" y="1340791"/>
            <a:ext cx="9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35591" y="1710151"/>
            <a:ext cx="9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462772" y="2079511"/>
            <a:ext cx="1371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材料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36604" y="2079497"/>
            <a:ext cx="1242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数量（</a:t>
            </a:r>
            <a:r>
              <a:rPr kumimoji="1" lang="en-US" altLang="ja-JP" dirty="0" smtClean="0"/>
              <a:t>100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078854" y="2079497"/>
            <a:ext cx="1047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単位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62772" y="2448843"/>
            <a:ext cx="1371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材料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36604" y="2448829"/>
            <a:ext cx="1242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数量（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78854" y="2448829"/>
            <a:ext cx="1047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数量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342496" y="2079497"/>
            <a:ext cx="1120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ﾚｼﾋﾟ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341205" y="2448808"/>
            <a:ext cx="11202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ﾚｼﾋﾟ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31716" y="2079448"/>
            <a:ext cx="9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31716" y="2448808"/>
            <a:ext cx="9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12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295</Words>
  <Application>Microsoft Office PowerPoint</Application>
  <PresentationFormat>ワイド画面</PresentationFormat>
  <Paragraphs>107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Iwasaki.Kazuharu</dc:creator>
  <cp:lastModifiedBy>Iwasaki.Kazuharu</cp:lastModifiedBy>
  <cp:revision>15</cp:revision>
  <dcterms:created xsi:type="dcterms:W3CDTF">2016-01-09T06:39:32Z</dcterms:created>
  <dcterms:modified xsi:type="dcterms:W3CDTF">2016-01-09T08:09:37Z</dcterms:modified>
</cp:coreProperties>
</file>