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-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298</Words>
  <Application>Microsoft Office PowerPoint</Application>
  <PresentationFormat>ワイド画面</PresentationFormat>
  <Paragraphs>108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Iwasaki.Kazuharu</dc:creator>
  <cp:lastModifiedBy>Nemoto.Yoshiyuki</cp:lastModifiedBy>
  <cp:revision>17</cp:revision>
  <dcterms:created xsi:type="dcterms:W3CDTF">2016-01-09T06:39:32Z</dcterms:created>
  <dcterms:modified xsi:type="dcterms:W3CDTF">2016-01-09T09:26:36Z</dcterms:modified>
</cp:coreProperties>
</file>