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70" r:id="rId6"/>
    <p:sldId id="271" r:id="rId7"/>
    <p:sldId id="269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BA078-1DFA-4222-9FC7-D2662CCF0A6F}" type="datetimeFigureOut">
              <a:rPr lang="ru-RU" smtClean="0"/>
              <a:t>16.05.2014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D7C4F-59D1-441E-856D-2FAAD6CF8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3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225C-50D8-4FA5-9FED-1CE50DC0145D}" type="datetime1">
              <a:rPr lang="ru-RU" smtClean="0"/>
              <a:t>16.05.2014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83E-9F00-46E7-BB01-487AE5818E1B}" type="datetime1">
              <a:rPr lang="ru-RU" smtClean="0"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2B7-9353-4DC2-9C8F-A152A2775F05}" type="datetime1">
              <a:rPr lang="ru-RU" smtClean="0"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DBFC-57CE-47A3-8211-2681B21EE28E}" type="datetime1">
              <a:rPr lang="ru-RU" smtClean="0"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A27-F8C9-41C7-93FA-52DA6CF048AB}" type="datetime1">
              <a:rPr lang="ru-RU" smtClean="0"/>
              <a:t>16.05.2014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FAF-8B06-4EE8-980D-5A77510A4D3D}" type="datetime1">
              <a:rPr lang="ru-RU" smtClean="0"/>
              <a:t>16.05.2014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A717-AC81-4DC7-BD59-EFD77B334B47}" type="datetime1">
              <a:rPr lang="ru-RU" smtClean="0"/>
              <a:t>16.05.2014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2A9-965B-421E-9552-505378A70D46}" type="datetime1">
              <a:rPr lang="ru-RU" smtClean="0"/>
              <a:t>16.05.2014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6387-7872-4665-AFD1-D749F787911A}" type="datetime1">
              <a:rPr lang="ru-RU" smtClean="0"/>
              <a:t>16.05.2014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D32-60A5-4EC9-BDB4-8AC8FD8E181A}" type="datetime1">
              <a:rPr lang="ru-RU" smtClean="0"/>
              <a:t>16.05.2014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AC29-69B5-49BF-AE38-87F49CF3948F}" type="datetime1">
              <a:rPr lang="ru-RU" smtClean="0"/>
              <a:t>16.05.2014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9B9EC0-E459-4CC2-A7E1-03D482C10921}" type="datetime1">
              <a:rPr lang="ru-RU" smtClean="0"/>
              <a:t>16.05.2014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38AF957-747D-49C1-B948-9D0607915A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5013176"/>
            <a:ext cx="4824536" cy="165618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Кириченко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М.И.,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САПР – 1.1П </a:t>
            </a:r>
          </a:p>
          <a:p>
            <a:pPr algn="l">
              <a:lnSpc>
                <a:spcPct val="12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b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 кафедры САПР и ПК Орлова Ю.А.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АВТОМАТИЗАЦИЯ ПЕРЕВОДА РУССКОГО ЖЕСТОВОГО ЯЗЫКА В </a:t>
            </a:r>
            <a:r>
              <a:rPr lang="ru-RU" b="1" dirty="0" smtClean="0">
                <a:solidFill>
                  <a:schemeClr val="tx1"/>
                </a:solidFill>
              </a:rPr>
              <a:t>ТЕКСТ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>
            <a:normAutofit fontScale="92500" lnSpcReduction="10000"/>
          </a:bodyPr>
          <a:lstStyle/>
          <a:p>
            <a:pPr marL="0" indent="45000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 повышение качества и точности передачи информации при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сурдокоммуникации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 счет автоматизации перевода русского жестового языка в текст.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Объектом исследования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является процесс перевода русского жестового языка в текст.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Проблема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  неэффективный перевод русского жестового языка в текста, недостаток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сурдопереводчиков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Предметом исследования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будут являться методы и средства распознавания жестов русского жестового языка в текст.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57606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проанализированных источников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3184786"/>
              </p:ext>
            </p:extLst>
          </p:nvPr>
        </p:nvGraphicFramePr>
        <p:xfrm>
          <a:off x="611560" y="692696"/>
          <a:ext cx="8352928" cy="603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7"/>
                <a:gridCol w="1800199"/>
                <a:gridCol w="936104"/>
                <a:gridCol w="1656184"/>
                <a:gridCol w="2016224"/>
              </a:tblGrid>
              <a:tr h="81912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Ключевые слова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источника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Книги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Статьи на русс. яз.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Статьи на англ. яз.</a:t>
                      </a:r>
                      <a:endParaRPr lang="ru-RU" dirty="0"/>
                    </a:p>
                  </a:txBody>
                  <a:tcPr/>
                </a:tc>
              </a:tr>
              <a:tr h="1205096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Задача 1. Исследовать жесты, найти определения жестов.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</a:t>
                      </a:r>
                      <a:r>
                        <a:rPr lang="ru-RU" baseline="0" dirty="0" smtClean="0"/>
                        <a:t> жестов, жесты, язык глухонемых.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http://jestov.net/dictionary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en-US" dirty="0" smtClean="0"/>
                        <a:t>http://www.digitgestus.com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 2. 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Научиться</a:t>
                      </a:r>
                      <a:r>
                        <a:rPr lang="ru-RU" baseline="0" dirty="0" smtClean="0"/>
                        <a:t> распознавать руки и их элементы (ладони (пальцы), локти, плечи)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Распознавание рук, распознавание</a:t>
                      </a:r>
                      <a:r>
                        <a:rPr lang="ru-RU" baseline="0" dirty="0" smtClean="0"/>
                        <a:t> пальцев.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http://habrahabr.ru/post/187232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http://sibac.info/index.php/2009-07-01-10-21-16/5717-2012-12-28-09-59-20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http://eeeweba.ntu.edu.sg/computervision/Research%20Papers/2011/Robust%20Hand%20Gesture%20Recognition%20with%20Kinect%20Sensor.pdf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http://cvrlcode.ics.forth.gr/handtracking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4161629"/>
              </p:ext>
            </p:extLst>
          </p:nvPr>
        </p:nvGraphicFramePr>
        <p:xfrm>
          <a:off x="467544" y="476672"/>
          <a:ext cx="8496943" cy="578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199"/>
                <a:gridCol w="1584177"/>
                <a:gridCol w="1230343"/>
                <a:gridCol w="1831238"/>
                <a:gridCol w="2050986"/>
              </a:tblGrid>
              <a:tr h="81912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Ключевые слова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источника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Книги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Статьи на русс. яз.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Статьи на англ. яз.</a:t>
                      </a:r>
                      <a:endParaRPr lang="ru-RU" dirty="0"/>
                    </a:p>
                  </a:txBody>
                  <a:tcPr/>
                </a:tc>
              </a:tr>
              <a:tr h="1205096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+mn-lt"/>
                        </a:rPr>
                        <a:t>Задача 3. Обучение распознавания кистей рук.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Распознавание кистей</a:t>
                      </a:r>
                      <a:r>
                        <a:rPr lang="ru-RU" sz="1600" baseline="0" dirty="0" smtClean="0">
                          <a:latin typeface="+mn-lt"/>
                        </a:rPr>
                        <a:t> через </a:t>
                      </a:r>
                      <a:r>
                        <a:rPr lang="ru-RU" sz="1600" dirty="0" smtClean="0">
                          <a:latin typeface="+mn-lt"/>
                        </a:rPr>
                        <a:t>обучающую выборку,</a:t>
                      </a:r>
                      <a:r>
                        <a:rPr lang="ru-RU" sz="1600" baseline="0" dirty="0" smtClean="0">
                          <a:latin typeface="+mn-lt"/>
                        </a:rPr>
                        <a:t> распознавание кистей.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http://habrahabr.ru/post/208092</a:t>
                      </a:r>
                      <a:endParaRPr lang="ru-RU" sz="1600" dirty="0" smtClean="0"/>
                    </a:p>
                    <a:p>
                      <a:endParaRPr lang="ru-RU" sz="1600" dirty="0" smtClean="0"/>
                    </a:p>
                    <a:p>
                      <a:r>
                        <a:rPr lang="en-US" sz="1600" dirty="0" smtClean="0"/>
                        <a:t>http://otherreferats.allbest.ru/programming/00303844_0.html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n-lt"/>
                        </a:rPr>
                        <a:t>Задача 4. </a:t>
                      </a:r>
                      <a:br>
                        <a:rPr lang="ru-RU" dirty="0" smtClean="0">
                          <a:latin typeface="+mn-lt"/>
                        </a:rPr>
                      </a:br>
                      <a:r>
                        <a:rPr lang="ru-RU" dirty="0" smtClean="0">
                          <a:latin typeface="+mn-lt"/>
                        </a:rPr>
                        <a:t>Распознавание жестов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Распознавание жестов, </a:t>
                      </a:r>
                      <a:r>
                        <a:rPr lang="en-US" sz="1600" dirty="0" smtClean="0">
                          <a:latin typeface="+mn-lt"/>
                        </a:rPr>
                        <a:t>gesture recognition</a:t>
                      </a:r>
                      <a:r>
                        <a:rPr lang="ru-RU" sz="1600" dirty="0" smtClean="0">
                          <a:latin typeface="+mn-lt"/>
                        </a:rPr>
                        <a:t>.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J. </a:t>
                      </a:r>
                      <a:r>
                        <a:rPr lang="en-US" sz="1600" dirty="0" err="1" smtClean="0"/>
                        <a:t>Shotton</a:t>
                      </a:r>
                      <a:r>
                        <a:rPr lang="en-US" sz="1600" dirty="0" smtClean="0"/>
                        <a:t>, A. Fitzgibbon and M. Cook, etc. “Real-time human pose </a:t>
                      </a:r>
                    </a:p>
                    <a:p>
                      <a:r>
                        <a:rPr lang="en-US" sz="1600" dirty="0" smtClean="0"/>
                        <a:t>recognition in parts from single depth images”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http://www.pandia.ru/text/77/270/76787.php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http://www.pvsm.ru/microsoft/39107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http://www.creativedistraction.com/demos/gesture-recognition-kinect-with-hidden-markov-models-hmms/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http://channel9.msdn.com/coding4fun/kinect/Open-source-Kinect-gesture-recognition-project-Kinect-DTW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9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/>
              <a:t>Структура диссертации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978080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Глава 1. Исследование предметной области языка жестов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1.1. Понятие жестовой речи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1.2. Описание статических и динамических жестов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1.3. Примеры языка жестов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Глава 2. Обзор существующих методов и систем распознавания жестов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2.1. Существующие системы распознавания жестов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2.2. Технология распознавания жестов с помощью визуальных методов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2.3. Описание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Kinect</a:t>
            </a: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Глава 3. Методы, используемые для реализации системы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3.1. Метод распознавания рук и их составных частей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3.2. Метод распознавания </a:t>
            </a:r>
            <a:r>
              <a:rPr lang="ru-RU" dirty="0" err="1" smtClean="0"/>
              <a:t>дактильных</a:t>
            </a:r>
            <a:r>
              <a:rPr lang="ru-RU" dirty="0" smtClean="0"/>
              <a:t> букв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3.3. Метод распознавания </a:t>
            </a:r>
            <a:r>
              <a:rPr lang="ru-RU" dirty="0" err="1" smtClean="0"/>
              <a:t>дактильных</a:t>
            </a:r>
            <a:r>
              <a:rPr lang="ru-RU" dirty="0" smtClean="0"/>
              <a:t> слов</a:t>
            </a:r>
          </a:p>
        </p:txBody>
      </p:sp>
    </p:spTree>
    <p:extLst>
      <p:ext uri="{BB962C8B-B14F-4D97-AF65-F5344CB8AC3E}">
        <p14:creationId xmlns:p14="http://schemas.microsoft.com/office/powerpoint/2010/main" val="73486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/>
              <a:t>Структура диссертации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2215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Глава 4. Разработка алгоритмического и программного обеспечения распознавания </a:t>
            </a:r>
            <a:r>
              <a:rPr lang="ru-RU" dirty="0" err="1" smtClean="0"/>
              <a:t>дактильных</a:t>
            </a:r>
            <a:r>
              <a:rPr lang="ru-RU" dirty="0" smtClean="0"/>
              <a:t> букв и слов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4.1. Алгоритмическое программное обеспечение распознавания </a:t>
            </a:r>
            <a:r>
              <a:rPr lang="ru-RU" dirty="0" err="1" smtClean="0"/>
              <a:t>дактильных</a:t>
            </a:r>
            <a:r>
              <a:rPr lang="ru-RU" dirty="0" smtClean="0"/>
              <a:t> букв и слов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4.2. Архитектура программы распознавания </a:t>
            </a:r>
            <a:r>
              <a:rPr lang="ru-RU" dirty="0" err="1" smtClean="0"/>
              <a:t>дактильных</a:t>
            </a:r>
            <a:r>
              <a:rPr lang="ru-RU" dirty="0" smtClean="0"/>
              <a:t> букв и слов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Глава 5. Результаты работы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5.1. Апробация системы в режиме «обучения»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5.2. Апробация системы в режиме «распознавание </a:t>
            </a:r>
            <a:r>
              <a:rPr lang="ru-RU" dirty="0" err="1" smtClean="0"/>
              <a:t>дактильных</a:t>
            </a:r>
            <a:r>
              <a:rPr lang="ru-RU" dirty="0" smtClean="0"/>
              <a:t> букв»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5.3. Апробация системы в режиме «распознавание </a:t>
            </a:r>
            <a:r>
              <a:rPr lang="ru-RU" dirty="0" err="1" smtClean="0"/>
              <a:t>дактильных</a:t>
            </a:r>
            <a:r>
              <a:rPr lang="ru-RU" dirty="0" smtClean="0"/>
              <a:t> слов»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Глава 6. Экономическое обоснование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6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Статьи, подготовленные к публикации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8075240" cy="48230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распознавание жестов русского языка / 6-я Всероссийская научно-техническая конференция аспирантов, студентов и молодых ученых «Информатика и вычислительная техника» (ИВТ - 2014). 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Автоматизация перевода русского жестового языка в текст / Четырнадцатая национальная конференция по искусственному интеллекту с международным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(КИИ-2014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распознавания жестов / 64-я международная студенческая научно-техническая конференция (ФГБОУ ВПО "Астраханский государственный технический университет")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11th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Con-ference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(JCKBSE 2014).</a:t>
            </a:r>
          </a:p>
        </p:txBody>
      </p:sp>
    </p:spTree>
    <p:extLst>
      <p:ext uri="{BB962C8B-B14F-4D97-AF65-F5344CB8AC3E}">
        <p14:creationId xmlns:p14="http://schemas.microsoft.com/office/powerpoint/2010/main" val="26553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4482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F957-747D-49C1-B948-9D0607915AA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615</TotalTime>
  <Words>403</Words>
  <Application>Microsoft Office PowerPoint</Application>
  <PresentationFormat>Экран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Справедливость</vt:lpstr>
      <vt:lpstr>АВТОМАТИЗАЦИЯ ПЕРЕВОДА РУССКОГО ЖЕСТОВОГО ЯЗЫКА В ТЕКСТ</vt:lpstr>
      <vt:lpstr>Презентация PowerPoint</vt:lpstr>
      <vt:lpstr>Список проанализированных источников</vt:lpstr>
      <vt:lpstr>Презентация PowerPoint</vt:lpstr>
      <vt:lpstr>Структура диссертации</vt:lpstr>
      <vt:lpstr>Структура диссертации</vt:lpstr>
      <vt:lpstr>Статьи, подготовленные к публикации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ПЕРЕВОДА РУССКОГО ЖЕСТОВОГО ЯЗЫКА В ТЕКСТ</dc:title>
  <dc:creator>1</dc:creator>
  <cp:lastModifiedBy>1</cp:lastModifiedBy>
  <cp:revision>22</cp:revision>
  <dcterms:created xsi:type="dcterms:W3CDTF">2014-05-12T19:04:13Z</dcterms:created>
  <dcterms:modified xsi:type="dcterms:W3CDTF">2014-05-15T21:31:20Z</dcterms:modified>
</cp:coreProperties>
</file>