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6"/>
  </p:notesMasterIdLst>
  <p:sldIdLst>
    <p:sldId id="256" r:id="rId2"/>
    <p:sldId id="257" r:id="rId3"/>
    <p:sldId id="262" r:id="rId4"/>
    <p:sldId id="277" r:id="rId5"/>
    <p:sldId id="307" r:id="rId6"/>
    <p:sldId id="267" r:id="rId7"/>
    <p:sldId id="265" r:id="rId8"/>
    <p:sldId id="308" r:id="rId9"/>
    <p:sldId id="271" r:id="rId10"/>
    <p:sldId id="288" r:id="rId11"/>
    <p:sldId id="284" r:id="rId12"/>
    <p:sldId id="269" r:id="rId13"/>
    <p:sldId id="270" r:id="rId14"/>
    <p:sldId id="272" r:id="rId15"/>
  </p:sldIdLst>
  <p:sldSz cx="9144000" cy="5143500" type="screen16x9"/>
  <p:notesSz cx="6858000" cy="9144000"/>
  <p:embeddedFontLst>
    <p:embeddedFont>
      <p:font typeface="Cuprum" panose="020B0604020202020204" charset="0"/>
      <p:regular r:id="rId17"/>
      <p:bold r:id="rId18"/>
      <p:italic r:id="rId19"/>
      <p:boldItalic r:id="rId20"/>
    </p:embeddedFont>
    <p:embeddedFont>
      <p:font typeface="Karla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6C9256-C39F-4B10-844D-EE7DB9E853DE}">
  <a:tblStyle styleId="{8E6C9256-C39F-4B10-844D-EE7DB9E853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9110e3ff9a_0_48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9110e3ff9a_0_48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Google Shape;2321;g9110e3ff9a_0_5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2" name="Google Shape;2322;g9110e3ff9a_0_5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Google Shape;2263;g9110e3ff9a_0_5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4" name="Google Shape;2264;g9110e3ff9a_0_5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g9110e3ff9a_0_5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5" name="Google Shape;1765;g9110e3ff9a_0_5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9110e3ff9a_0_5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9110e3ff9a_0_5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9110e3ff9a_0_5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9110e3ff9a_0_5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g9110e3ff9a_0_4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4" name="Google Shape;1444;g9110e3ff9a_0_4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9110e3ff9a_0_49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9110e3ff9a_0_49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g9110e3ff9a_0_5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9" name="Google Shape;2059;g9110e3ff9a_0_5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g9110e3ff9a_0_5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1" name="Google Shape;2211;g9110e3ff9a_0_5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9133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g9110e3ff9a_0_50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8" name="Google Shape;1638;g9110e3ff9a_0_50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g9110e3ff9a_0_50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6" name="Google Shape;1626;g9110e3ff9a_0_50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9110e3ff9a_0_48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9110e3ff9a_0_48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7697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g9110e3ff9a_0_5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5" name="Google Shape;1795;g9110e3ff9a_0_5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9370905">
            <a:off x="-108092" y="-662208"/>
            <a:ext cx="9732453" cy="5741531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2"/>
          <p:cNvGrpSpPr/>
          <p:nvPr/>
        </p:nvGrpSpPr>
        <p:grpSpPr>
          <a:xfrm>
            <a:off x="7487963" y="743725"/>
            <a:ext cx="652900" cy="652900"/>
            <a:chOff x="2751400" y="2498775"/>
            <a:chExt cx="652900" cy="652900"/>
          </a:xfrm>
        </p:grpSpPr>
        <p:sp>
          <p:nvSpPr>
            <p:cNvPr id="12" name="Google Shape;12;p2"/>
            <p:cNvSpPr/>
            <p:nvPr/>
          </p:nvSpPr>
          <p:spPr>
            <a:xfrm>
              <a:off x="2751400" y="2498775"/>
              <a:ext cx="652900" cy="652900"/>
            </a:xfrm>
            <a:custGeom>
              <a:avLst/>
              <a:gdLst/>
              <a:ahLst/>
              <a:cxnLst/>
              <a:rect l="l" t="t" r="r" b="b"/>
              <a:pathLst>
                <a:path w="26116" h="26116" extrusionOk="0">
                  <a:moveTo>
                    <a:pt x="13058" y="1"/>
                  </a:moveTo>
                  <a:cubicBezTo>
                    <a:pt x="5840" y="1"/>
                    <a:pt x="0" y="5840"/>
                    <a:pt x="0" y="13058"/>
                  </a:cubicBezTo>
                  <a:cubicBezTo>
                    <a:pt x="0" y="20251"/>
                    <a:pt x="5840" y="26116"/>
                    <a:pt x="13058" y="26116"/>
                  </a:cubicBezTo>
                  <a:cubicBezTo>
                    <a:pt x="20276" y="26116"/>
                    <a:pt x="26116" y="20251"/>
                    <a:pt x="26116" y="13058"/>
                  </a:cubicBezTo>
                  <a:cubicBezTo>
                    <a:pt x="26116" y="5840"/>
                    <a:pt x="20276" y="1"/>
                    <a:pt x="130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758925" y="2889025"/>
              <a:ext cx="637875" cy="187500"/>
            </a:xfrm>
            <a:custGeom>
              <a:avLst/>
              <a:gdLst/>
              <a:ahLst/>
              <a:cxnLst/>
              <a:rect l="l" t="t" r="r" b="b"/>
              <a:pathLst>
                <a:path w="25515" h="7500" extrusionOk="0">
                  <a:moveTo>
                    <a:pt x="20492" y="0"/>
                  </a:moveTo>
                  <a:cubicBezTo>
                    <a:pt x="19762" y="0"/>
                    <a:pt x="19009" y="29"/>
                    <a:pt x="18246" y="105"/>
                  </a:cubicBezTo>
                  <a:cubicBezTo>
                    <a:pt x="14486" y="451"/>
                    <a:pt x="12558" y="4117"/>
                    <a:pt x="9135" y="4117"/>
                  </a:cubicBezTo>
                  <a:cubicBezTo>
                    <a:pt x="9090" y="4117"/>
                    <a:pt x="9044" y="4116"/>
                    <a:pt x="8998" y="4115"/>
                  </a:cubicBezTo>
                  <a:cubicBezTo>
                    <a:pt x="6291" y="4065"/>
                    <a:pt x="3183" y="1534"/>
                    <a:pt x="0" y="230"/>
                  </a:cubicBezTo>
                  <a:lnTo>
                    <a:pt x="0" y="230"/>
                  </a:lnTo>
                  <a:cubicBezTo>
                    <a:pt x="351" y="1809"/>
                    <a:pt x="978" y="3263"/>
                    <a:pt x="1830" y="4566"/>
                  </a:cubicBezTo>
                  <a:cubicBezTo>
                    <a:pt x="5238" y="5042"/>
                    <a:pt x="7920" y="6772"/>
                    <a:pt x="10953" y="7348"/>
                  </a:cubicBezTo>
                  <a:cubicBezTo>
                    <a:pt x="11518" y="7453"/>
                    <a:pt x="11996" y="7499"/>
                    <a:pt x="12409" y="7499"/>
                  </a:cubicBezTo>
                  <a:cubicBezTo>
                    <a:pt x="14646" y="7499"/>
                    <a:pt x="14969" y="6152"/>
                    <a:pt x="17043" y="5644"/>
                  </a:cubicBezTo>
                  <a:cubicBezTo>
                    <a:pt x="17262" y="5591"/>
                    <a:pt x="17491" y="5567"/>
                    <a:pt x="17729" y="5567"/>
                  </a:cubicBezTo>
                  <a:cubicBezTo>
                    <a:pt x="18962" y="5567"/>
                    <a:pt x="20426" y="6208"/>
                    <a:pt x="21855" y="6797"/>
                  </a:cubicBezTo>
                  <a:cubicBezTo>
                    <a:pt x="23659" y="5042"/>
                    <a:pt x="24963" y="2762"/>
                    <a:pt x="25514" y="230"/>
                  </a:cubicBezTo>
                  <a:cubicBezTo>
                    <a:pt x="24154" y="194"/>
                    <a:pt x="22401" y="0"/>
                    <a:pt x="204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761425" y="2606275"/>
              <a:ext cx="637250" cy="224850"/>
            </a:xfrm>
            <a:custGeom>
              <a:avLst/>
              <a:gdLst/>
              <a:ahLst/>
              <a:cxnLst/>
              <a:rect l="l" t="t" r="r" b="b"/>
              <a:pathLst>
                <a:path w="25490" h="8994" extrusionOk="0">
                  <a:moveTo>
                    <a:pt x="16340" y="0"/>
                  </a:moveTo>
                  <a:cubicBezTo>
                    <a:pt x="16049" y="0"/>
                    <a:pt x="15700" y="56"/>
                    <a:pt x="15264" y="187"/>
                  </a:cubicBezTo>
                  <a:cubicBezTo>
                    <a:pt x="12906" y="907"/>
                    <a:pt x="11308" y="4234"/>
                    <a:pt x="8202" y="4234"/>
                  </a:cubicBezTo>
                  <a:cubicBezTo>
                    <a:pt x="7742" y="4234"/>
                    <a:pt x="7250" y="4161"/>
                    <a:pt x="6717" y="3996"/>
                  </a:cubicBezTo>
                  <a:cubicBezTo>
                    <a:pt x="4311" y="3270"/>
                    <a:pt x="3785" y="1440"/>
                    <a:pt x="2908" y="87"/>
                  </a:cubicBezTo>
                  <a:cubicBezTo>
                    <a:pt x="1529" y="1615"/>
                    <a:pt x="527" y="3495"/>
                    <a:pt x="0" y="5575"/>
                  </a:cubicBezTo>
                  <a:cubicBezTo>
                    <a:pt x="2121" y="6949"/>
                    <a:pt x="4797" y="8994"/>
                    <a:pt x="6738" y="8994"/>
                  </a:cubicBezTo>
                  <a:cubicBezTo>
                    <a:pt x="6816" y="8994"/>
                    <a:pt x="6892" y="8991"/>
                    <a:pt x="6968" y="8984"/>
                  </a:cubicBezTo>
                  <a:cubicBezTo>
                    <a:pt x="9750" y="8758"/>
                    <a:pt x="13058" y="6728"/>
                    <a:pt x="16016" y="5375"/>
                  </a:cubicBezTo>
                  <a:cubicBezTo>
                    <a:pt x="16522" y="5139"/>
                    <a:pt x="16912" y="5041"/>
                    <a:pt x="17230" y="5041"/>
                  </a:cubicBezTo>
                  <a:cubicBezTo>
                    <a:pt x="18766" y="5041"/>
                    <a:pt x="18593" y="7334"/>
                    <a:pt x="21605" y="7355"/>
                  </a:cubicBezTo>
                  <a:cubicBezTo>
                    <a:pt x="21654" y="7355"/>
                    <a:pt x="21702" y="7356"/>
                    <a:pt x="21751" y="7356"/>
                  </a:cubicBezTo>
                  <a:cubicBezTo>
                    <a:pt x="23334" y="7356"/>
                    <a:pt x="24565" y="6962"/>
                    <a:pt x="25489" y="6427"/>
                  </a:cubicBezTo>
                  <a:cubicBezTo>
                    <a:pt x="25088" y="4222"/>
                    <a:pt x="24161" y="2192"/>
                    <a:pt x="22783" y="513"/>
                  </a:cubicBezTo>
                  <a:cubicBezTo>
                    <a:pt x="22610" y="1333"/>
                    <a:pt x="22233" y="2023"/>
                    <a:pt x="21156" y="2023"/>
                  </a:cubicBezTo>
                  <a:cubicBezTo>
                    <a:pt x="20982" y="2023"/>
                    <a:pt x="20789" y="2005"/>
                    <a:pt x="20577" y="1966"/>
                  </a:cubicBezTo>
                  <a:cubicBezTo>
                    <a:pt x="17828" y="1484"/>
                    <a:pt x="17837" y="0"/>
                    <a:pt x="16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07425" y="2498775"/>
              <a:ext cx="319575" cy="93675"/>
            </a:xfrm>
            <a:custGeom>
              <a:avLst/>
              <a:gdLst/>
              <a:ahLst/>
              <a:cxnLst/>
              <a:rect l="l" t="t" r="r" b="b"/>
              <a:pathLst>
                <a:path w="12783" h="3747" extrusionOk="0">
                  <a:moveTo>
                    <a:pt x="6817" y="1"/>
                  </a:moveTo>
                  <a:cubicBezTo>
                    <a:pt x="4311" y="1"/>
                    <a:pt x="2005" y="702"/>
                    <a:pt x="0" y="1930"/>
                  </a:cubicBezTo>
                  <a:cubicBezTo>
                    <a:pt x="619" y="2848"/>
                    <a:pt x="1510" y="3747"/>
                    <a:pt x="2426" y="3747"/>
                  </a:cubicBezTo>
                  <a:cubicBezTo>
                    <a:pt x="2586" y="3747"/>
                    <a:pt x="2747" y="3719"/>
                    <a:pt x="2907" y="3660"/>
                  </a:cubicBezTo>
                  <a:cubicBezTo>
                    <a:pt x="4837" y="2883"/>
                    <a:pt x="5013" y="1955"/>
                    <a:pt x="8145" y="1855"/>
                  </a:cubicBezTo>
                  <a:cubicBezTo>
                    <a:pt x="9524" y="1830"/>
                    <a:pt x="11479" y="1780"/>
                    <a:pt x="12782" y="1454"/>
                  </a:cubicBezTo>
                  <a:cubicBezTo>
                    <a:pt x="11003" y="527"/>
                    <a:pt x="8973" y="1"/>
                    <a:pt x="6817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754525" y="2694275"/>
              <a:ext cx="632875" cy="116125"/>
            </a:xfrm>
            <a:custGeom>
              <a:avLst/>
              <a:gdLst/>
              <a:ahLst/>
              <a:cxnLst/>
              <a:rect l="l" t="t" r="r" b="b"/>
              <a:pathLst>
                <a:path w="25315" h="4645" extrusionOk="0">
                  <a:moveTo>
                    <a:pt x="24888" y="0"/>
                  </a:moveTo>
                  <a:cubicBezTo>
                    <a:pt x="23044" y="1480"/>
                    <a:pt x="20871" y="2937"/>
                    <a:pt x="19529" y="2937"/>
                  </a:cubicBezTo>
                  <a:cubicBezTo>
                    <a:pt x="19485" y="2937"/>
                    <a:pt x="19442" y="2936"/>
                    <a:pt x="19399" y="2932"/>
                  </a:cubicBezTo>
                  <a:cubicBezTo>
                    <a:pt x="16718" y="2682"/>
                    <a:pt x="14938" y="326"/>
                    <a:pt x="11204" y="25"/>
                  </a:cubicBezTo>
                  <a:cubicBezTo>
                    <a:pt x="11044" y="12"/>
                    <a:pt x="10887" y="6"/>
                    <a:pt x="10732" y="6"/>
                  </a:cubicBezTo>
                  <a:cubicBezTo>
                    <a:pt x="7762" y="6"/>
                    <a:pt x="5763" y="2284"/>
                    <a:pt x="3208" y="2284"/>
                  </a:cubicBezTo>
                  <a:cubicBezTo>
                    <a:pt x="2814" y="2284"/>
                    <a:pt x="2407" y="2230"/>
                    <a:pt x="1981" y="2105"/>
                  </a:cubicBezTo>
                  <a:cubicBezTo>
                    <a:pt x="1379" y="1905"/>
                    <a:pt x="853" y="1780"/>
                    <a:pt x="377" y="1654"/>
                  </a:cubicBezTo>
                  <a:cubicBezTo>
                    <a:pt x="226" y="2231"/>
                    <a:pt x="101" y="2832"/>
                    <a:pt x="1" y="3434"/>
                  </a:cubicBezTo>
                  <a:cubicBezTo>
                    <a:pt x="953" y="3659"/>
                    <a:pt x="2031" y="3835"/>
                    <a:pt x="2983" y="3835"/>
                  </a:cubicBezTo>
                  <a:cubicBezTo>
                    <a:pt x="3011" y="3835"/>
                    <a:pt x="3038" y="3836"/>
                    <a:pt x="3065" y="3836"/>
                  </a:cubicBezTo>
                  <a:cubicBezTo>
                    <a:pt x="5573" y="3836"/>
                    <a:pt x="7105" y="1577"/>
                    <a:pt x="10452" y="1429"/>
                  </a:cubicBezTo>
                  <a:cubicBezTo>
                    <a:pt x="10524" y="1425"/>
                    <a:pt x="10597" y="1423"/>
                    <a:pt x="10669" y="1423"/>
                  </a:cubicBezTo>
                  <a:cubicBezTo>
                    <a:pt x="13691" y="1423"/>
                    <a:pt x="16374" y="4644"/>
                    <a:pt x="18918" y="4644"/>
                  </a:cubicBezTo>
                  <a:cubicBezTo>
                    <a:pt x="19146" y="4644"/>
                    <a:pt x="19374" y="4618"/>
                    <a:pt x="19600" y="4562"/>
                  </a:cubicBezTo>
                  <a:cubicBezTo>
                    <a:pt x="20953" y="4186"/>
                    <a:pt x="23284" y="2607"/>
                    <a:pt x="25314" y="1078"/>
                  </a:cubicBezTo>
                  <a:cubicBezTo>
                    <a:pt x="25189" y="702"/>
                    <a:pt x="25038" y="351"/>
                    <a:pt x="24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752025" y="2829175"/>
              <a:ext cx="619075" cy="167125"/>
            </a:xfrm>
            <a:custGeom>
              <a:avLst/>
              <a:gdLst/>
              <a:ahLst/>
              <a:cxnLst/>
              <a:rect l="l" t="t" r="r" b="b"/>
              <a:pathLst>
                <a:path w="24763" h="6685" extrusionOk="0">
                  <a:moveTo>
                    <a:pt x="14912" y="1"/>
                  </a:moveTo>
                  <a:cubicBezTo>
                    <a:pt x="14695" y="1"/>
                    <a:pt x="14486" y="30"/>
                    <a:pt x="14286" y="93"/>
                  </a:cubicBezTo>
                  <a:cubicBezTo>
                    <a:pt x="11352" y="1005"/>
                    <a:pt x="9922" y="3228"/>
                    <a:pt x="7370" y="3228"/>
                  </a:cubicBezTo>
                  <a:cubicBezTo>
                    <a:pt x="7328" y="3228"/>
                    <a:pt x="7286" y="3227"/>
                    <a:pt x="7244" y="3226"/>
                  </a:cubicBezTo>
                  <a:cubicBezTo>
                    <a:pt x="5188" y="3151"/>
                    <a:pt x="2657" y="995"/>
                    <a:pt x="0" y="168"/>
                  </a:cubicBezTo>
                  <a:lnTo>
                    <a:pt x="0" y="168"/>
                  </a:lnTo>
                  <a:cubicBezTo>
                    <a:pt x="0" y="770"/>
                    <a:pt x="76" y="1371"/>
                    <a:pt x="151" y="1973"/>
                  </a:cubicBezTo>
                  <a:cubicBezTo>
                    <a:pt x="2793" y="2784"/>
                    <a:pt x="5906" y="4259"/>
                    <a:pt x="8163" y="4259"/>
                  </a:cubicBezTo>
                  <a:cubicBezTo>
                    <a:pt x="8347" y="4259"/>
                    <a:pt x="8525" y="4249"/>
                    <a:pt x="8697" y="4228"/>
                  </a:cubicBezTo>
                  <a:cubicBezTo>
                    <a:pt x="11380" y="3933"/>
                    <a:pt x="13651" y="1801"/>
                    <a:pt x="15303" y="1801"/>
                  </a:cubicBezTo>
                  <a:cubicBezTo>
                    <a:pt x="15472" y="1801"/>
                    <a:pt x="15634" y="1824"/>
                    <a:pt x="15790" y="1872"/>
                  </a:cubicBezTo>
                  <a:cubicBezTo>
                    <a:pt x="17494" y="2374"/>
                    <a:pt x="19875" y="4228"/>
                    <a:pt x="21905" y="5582"/>
                  </a:cubicBezTo>
                  <a:cubicBezTo>
                    <a:pt x="22457" y="5958"/>
                    <a:pt x="23259" y="6334"/>
                    <a:pt x="24136" y="6684"/>
                  </a:cubicBezTo>
                  <a:cubicBezTo>
                    <a:pt x="24362" y="6308"/>
                    <a:pt x="24562" y="5933"/>
                    <a:pt x="24763" y="5532"/>
                  </a:cubicBezTo>
                  <a:lnTo>
                    <a:pt x="24763" y="5532"/>
                  </a:lnTo>
                  <a:cubicBezTo>
                    <a:pt x="24757" y="5532"/>
                    <a:pt x="24752" y="5532"/>
                    <a:pt x="24747" y="5532"/>
                  </a:cubicBezTo>
                  <a:cubicBezTo>
                    <a:pt x="22290" y="5532"/>
                    <a:pt x="17888" y="1"/>
                    <a:pt x="14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817825" y="2553600"/>
              <a:ext cx="483100" cy="74275"/>
            </a:xfrm>
            <a:custGeom>
              <a:avLst/>
              <a:gdLst/>
              <a:ahLst/>
              <a:cxnLst/>
              <a:rect l="l" t="t" r="r" b="b"/>
              <a:pathLst>
                <a:path w="19324" h="2971" extrusionOk="0">
                  <a:moveTo>
                    <a:pt x="8727" y="1"/>
                  </a:moveTo>
                  <a:cubicBezTo>
                    <a:pt x="7522" y="1"/>
                    <a:pt x="5857" y="1578"/>
                    <a:pt x="4588" y="1578"/>
                  </a:cubicBezTo>
                  <a:cubicBezTo>
                    <a:pt x="4449" y="1578"/>
                    <a:pt x="4314" y="1559"/>
                    <a:pt x="4186" y="1517"/>
                  </a:cubicBezTo>
                  <a:cubicBezTo>
                    <a:pt x="3484" y="1266"/>
                    <a:pt x="2582" y="1191"/>
                    <a:pt x="1654" y="1166"/>
                  </a:cubicBezTo>
                  <a:cubicBezTo>
                    <a:pt x="1053" y="1717"/>
                    <a:pt x="501" y="2319"/>
                    <a:pt x="0" y="2970"/>
                  </a:cubicBezTo>
                  <a:cubicBezTo>
                    <a:pt x="2331" y="2920"/>
                    <a:pt x="5138" y="2595"/>
                    <a:pt x="6817" y="1542"/>
                  </a:cubicBezTo>
                  <a:cubicBezTo>
                    <a:pt x="7552" y="1091"/>
                    <a:pt x="8146" y="919"/>
                    <a:pt x="8680" y="919"/>
                  </a:cubicBezTo>
                  <a:cubicBezTo>
                    <a:pt x="9895" y="919"/>
                    <a:pt x="10799" y="1806"/>
                    <a:pt x="12331" y="2294"/>
                  </a:cubicBezTo>
                  <a:cubicBezTo>
                    <a:pt x="12976" y="2498"/>
                    <a:pt x="13813" y="2598"/>
                    <a:pt x="14691" y="2598"/>
                  </a:cubicBezTo>
                  <a:cubicBezTo>
                    <a:pt x="16506" y="2598"/>
                    <a:pt x="18496" y="2169"/>
                    <a:pt x="19323" y="1341"/>
                  </a:cubicBezTo>
                  <a:cubicBezTo>
                    <a:pt x="18847" y="890"/>
                    <a:pt x="18321" y="464"/>
                    <a:pt x="17770" y="88"/>
                  </a:cubicBezTo>
                  <a:cubicBezTo>
                    <a:pt x="17305" y="613"/>
                    <a:pt x="16629" y="1203"/>
                    <a:pt x="15677" y="1203"/>
                  </a:cubicBezTo>
                  <a:cubicBezTo>
                    <a:pt x="15447" y="1203"/>
                    <a:pt x="15201" y="1169"/>
                    <a:pt x="14937" y="1091"/>
                  </a:cubicBezTo>
                  <a:cubicBezTo>
                    <a:pt x="12832" y="439"/>
                    <a:pt x="10526" y="665"/>
                    <a:pt x="9173" y="88"/>
                  </a:cubicBezTo>
                  <a:cubicBezTo>
                    <a:pt x="9033" y="28"/>
                    <a:pt x="8884" y="1"/>
                    <a:pt x="8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23450" y="2981950"/>
              <a:ext cx="492500" cy="130900"/>
            </a:xfrm>
            <a:custGeom>
              <a:avLst/>
              <a:gdLst/>
              <a:ahLst/>
              <a:cxnLst/>
              <a:rect l="l" t="t" r="r" b="b"/>
              <a:pathLst>
                <a:path w="19700" h="5236" extrusionOk="0">
                  <a:moveTo>
                    <a:pt x="7736" y="0"/>
                  </a:moveTo>
                  <a:cubicBezTo>
                    <a:pt x="7305" y="0"/>
                    <a:pt x="6870" y="111"/>
                    <a:pt x="6417" y="398"/>
                  </a:cubicBezTo>
                  <a:cubicBezTo>
                    <a:pt x="5154" y="1232"/>
                    <a:pt x="3212" y="1907"/>
                    <a:pt x="439" y="1907"/>
                  </a:cubicBezTo>
                  <a:cubicBezTo>
                    <a:pt x="295" y="1907"/>
                    <a:pt x="149" y="1905"/>
                    <a:pt x="1" y="1902"/>
                  </a:cubicBezTo>
                  <a:lnTo>
                    <a:pt x="1" y="1902"/>
                  </a:lnTo>
                  <a:cubicBezTo>
                    <a:pt x="1103" y="3255"/>
                    <a:pt x="2457" y="4383"/>
                    <a:pt x="3986" y="5235"/>
                  </a:cubicBezTo>
                  <a:cubicBezTo>
                    <a:pt x="4211" y="5110"/>
                    <a:pt x="4462" y="4959"/>
                    <a:pt x="4738" y="4834"/>
                  </a:cubicBezTo>
                  <a:cubicBezTo>
                    <a:pt x="7695" y="3431"/>
                    <a:pt x="6517" y="1501"/>
                    <a:pt x="7870" y="1501"/>
                  </a:cubicBezTo>
                  <a:cubicBezTo>
                    <a:pt x="9085" y="1501"/>
                    <a:pt x="12054" y="2469"/>
                    <a:pt x="13774" y="2469"/>
                  </a:cubicBezTo>
                  <a:cubicBezTo>
                    <a:pt x="13971" y="2469"/>
                    <a:pt x="14152" y="2456"/>
                    <a:pt x="14311" y="2428"/>
                  </a:cubicBezTo>
                  <a:cubicBezTo>
                    <a:pt x="14906" y="2321"/>
                    <a:pt x="15383" y="2259"/>
                    <a:pt x="15814" y="2259"/>
                  </a:cubicBezTo>
                  <a:cubicBezTo>
                    <a:pt x="16490" y="2259"/>
                    <a:pt x="17050" y="2411"/>
                    <a:pt x="17770" y="2779"/>
                  </a:cubicBezTo>
                  <a:cubicBezTo>
                    <a:pt x="18121" y="2954"/>
                    <a:pt x="18447" y="3255"/>
                    <a:pt x="18723" y="3581"/>
                  </a:cubicBezTo>
                  <a:cubicBezTo>
                    <a:pt x="19048" y="3280"/>
                    <a:pt x="19374" y="2979"/>
                    <a:pt x="19700" y="2629"/>
                  </a:cubicBezTo>
                  <a:cubicBezTo>
                    <a:pt x="19023" y="2027"/>
                    <a:pt x="18121" y="1476"/>
                    <a:pt x="17169" y="1350"/>
                  </a:cubicBezTo>
                  <a:cubicBezTo>
                    <a:pt x="16627" y="1263"/>
                    <a:pt x="16135" y="1235"/>
                    <a:pt x="15671" y="1235"/>
                  </a:cubicBezTo>
                  <a:cubicBezTo>
                    <a:pt x="14799" y="1235"/>
                    <a:pt x="14024" y="1335"/>
                    <a:pt x="13197" y="1335"/>
                  </a:cubicBezTo>
                  <a:cubicBezTo>
                    <a:pt x="12689" y="1335"/>
                    <a:pt x="12161" y="1297"/>
                    <a:pt x="11580" y="1175"/>
                  </a:cubicBezTo>
                  <a:cubicBezTo>
                    <a:pt x="10090" y="844"/>
                    <a:pt x="8924" y="0"/>
                    <a:pt x="77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842250" y="2542625"/>
              <a:ext cx="562050" cy="609050"/>
            </a:xfrm>
            <a:custGeom>
              <a:avLst/>
              <a:gdLst/>
              <a:ahLst/>
              <a:cxnLst/>
              <a:rect l="l" t="t" r="r" b="b"/>
              <a:pathLst>
                <a:path w="22482" h="24362" extrusionOk="0">
                  <a:moveTo>
                    <a:pt x="15966" y="1"/>
                  </a:moveTo>
                  <a:lnTo>
                    <a:pt x="15966" y="1"/>
                  </a:lnTo>
                  <a:cubicBezTo>
                    <a:pt x="18221" y="2357"/>
                    <a:pt x="19600" y="5515"/>
                    <a:pt x="19600" y="9049"/>
                  </a:cubicBezTo>
                  <a:cubicBezTo>
                    <a:pt x="19600" y="16242"/>
                    <a:pt x="13760" y="22106"/>
                    <a:pt x="6542" y="22106"/>
                  </a:cubicBezTo>
                  <a:cubicBezTo>
                    <a:pt x="4161" y="22106"/>
                    <a:pt x="1930" y="21455"/>
                    <a:pt x="1" y="20327"/>
                  </a:cubicBezTo>
                  <a:lnTo>
                    <a:pt x="1" y="20327"/>
                  </a:lnTo>
                  <a:cubicBezTo>
                    <a:pt x="2381" y="22808"/>
                    <a:pt x="5715" y="24362"/>
                    <a:pt x="9424" y="24362"/>
                  </a:cubicBezTo>
                  <a:cubicBezTo>
                    <a:pt x="16642" y="24362"/>
                    <a:pt x="22482" y="18497"/>
                    <a:pt x="22482" y="11304"/>
                  </a:cubicBezTo>
                  <a:cubicBezTo>
                    <a:pt x="22482" y="6467"/>
                    <a:pt x="19850" y="2257"/>
                    <a:pt x="15966" y="1"/>
                  </a:cubicBezTo>
                  <a:close/>
                </a:path>
              </a:pathLst>
            </a:custGeom>
            <a:solidFill>
              <a:srgbClr val="A6804B">
                <a:alpha val="57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3210598">
            <a:off x="-327633" y="3737841"/>
            <a:ext cx="1722395" cy="1723723"/>
            <a:chOff x="4134250" y="882850"/>
            <a:chExt cx="843375" cy="844025"/>
          </a:xfrm>
        </p:grpSpPr>
        <p:sp>
          <p:nvSpPr>
            <p:cNvPr id="22" name="Google Shape;22;p2"/>
            <p:cNvSpPr/>
            <p:nvPr/>
          </p:nvSpPr>
          <p:spPr>
            <a:xfrm>
              <a:off x="4134250" y="882850"/>
              <a:ext cx="843375" cy="844025"/>
            </a:xfrm>
            <a:custGeom>
              <a:avLst/>
              <a:gdLst/>
              <a:ahLst/>
              <a:cxnLst/>
              <a:rect l="l" t="t" r="r" b="b"/>
              <a:pathLst>
                <a:path w="33735" h="33761" extrusionOk="0">
                  <a:moveTo>
                    <a:pt x="16867" y="1"/>
                  </a:moveTo>
                  <a:cubicBezTo>
                    <a:pt x="7544" y="1"/>
                    <a:pt x="0" y="7570"/>
                    <a:pt x="0" y="16893"/>
                  </a:cubicBezTo>
                  <a:cubicBezTo>
                    <a:pt x="0" y="26191"/>
                    <a:pt x="7544" y="33760"/>
                    <a:pt x="16867" y="33760"/>
                  </a:cubicBezTo>
                  <a:cubicBezTo>
                    <a:pt x="26191" y="33760"/>
                    <a:pt x="33735" y="26191"/>
                    <a:pt x="33735" y="16893"/>
                  </a:cubicBezTo>
                  <a:cubicBezTo>
                    <a:pt x="33735" y="7570"/>
                    <a:pt x="26191" y="1"/>
                    <a:pt x="16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752650" y="944875"/>
              <a:ext cx="224975" cy="670475"/>
            </a:xfrm>
            <a:custGeom>
              <a:avLst/>
              <a:gdLst/>
              <a:ahLst/>
              <a:cxnLst/>
              <a:rect l="l" t="t" r="r" b="b"/>
              <a:pathLst>
                <a:path w="8999" h="26819" extrusionOk="0">
                  <a:moveTo>
                    <a:pt x="878" y="1"/>
                  </a:moveTo>
                  <a:lnTo>
                    <a:pt x="878" y="1"/>
                  </a:lnTo>
                  <a:cubicBezTo>
                    <a:pt x="1" y="1580"/>
                    <a:pt x="803" y="2432"/>
                    <a:pt x="2031" y="6617"/>
                  </a:cubicBezTo>
                  <a:cubicBezTo>
                    <a:pt x="3610" y="11931"/>
                    <a:pt x="6693" y="10051"/>
                    <a:pt x="5264" y="14412"/>
                  </a:cubicBezTo>
                  <a:cubicBezTo>
                    <a:pt x="3836" y="18748"/>
                    <a:pt x="3259" y="19951"/>
                    <a:pt x="3059" y="22407"/>
                  </a:cubicBezTo>
                  <a:cubicBezTo>
                    <a:pt x="2883" y="24587"/>
                    <a:pt x="2758" y="23359"/>
                    <a:pt x="3510" y="26818"/>
                  </a:cubicBezTo>
                  <a:cubicBezTo>
                    <a:pt x="6893" y="23735"/>
                    <a:pt x="8999" y="19324"/>
                    <a:pt x="8999" y="14412"/>
                  </a:cubicBezTo>
                  <a:cubicBezTo>
                    <a:pt x="8999" y="8297"/>
                    <a:pt x="5740" y="2958"/>
                    <a:pt x="878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350400" y="882850"/>
              <a:ext cx="397275" cy="844025"/>
            </a:xfrm>
            <a:custGeom>
              <a:avLst/>
              <a:gdLst/>
              <a:ahLst/>
              <a:cxnLst/>
              <a:rect l="l" t="t" r="r" b="b"/>
              <a:pathLst>
                <a:path w="15891" h="33761" extrusionOk="0">
                  <a:moveTo>
                    <a:pt x="8221" y="1"/>
                  </a:moveTo>
                  <a:cubicBezTo>
                    <a:pt x="6091" y="1"/>
                    <a:pt x="4061" y="427"/>
                    <a:pt x="2181" y="1154"/>
                  </a:cubicBezTo>
                  <a:cubicBezTo>
                    <a:pt x="2106" y="2407"/>
                    <a:pt x="2457" y="3885"/>
                    <a:pt x="2457" y="7144"/>
                  </a:cubicBezTo>
                  <a:cubicBezTo>
                    <a:pt x="2457" y="12081"/>
                    <a:pt x="3359" y="10427"/>
                    <a:pt x="2156" y="13885"/>
                  </a:cubicBezTo>
                  <a:cubicBezTo>
                    <a:pt x="978" y="17344"/>
                    <a:pt x="1" y="18748"/>
                    <a:pt x="828" y="22056"/>
                  </a:cubicBezTo>
                  <a:cubicBezTo>
                    <a:pt x="1655" y="25339"/>
                    <a:pt x="2833" y="24462"/>
                    <a:pt x="2306" y="28046"/>
                  </a:cubicBezTo>
                  <a:cubicBezTo>
                    <a:pt x="2056" y="29800"/>
                    <a:pt x="803" y="30803"/>
                    <a:pt x="101" y="31680"/>
                  </a:cubicBezTo>
                  <a:cubicBezTo>
                    <a:pt x="2507" y="33008"/>
                    <a:pt x="5289" y="33760"/>
                    <a:pt x="8221" y="33760"/>
                  </a:cubicBezTo>
                  <a:cubicBezTo>
                    <a:pt x="10577" y="33760"/>
                    <a:pt x="12808" y="33284"/>
                    <a:pt x="14863" y="32407"/>
                  </a:cubicBezTo>
                  <a:cubicBezTo>
                    <a:pt x="14687" y="29399"/>
                    <a:pt x="13835" y="25264"/>
                    <a:pt x="14011" y="23109"/>
                  </a:cubicBezTo>
                  <a:cubicBezTo>
                    <a:pt x="14236" y="20251"/>
                    <a:pt x="15890" y="18597"/>
                    <a:pt x="15439" y="16216"/>
                  </a:cubicBezTo>
                  <a:cubicBezTo>
                    <a:pt x="14988" y="13810"/>
                    <a:pt x="13785" y="12081"/>
                    <a:pt x="13484" y="9550"/>
                  </a:cubicBezTo>
                  <a:cubicBezTo>
                    <a:pt x="13184" y="6993"/>
                    <a:pt x="13710" y="7219"/>
                    <a:pt x="14086" y="3459"/>
                  </a:cubicBezTo>
                  <a:cubicBezTo>
                    <a:pt x="14161" y="2607"/>
                    <a:pt x="14462" y="1930"/>
                    <a:pt x="14838" y="1354"/>
                  </a:cubicBezTo>
                  <a:cubicBezTo>
                    <a:pt x="12808" y="502"/>
                    <a:pt x="10577" y="1"/>
                    <a:pt x="8221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483225" y="882850"/>
              <a:ext cx="139975" cy="844025"/>
            </a:xfrm>
            <a:custGeom>
              <a:avLst/>
              <a:gdLst/>
              <a:ahLst/>
              <a:cxnLst/>
              <a:rect l="l" t="t" r="r" b="b"/>
              <a:pathLst>
                <a:path w="5599" h="33761" extrusionOk="0">
                  <a:moveTo>
                    <a:pt x="2908" y="1"/>
                  </a:moveTo>
                  <a:cubicBezTo>
                    <a:pt x="2257" y="1"/>
                    <a:pt x="1605" y="51"/>
                    <a:pt x="953" y="126"/>
                  </a:cubicBezTo>
                  <a:cubicBezTo>
                    <a:pt x="452" y="1329"/>
                    <a:pt x="302" y="3159"/>
                    <a:pt x="978" y="4888"/>
                  </a:cubicBezTo>
                  <a:cubicBezTo>
                    <a:pt x="1956" y="7369"/>
                    <a:pt x="1204" y="11279"/>
                    <a:pt x="1129" y="15013"/>
                  </a:cubicBezTo>
                  <a:cubicBezTo>
                    <a:pt x="1054" y="18748"/>
                    <a:pt x="1354" y="17921"/>
                    <a:pt x="1129" y="21530"/>
                  </a:cubicBezTo>
                  <a:cubicBezTo>
                    <a:pt x="1064" y="22558"/>
                    <a:pt x="1210" y="22891"/>
                    <a:pt x="1456" y="22891"/>
                  </a:cubicBezTo>
                  <a:cubicBezTo>
                    <a:pt x="1908" y="22891"/>
                    <a:pt x="2700" y="21765"/>
                    <a:pt x="3146" y="21765"/>
                  </a:cubicBezTo>
                  <a:cubicBezTo>
                    <a:pt x="3303" y="21765"/>
                    <a:pt x="3418" y="21905"/>
                    <a:pt x="3460" y="22281"/>
                  </a:cubicBezTo>
                  <a:cubicBezTo>
                    <a:pt x="3685" y="24312"/>
                    <a:pt x="4362" y="24763"/>
                    <a:pt x="2708" y="27745"/>
                  </a:cubicBezTo>
                  <a:cubicBezTo>
                    <a:pt x="1054" y="30753"/>
                    <a:pt x="1" y="30778"/>
                    <a:pt x="1054" y="32256"/>
                  </a:cubicBezTo>
                  <a:cubicBezTo>
                    <a:pt x="1379" y="32708"/>
                    <a:pt x="1705" y="33234"/>
                    <a:pt x="2056" y="33710"/>
                  </a:cubicBezTo>
                  <a:cubicBezTo>
                    <a:pt x="2332" y="33735"/>
                    <a:pt x="2608" y="33760"/>
                    <a:pt x="2908" y="33760"/>
                  </a:cubicBezTo>
                  <a:cubicBezTo>
                    <a:pt x="3184" y="33760"/>
                    <a:pt x="3460" y="33735"/>
                    <a:pt x="3735" y="33710"/>
                  </a:cubicBezTo>
                  <a:cubicBezTo>
                    <a:pt x="3560" y="33159"/>
                    <a:pt x="3284" y="32482"/>
                    <a:pt x="3785" y="31129"/>
                  </a:cubicBezTo>
                  <a:cubicBezTo>
                    <a:pt x="4562" y="28873"/>
                    <a:pt x="5389" y="25565"/>
                    <a:pt x="5314" y="23936"/>
                  </a:cubicBezTo>
                  <a:cubicBezTo>
                    <a:pt x="5245" y="22418"/>
                    <a:pt x="5598" y="18960"/>
                    <a:pt x="4573" y="18960"/>
                  </a:cubicBezTo>
                  <a:cubicBezTo>
                    <a:pt x="4481" y="18960"/>
                    <a:pt x="4378" y="18988"/>
                    <a:pt x="4262" y="19048"/>
                  </a:cubicBezTo>
                  <a:cubicBezTo>
                    <a:pt x="3924" y="19232"/>
                    <a:pt x="3685" y="19320"/>
                    <a:pt x="3509" y="19320"/>
                  </a:cubicBezTo>
                  <a:cubicBezTo>
                    <a:pt x="2968" y="19320"/>
                    <a:pt x="3042" y="18482"/>
                    <a:pt x="2758" y="17043"/>
                  </a:cubicBezTo>
                  <a:cubicBezTo>
                    <a:pt x="2407" y="15164"/>
                    <a:pt x="2482" y="10427"/>
                    <a:pt x="2933" y="7369"/>
                  </a:cubicBezTo>
                  <a:cubicBezTo>
                    <a:pt x="3234" y="5189"/>
                    <a:pt x="3660" y="1905"/>
                    <a:pt x="3760" y="51"/>
                  </a:cubicBezTo>
                  <a:cubicBezTo>
                    <a:pt x="3485" y="26"/>
                    <a:pt x="3209" y="1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270825" y="927350"/>
              <a:ext cx="706800" cy="799525"/>
            </a:xfrm>
            <a:custGeom>
              <a:avLst/>
              <a:gdLst/>
              <a:ahLst/>
              <a:cxnLst/>
              <a:rect l="l" t="t" r="r" b="b"/>
              <a:pathLst>
                <a:path w="28272" h="31981" extrusionOk="0">
                  <a:moveTo>
                    <a:pt x="18923" y="0"/>
                  </a:moveTo>
                  <a:lnTo>
                    <a:pt x="18923" y="0"/>
                  </a:lnTo>
                  <a:cubicBezTo>
                    <a:pt x="22256" y="3083"/>
                    <a:pt x="24387" y="7494"/>
                    <a:pt x="24387" y="12406"/>
                  </a:cubicBezTo>
                  <a:cubicBezTo>
                    <a:pt x="24387" y="21730"/>
                    <a:pt x="16818" y="29298"/>
                    <a:pt x="7520" y="29298"/>
                  </a:cubicBezTo>
                  <a:cubicBezTo>
                    <a:pt x="4813" y="29298"/>
                    <a:pt x="2256" y="28647"/>
                    <a:pt x="1" y="27519"/>
                  </a:cubicBezTo>
                  <a:lnTo>
                    <a:pt x="1" y="27519"/>
                  </a:lnTo>
                  <a:cubicBezTo>
                    <a:pt x="3008" y="30276"/>
                    <a:pt x="6993" y="31980"/>
                    <a:pt x="11404" y="31980"/>
                  </a:cubicBezTo>
                  <a:cubicBezTo>
                    <a:pt x="20728" y="31980"/>
                    <a:pt x="28272" y="24411"/>
                    <a:pt x="28272" y="15113"/>
                  </a:cubicBezTo>
                  <a:cubicBezTo>
                    <a:pt x="28272" y="8496"/>
                    <a:pt x="24462" y="2782"/>
                    <a:pt x="18923" y="0"/>
                  </a:cubicBezTo>
                  <a:close/>
                </a:path>
              </a:pathLst>
            </a:custGeom>
            <a:solidFill>
              <a:srgbClr val="5D4682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7610758" y="-87602"/>
            <a:ext cx="1345201" cy="1345240"/>
            <a:chOff x="4876725" y="2387875"/>
            <a:chExt cx="874075" cy="874100"/>
          </a:xfrm>
        </p:grpSpPr>
        <p:sp>
          <p:nvSpPr>
            <p:cNvPr id="28" name="Google Shape;28;p2"/>
            <p:cNvSpPr/>
            <p:nvPr/>
          </p:nvSpPr>
          <p:spPr>
            <a:xfrm>
              <a:off x="4876725" y="2387875"/>
              <a:ext cx="874075" cy="874100"/>
            </a:xfrm>
            <a:custGeom>
              <a:avLst/>
              <a:gdLst/>
              <a:ahLst/>
              <a:cxnLst/>
              <a:rect l="l" t="t" r="r" b="b"/>
              <a:pathLst>
                <a:path w="34963" h="34964" extrusionOk="0">
                  <a:moveTo>
                    <a:pt x="17469" y="0"/>
                  </a:moveTo>
                  <a:cubicBezTo>
                    <a:pt x="7820" y="0"/>
                    <a:pt x="0" y="7845"/>
                    <a:pt x="0" y="17494"/>
                  </a:cubicBezTo>
                  <a:cubicBezTo>
                    <a:pt x="0" y="27143"/>
                    <a:pt x="7820" y="34963"/>
                    <a:pt x="17469" y="34963"/>
                  </a:cubicBezTo>
                  <a:cubicBezTo>
                    <a:pt x="27118" y="34963"/>
                    <a:pt x="34963" y="27143"/>
                    <a:pt x="34963" y="17494"/>
                  </a:cubicBezTo>
                  <a:cubicBezTo>
                    <a:pt x="34963" y="7845"/>
                    <a:pt x="27118" y="0"/>
                    <a:pt x="17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881725" y="2387875"/>
              <a:ext cx="853425" cy="674625"/>
            </a:xfrm>
            <a:custGeom>
              <a:avLst/>
              <a:gdLst/>
              <a:ahLst/>
              <a:cxnLst/>
              <a:rect l="l" t="t" r="r" b="b"/>
              <a:pathLst>
                <a:path w="34137" h="26985" extrusionOk="0">
                  <a:moveTo>
                    <a:pt x="17269" y="0"/>
                  </a:moveTo>
                  <a:cubicBezTo>
                    <a:pt x="8472" y="0"/>
                    <a:pt x="1204" y="6542"/>
                    <a:pt x="1" y="15013"/>
                  </a:cubicBezTo>
                  <a:cubicBezTo>
                    <a:pt x="1931" y="15088"/>
                    <a:pt x="4462" y="15013"/>
                    <a:pt x="5440" y="16341"/>
                  </a:cubicBezTo>
                  <a:cubicBezTo>
                    <a:pt x="7008" y="18495"/>
                    <a:pt x="6478" y="22112"/>
                    <a:pt x="8850" y="22112"/>
                  </a:cubicBezTo>
                  <a:cubicBezTo>
                    <a:pt x="9018" y="22112"/>
                    <a:pt x="9200" y="22094"/>
                    <a:pt x="9399" y="22056"/>
                  </a:cubicBezTo>
                  <a:cubicBezTo>
                    <a:pt x="12349" y="21495"/>
                    <a:pt x="16793" y="19796"/>
                    <a:pt x="18902" y="19796"/>
                  </a:cubicBezTo>
                  <a:cubicBezTo>
                    <a:pt x="18961" y="19796"/>
                    <a:pt x="19018" y="19797"/>
                    <a:pt x="19074" y="19800"/>
                  </a:cubicBezTo>
                  <a:cubicBezTo>
                    <a:pt x="21104" y="19875"/>
                    <a:pt x="22432" y="24437"/>
                    <a:pt x="24487" y="26517"/>
                  </a:cubicBezTo>
                  <a:cubicBezTo>
                    <a:pt x="24810" y="26844"/>
                    <a:pt x="25109" y="26984"/>
                    <a:pt x="25390" y="26984"/>
                  </a:cubicBezTo>
                  <a:cubicBezTo>
                    <a:pt x="26873" y="26984"/>
                    <a:pt x="27869" y="23067"/>
                    <a:pt x="29450" y="22056"/>
                  </a:cubicBezTo>
                  <a:cubicBezTo>
                    <a:pt x="31304" y="20853"/>
                    <a:pt x="34136" y="14286"/>
                    <a:pt x="32106" y="12958"/>
                  </a:cubicBezTo>
                  <a:cubicBezTo>
                    <a:pt x="30051" y="11630"/>
                    <a:pt x="27244" y="8948"/>
                    <a:pt x="28197" y="6792"/>
                  </a:cubicBezTo>
                  <a:cubicBezTo>
                    <a:pt x="28472" y="6191"/>
                    <a:pt x="29074" y="5690"/>
                    <a:pt x="29725" y="5239"/>
                  </a:cubicBezTo>
                  <a:cubicBezTo>
                    <a:pt x="26567" y="2005"/>
                    <a:pt x="22156" y="0"/>
                    <a:pt x="172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011425" y="2387875"/>
              <a:ext cx="511325" cy="495050"/>
            </a:xfrm>
            <a:custGeom>
              <a:avLst/>
              <a:gdLst/>
              <a:ahLst/>
              <a:cxnLst/>
              <a:rect l="l" t="t" r="r" b="b"/>
              <a:pathLst>
                <a:path w="20453" h="19802" extrusionOk="0">
                  <a:moveTo>
                    <a:pt x="12081" y="0"/>
                  </a:moveTo>
                  <a:cubicBezTo>
                    <a:pt x="7620" y="0"/>
                    <a:pt x="3560" y="1705"/>
                    <a:pt x="477" y="4462"/>
                  </a:cubicBezTo>
                  <a:cubicBezTo>
                    <a:pt x="1" y="5640"/>
                    <a:pt x="277" y="6567"/>
                    <a:pt x="1555" y="6792"/>
                  </a:cubicBezTo>
                  <a:cubicBezTo>
                    <a:pt x="4412" y="7294"/>
                    <a:pt x="8121" y="8973"/>
                    <a:pt x="6267" y="10652"/>
                  </a:cubicBezTo>
                  <a:cubicBezTo>
                    <a:pt x="4412" y="12356"/>
                    <a:pt x="2432" y="11805"/>
                    <a:pt x="3510" y="14111"/>
                  </a:cubicBezTo>
                  <a:cubicBezTo>
                    <a:pt x="4576" y="16392"/>
                    <a:pt x="5274" y="19801"/>
                    <a:pt x="8031" y="19801"/>
                  </a:cubicBezTo>
                  <a:cubicBezTo>
                    <a:pt x="8061" y="19801"/>
                    <a:pt x="8091" y="19801"/>
                    <a:pt x="8121" y="19800"/>
                  </a:cubicBezTo>
                  <a:cubicBezTo>
                    <a:pt x="10953" y="19700"/>
                    <a:pt x="13084" y="15439"/>
                    <a:pt x="14587" y="13058"/>
                  </a:cubicBezTo>
                  <a:cubicBezTo>
                    <a:pt x="16091" y="10652"/>
                    <a:pt x="17971" y="11855"/>
                    <a:pt x="18848" y="9173"/>
                  </a:cubicBezTo>
                  <a:cubicBezTo>
                    <a:pt x="19725" y="6492"/>
                    <a:pt x="20452" y="4462"/>
                    <a:pt x="17695" y="4186"/>
                  </a:cubicBezTo>
                  <a:cubicBezTo>
                    <a:pt x="17423" y="4161"/>
                    <a:pt x="17159" y="4151"/>
                    <a:pt x="16906" y="4151"/>
                  </a:cubicBezTo>
                  <a:cubicBezTo>
                    <a:pt x="15645" y="4151"/>
                    <a:pt x="14622" y="4406"/>
                    <a:pt x="13852" y="4406"/>
                  </a:cubicBezTo>
                  <a:cubicBezTo>
                    <a:pt x="13211" y="4406"/>
                    <a:pt x="12744" y="4230"/>
                    <a:pt x="12457" y="3584"/>
                  </a:cubicBezTo>
                  <a:cubicBezTo>
                    <a:pt x="11956" y="2432"/>
                    <a:pt x="12432" y="1203"/>
                    <a:pt x="12933" y="51"/>
                  </a:cubicBezTo>
                  <a:cubicBezTo>
                    <a:pt x="12633" y="51"/>
                    <a:pt x="12382" y="0"/>
                    <a:pt x="12081" y="0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453575" y="2644250"/>
              <a:ext cx="297225" cy="386575"/>
            </a:xfrm>
            <a:custGeom>
              <a:avLst/>
              <a:gdLst/>
              <a:ahLst/>
              <a:cxnLst/>
              <a:rect l="l" t="t" r="r" b="b"/>
              <a:pathLst>
                <a:path w="11889" h="15463" extrusionOk="0">
                  <a:moveTo>
                    <a:pt x="9459" y="1"/>
                  </a:moveTo>
                  <a:cubicBezTo>
                    <a:pt x="9239" y="1"/>
                    <a:pt x="9012" y="15"/>
                    <a:pt x="8781" y="46"/>
                  </a:cubicBezTo>
                  <a:cubicBezTo>
                    <a:pt x="5799" y="472"/>
                    <a:pt x="2616" y="497"/>
                    <a:pt x="3217" y="3605"/>
                  </a:cubicBezTo>
                  <a:cubicBezTo>
                    <a:pt x="3819" y="6688"/>
                    <a:pt x="4821" y="9269"/>
                    <a:pt x="3217" y="9545"/>
                  </a:cubicBezTo>
                  <a:cubicBezTo>
                    <a:pt x="3093" y="9564"/>
                    <a:pt x="2967" y="9573"/>
                    <a:pt x="2839" y="9573"/>
                  </a:cubicBezTo>
                  <a:cubicBezTo>
                    <a:pt x="1961" y="9573"/>
                    <a:pt x="1025" y="9173"/>
                    <a:pt x="517" y="9173"/>
                  </a:cubicBezTo>
                  <a:cubicBezTo>
                    <a:pt x="142" y="9173"/>
                    <a:pt x="0" y="9391"/>
                    <a:pt x="285" y="10147"/>
                  </a:cubicBezTo>
                  <a:cubicBezTo>
                    <a:pt x="987" y="12101"/>
                    <a:pt x="2390" y="13881"/>
                    <a:pt x="3719" y="14407"/>
                  </a:cubicBezTo>
                  <a:cubicBezTo>
                    <a:pt x="5047" y="14934"/>
                    <a:pt x="6375" y="15385"/>
                    <a:pt x="7102" y="15460"/>
                  </a:cubicBezTo>
                  <a:cubicBezTo>
                    <a:pt x="7114" y="15462"/>
                    <a:pt x="7126" y="15462"/>
                    <a:pt x="7138" y="15462"/>
                  </a:cubicBezTo>
                  <a:cubicBezTo>
                    <a:pt x="7851" y="15462"/>
                    <a:pt x="9213" y="12653"/>
                    <a:pt x="11012" y="12653"/>
                  </a:cubicBezTo>
                  <a:cubicBezTo>
                    <a:pt x="11563" y="10949"/>
                    <a:pt x="11889" y="9119"/>
                    <a:pt x="11889" y="7239"/>
                  </a:cubicBezTo>
                  <a:cubicBezTo>
                    <a:pt x="11889" y="4683"/>
                    <a:pt x="11313" y="2252"/>
                    <a:pt x="10335" y="71"/>
                  </a:cubicBezTo>
                  <a:cubicBezTo>
                    <a:pt x="10058" y="28"/>
                    <a:pt x="9765" y="1"/>
                    <a:pt x="9459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896150" y="2939125"/>
              <a:ext cx="609050" cy="322850"/>
            </a:xfrm>
            <a:custGeom>
              <a:avLst/>
              <a:gdLst/>
              <a:ahLst/>
              <a:cxnLst/>
              <a:rect l="l" t="t" r="r" b="b"/>
              <a:pathLst>
                <a:path w="24362" h="12914" extrusionOk="0">
                  <a:moveTo>
                    <a:pt x="2449" y="1"/>
                  </a:moveTo>
                  <a:cubicBezTo>
                    <a:pt x="1605" y="1"/>
                    <a:pt x="763" y="234"/>
                    <a:pt x="0" y="557"/>
                  </a:cubicBezTo>
                  <a:cubicBezTo>
                    <a:pt x="2181" y="7700"/>
                    <a:pt x="8848" y="12913"/>
                    <a:pt x="16692" y="12913"/>
                  </a:cubicBezTo>
                  <a:cubicBezTo>
                    <a:pt x="19449" y="12913"/>
                    <a:pt x="22056" y="12261"/>
                    <a:pt x="24361" y="11134"/>
                  </a:cubicBezTo>
                  <a:cubicBezTo>
                    <a:pt x="23234" y="10833"/>
                    <a:pt x="21630" y="10607"/>
                    <a:pt x="21153" y="9805"/>
                  </a:cubicBezTo>
                  <a:cubicBezTo>
                    <a:pt x="20176" y="8126"/>
                    <a:pt x="21780" y="7474"/>
                    <a:pt x="21153" y="4918"/>
                  </a:cubicBezTo>
                  <a:cubicBezTo>
                    <a:pt x="20527" y="2337"/>
                    <a:pt x="19299" y="3239"/>
                    <a:pt x="17168" y="1459"/>
                  </a:cubicBezTo>
                  <a:cubicBezTo>
                    <a:pt x="16653" y="1029"/>
                    <a:pt x="16143" y="843"/>
                    <a:pt x="15653" y="843"/>
                  </a:cubicBezTo>
                  <a:cubicBezTo>
                    <a:pt x="14117" y="843"/>
                    <a:pt x="12771" y="2662"/>
                    <a:pt x="12030" y="4467"/>
                  </a:cubicBezTo>
                  <a:cubicBezTo>
                    <a:pt x="11784" y="5061"/>
                    <a:pt x="11397" y="5311"/>
                    <a:pt x="10915" y="5311"/>
                  </a:cubicBezTo>
                  <a:cubicBezTo>
                    <a:pt x="9486" y="5311"/>
                    <a:pt x="7219" y="3114"/>
                    <a:pt x="5289" y="1184"/>
                  </a:cubicBezTo>
                  <a:cubicBezTo>
                    <a:pt x="4424" y="319"/>
                    <a:pt x="3436" y="1"/>
                    <a:pt x="2449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159300" y="2454100"/>
              <a:ext cx="224975" cy="353875"/>
            </a:xfrm>
            <a:custGeom>
              <a:avLst/>
              <a:gdLst/>
              <a:ahLst/>
              <a:cxnLst/>
              <a:rect l="l" t="t" r="r" b="b"/>
              <a:pathLst>
                <a:path w="8999" h="14155" extrusionOk="0">
                  <a:moveTo>
                    <a:pt x="4556" y="1"/>
                  </a:moveTo>
                  <a:cubicBezTo>
                    <a:pt x="4412" y="1"/>
                    <a:pt x="4240" y="11"/>
                    <a:pt x="4036" y="33"/>
                  </a:cubicBezTo>
                  <a:cubicBezTo>
                    <a:pt x="1680" y="309"/>
                    <a:pt x="176" y="209"/>
                    <a:pt x="76" y="1186"/>
                  </a:cubicBezTo>
                  <a:cubicBezTo>
                    <a:pt x="1" y="2163"/>
                    <a:pt x="1053" y="4118"/>
                    <a:pt x="2031" y="5046"/>
                  </a:cubicBezTo>
                  <a:cubicBezTo>
                    <a:pt x="3008" y="5973"/>
                    <a:pt x="3635" y="8404"/>
                    <a:pt x="2557" y="9457"/>
                  </a:cubicBezTo>
                  <a:cubicBezTo>
                    <a:pt x="1129" y="10835"/>
                    <a:pt x="1" y="11211"/>
                    <a:pt x="1580" y="12640"/>
                  </a:cubicBezTo>
                  <a:cubicBezTo>
                    <a:pt x="2492" y="13438"/>
                    <a:pt x="2950" y="14155"/>
                    <a:pt x="3434" y="14155"/>
                  </a:cubicBezTo>
                  <a:cubicBezTo>
                    <a:pt x="3801" y="14155"/>
                    <a:pt x="4182" y="13742"/>
                    <a:pt x="4788" y="12640"/>
                  </a:cubicBezTo>
                  <a:cubicBezTo>
                    <a:pt x="6166" y="10058"/>
                    <a:pt x="7344" y="8880"/>
                    <a:pt x="7971" y="7602"/>
                  </a:cubicBezTo>
                  <a:cubicBezTo>
                    <a:pt x="8597" y="6324"/>
                    <a:pt x="8998" y="4444"/>
                    <a:pt x="7520" y="4143"/>
                  </a:cubicBezTo>
                  <a:cubicBezTo>
                    <a:pt x="6041" y="3843"/>
                    <a:pt x="4863" y="4194"/>
                    <a:pt x="4687" y="2615"/>
                  </a:cubicBezTo>
                  <a:cubicBezTo>
                    <a:pt x="4527" y="1151"/>
                    <a:pt x="6057" y="1"/>
                    <a:pt x="4556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386800" y="2744225"/>
              <a:ext cx="73900" cy="54075"/>
            </a:xfrm>
            <a:custGeom>
              <a:avLst/>
              <a:gdLst/>
              <a:ahLst/>
              <a:cxnLst/>
              <a:rect l="l" t="t" r="r" b="b"/>
              <a:pathLst>
                <a:path w="2956" h="2163" extrusionOk="0">
                  <a:moveTo>
                    <a:pt x="973" y="0"/>
                  </a:moveTo>
                  <a:cubicBezTo>
                    <a:pt x="35" y="0"/>
                    <a:pt x="1" y="2163"/>
                    <a:pt x="901" y="2163"/>
                  </a:cubicBezTo>
                  <a:cubicBezTo>
                    <a:pt x="1978" y="2163"/>
                    <a:pt x="2956" y="1185"/>
                    <a:pt x="1527" y="208"/>
                  </a:cubicBezTo>
                  <a:cubicBezTo>
                    <a:pt x="1317" y="62"/>
                    <a:pt x="1132" y="0"/>
                    <a:pt x="973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970275" y="2601850"/>
              <a:ext cx="91300" cy="88200"/>
            </a:xfrm>
            <a:custGeom>
              <a:avLst/>
              <a:gdLst/>
              <a:ahLst/>
              <a:cxnLst/>
              <a:rect l="l" t="t" r="r" b="b"/>
              <a:pathLst>
                <a:path w="3652" h="3528" extrusionOk="0">
                  <a:moveTo>
                    <a:pt x="1971" y="0"/>
                  </a:moveTo>
                  <a:cubicBezTo>
                    <a:pt x="1052" y="0"/>
                    <a:pt x="1" y="864"/>
                    <a:pt x="18" y="1692"/>
                  </a:cubicBezTo>
                  <a:cubicBezTo>
                    <a:pt x="18" y="2641"/>
                    <a:pt x="642" y="3528"/>
                    <a:pt x="1336" y="3528"/>
                  </a:cubicBezTo>
                  <a:cubicBezTo>
                    <a:pt x="1521" y="3528"/>
                    <a:pt x="1712" y="3464"/>
                    <a:pt x="1898" y="3321"/>
                  </a:cubicBezTo>
                  <a:cubicBezTo>
                    <a:pt x="2775" y="2645"/>
                    <a:pt x="3652" y="1717"/>
                    <a:pt x="3025" y="614"/>
                  </a:cubicBezTo>
                  <a:cubicBezTo>
                    <a:pt x="2775" y="177"/>
                    <a:pt x="2387" y="0"/>
                    <a:pt x="1971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477600" y="3095475"/>
              <a:ext cx="87400" cy="55100"/>
            </a:xfrm>
            <a:custGeom>
              <a:avLst/>
              <a:gdLst/>
              <a:ahLst/>
              <a:cxnLst/>
              <a:rect l="l" t="t" r="r" b="b"/>
              <a:pathLst>
                <a:path w="3496" h="2204" extrusionOk="0">
                  <a:moveTo>
                    <a:pt x="3155" y="1"/>
                  </a:moveTo>
                  <a:cubicBezTo>
                    <a:pt x="2775" y="1"/>
                    <a:pt x="2118" y="334"/>
                    <a:pt x="1605" y="719"/>
                  </a:cubicBezTo>
                  <a:cubicBezTo>
                    <a:pt x="828" y="1296"/>
                    <a:pt x="1" y="2123"/>
                    <a:pt x="978" y="2198"/>
                  </a:cubicBezTo>
                  <a:cubicBezTo>
                    <a:pt x="1018" y="2202"/>
                    <a:pt x="1058" y="2204"/>
                    <a:pt x="1099" y="2204"/>
                  </a:cubicBezTo>
                  <a:cubicBezTo>
                    <a:pt x="2088" y="2204"/>
                    <a:pt x="3363" y="1066"/>
                    <a:pt x="3459" y="368"/>
                  </a:cubicBezTo>
                  <a:cubicBezTo>
                    <a:pt x="3495" y="106"/>
                    <a:pt x="3369" y="1"/>
                    <a:pt x="315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966325" y="3037325"/>
              <a:ext cx="392250" cy="224000"/>
            </a:xfrm>
            <a:custGeom>
              <a:avLst/>
              <a:gdLst/>
              <a:ahLst/>
              <a:cxnLst/>
              <a:rect l="l" t="t" r="r" b="b"/>
              <a:pathLst>
                <a:path w="15690" h="8960" extrusionOk="0">
                  <a:moveTo>
                    <a:pt x="566" y="1"/>
                  </a:moveTo>
                  <a:cubicBezTo>
                    <a:pt x="356" y="1"/>
                    <a:pt x="218" y="155"/>
                    <a:pt x="176" y="539"/>
                  </a:cubicBezTo>
                  <a:cubicBezTo>
                    <a:pt x="0" y="1993"/>
                    <a:pt x="1905" y="3972"/>
                    <a:pt x="3534" y="5551"/>
                  </a:cubicBezTo>
                  <a:cubicBezTo>
                    <a:pt x="6291" y="7582"/>
                    <a:pt x="9650" y="8835"/>
                    <a:pt x="13309" y="8960"/>
                  </a:cubicBezTo>
                  <a:cubicBezTo>
                    <a:pt x="14737" y="8534"/>
                    <a:pt x="15690" y="7055"/>
                    <a:pt x="15414" y="5877"/>
                  </a:cubicBezTo>
                  <a:cubicBezTo>
                    <a:pt x="15063" y="4298"/>
                    <a:pt x="14787" y="4449"/>
                    <a:pt x="15063" y="2694"/>
                  </a:cubicBezTo>
                  <a:cubicBezTo>
                    <a:pt x="15339" y="940"/>
                    <a:pt x="14361" y="1441"/>
                    <a:pt x="13033" y="990"/>
                  </a:cubicBezTo>
                  <a:cubicBezTo>
                    <a:pt x="12853" y="932"/>
                    <a:pt x="12694" y="905"/>
                    <a:pt x="12551" y="905"/>
                  </a:cubicBezTo>
                  <a:cubicBezTo>
                    <a:pt x="11637" y="905"/>
                    <a:pt x="11360" y="2019"/>
                    <a:pt x="10276" y="3471"/>
                  </a:cubicBezTo>
                  <a:cubicBezTo>
                    <a:pt x="9931" y="3943"/>
                    <a:pt x="9429" y="4128"/>
                    <a:pt x="8845" y="4128"/>
                  </a:cubicBezTo>
                  <a:cubicBezTo>
                    <a:pt x="7351" y="4128"/>
                    <a:pt x="5318" y="2921"/>
                    <a:pt x="3985" y="2218"/>
                  </a:cubicBezTo>
                  <a:cubicBezTo>
                    <a:pt x="2582" y="1497"/>
                    <a:pt x="1221" y="1"/>
                    <a:pt x="566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548400" y="2691750"/>
              <a:ext cx="202400" cy="260600"/>
            </a:xfrm>
            <a:custGeom>
              <a:avLst/>
              <a:gdLst/>
              <a:ahLst/>
              <a:cxnLst/>
              <a:rect l="l" t="t" r="r" b="b"/>
              <a:pathLst>
                <a:path w="8096" h="10424" extrusionOk="0">
                  <a:moveTo>
                    <a:pt x="7319" y="226"/>
                  </a:moveTo>
                  <a:cubicBezTo>
                    <a:pt x="7144" y="252"/>
                    <a:pt x="6918" y="302"/>
                    <a:pt x="6667" y="377"/>
                  </a:cubicBezTo>
                  <a:cubicBezTo>
                    <a:pt x="4362" y="1079"/>
                    <a:pt x="3309" y="1"/>
                    <a:pt x="3209" y="2683"/>
                  </a:cubicBezTo>
                  <a:cubicBezTo>
                    <a:pt x="3134" y="5339"/>
                    <a:pt x="2682" y="8698"/>
                    <a:pt x="2682" y="8698"/>
                  </a:cubicBezTo>
                  <a:cubicBezTo>
                    <a:pt x="1179" y="9324"/>
                    <a:pt x="1" y="9876"/>
                    <a:pt x="1003" y="10277"/>
                  </a:cubicBezTo>
                  <a:cubicBezTo>
                    <a:pt x="1269" y="10376"/>
                    <a:pt x="1521" y="10423"/>
                    <a:pt x="1779" y="10423"/>
                  </a:cubicBezTo>
                  <a:cubicBezTo>
                    <a:pt x="2495" y="10423"/>
                    <a:pt x="3260" y="10064"/>
                    <a:pt x="4512" y="9475"/>
                  </a:cubicBezTo>
                  <a:cubicBezTo>
                    <a:pt x="6041" y="8773"/>
                    <a:pt x="6843" y="8923"/>
                    <a:pt x="7745" y="8773"/>
                  </a:cubicBezTo>
                  <a:cubicBezTo>
                    <a:pt x="7971" y="7645"/>
                    <a:pt x="8096" y="6517"/>
                    <a:pt x="8096" y="5339"/>
                  </a:cubicBezTo>
                  <a:cubicBezTo>
                    <a:pt x="8096" y="3560"/>
                    <a:pt x="7820" y="1856"/>
                    <a:pt x="7319" y="226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017075" y="2429225"/>
              <a:ext cx="733725" cy="832750"/>
            </a:xfrm>
            <a:custGeom>
              <a:avLst/>
              <a:gdLst/>
              <a:ahLst/>
              <a:cxnLst/>
              <a:rect l="l" t="t" r="r" b="b"/>
              <a:pathLst>
                <a:path w="29349" h="33310" extrusionOk="0">
                  <a:moveTo>
                    <a:pt x="19224" y="1"/>
                  </a:moveTo>
                  <a:lnTo>
                    <a:pt x="19224" y="1"/>
                  </a:lnTo>
                  <a:cubicBezTo>
                    <a:pt x="22657" y="3184"/>
                    <a:pt x="24813" y="7720"/>
                    <a:pt x="24813" y="12783"/>
                  </a:cubicBezTo>
                  <a:cubicBezTo>
                    <a:pt x="24813" y="22432"/>
                    <a:pt x="16993" y="30251"/>
                    <a:pt x="7344" y="30251"/>
                  </a:cubicBezTo>
                  <a:cubicBezTo>
                    <a:pt x="4712" y="30251"/>
                    <a:pt x="2231" y="29675"/>
                    <a:pt x="0" y="28622"/>
                  </a:cubicBezTo>
                  <a:lnTo>
                    <a:pt x="0" y="28622"/>
                  </a:lnTo>
                  <a:cubicBezTo>
                    <a:pt x="3108" y="31530"/>
                    <a:pt x="7269" y="33309"/>
                    <a:pt x="11855" y="33309"/>
                  </a:cubicBezTo>
                  <a:cubicBezTo>
                    <a:pt x="21504" y="33309"/>
                    <a:pt x="29349" y="25489"/>
                    <a:pt x="29349" y="15840"/>
                  </a:cubicBezTo>
                  <a:cubicBezTo>
                    <a:pt x="29349" y="8798"/>
                    <a:pt x="25189" y="2783"/>
                    <a:pt x="19224" y="1"/>
                  </a:cubicBezTo>
                  <a:close/>
                </a:path>
              </a:pathLst>
            </a:custGeom>
            <a:solidFill>
              <a:srgbClr val="AC476D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7544898" y="3519378"/>
            <a:ext cx="539058" cy="516124"/>
            <a:chOff x="3483800" y="1530650"/>
            <a:chExt cx="1459674" cy="1397574"/>
          </a:xfrm>
        </p:grpSpPr>
        <p:sp>
          <p:nvSpPr>
            <p:cNvPr id="41" name="Google Shape;41;p2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3836035" y="191744"/>
            <a:ext cx="374992" cy="348246"/>
            <a:chOff x="3931664" y="3196564"/>
            <a:chExt cx="819834" cy="761359"/>
          </a:xfrm>
        </p:grpSpPr>
        <p:sp>
          <p:nvSpPr>
            <p:cNvPr id="51" name="Google Shape;51;p2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 rot="-3462168">
            <a:off x="919648" y="1638791"/>
            <a:ext cx="184279" cy="165931"/>
            <a:chOff x="3931664" y="3196564"/>
            <a:chExt cx="819834" cy="761359"/>
          </a:xfrm>
        </p:grpSpPr>
        <p:sp>
          <p:nvSpPr>
            <p:cNvPr id="55" name="Google Shape;55;p2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2"/>
          <p:cNvGrpSpPr/>
          <p:nvPr/>
        </p:nvGrpSpPr>
        <p:grpSpPr>
          <a:xfrm rot="-5681754">
            <a:off x="8241378" y="3006753"/>
            <a:ext cx="184261" cy="165900"/>
            <a:chOff x="3931664" y="3196564"/>
            <a:chExt cx="819834" cy="761359"/>
          </a:xfrm>
        </p:grpSpPr>
        <p:sp>
          <p:nvSpPr>
            <p:cNvPr id="59" name="Google Shape;59;p2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 rot="3093417">
            <a:off x="6550801" y="196673"/>
            <a:ext cx="235009" cy="225010"/>
            <a:chOff x="3483800" y="1530650"/>
            <a:chExt cx="1459674" cy="1397574"/>
          </a:xfrm>
        </p:grpSpPr>
        <p:sp>
          <p:nvSpPr>
            <p:cNvPr id="63" name="Google Shape;63;p2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2"/>
          <p:cNvGrpSpPr/>
          <p:nvPr/>
        </p:nvGrpSpPr>
        <p:grpSpPr>
          <a:xfrm rot="3093417">
            <a:off x="939951" y="2223873"/>
            <a:ext cx="235009" cy="225010"/>
            <a:chOff x="3483800" y="1530650"/>
            <a:chExt cx="1459674" cy="1397574"/>
          </a:xfrm>
        </p:grpSpPr>
        <p:sp>
          <p:nvSpPr>
            <p:cNvPr id="73" name="Google Shape;73;p2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5829900" y="147188"/>
            <a:ext cx="4423146" cy="5969089"/>
          </a:xfrm>
          <a:custGeom>
            <a:avLst/>
            <a:gdLst/>
            <a:ahLst/>
            <a:cxnLst/>
            <a:rect l="l" t="t" r="r" b="b"/>
            <a:pathLst>
              <a:path w="113414" h="140507" extrusionOk="0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 rot="5400000" flipH="1">
            <a:off x="-1409607" y="-2627799"/>
            <a:ext cx="5253633" cy="5805836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37FEF"/>
              </a:solidFill>
            </a:endParaRPr>
          </a:p>
        </p:txBody>
      </p:sp>
      <p:grpSp>
        <p:nvGrpSpPr>
          <p:cNvPr id="84" name="Google Shape;84;p2"/>
          <p:cNvGrpSpPr/>
          <p:nvPr/>
        </p:nvGrpSpPr>
        <p:grpSpPr>
          <a:xfrm rot="1742423">
            <a:off x="1002631" y="4519665"/>
            <a:ext cx="849685" cy="850248"/>
            <a:chOff x="3026450" y="831475"/>
            <a:chExt cx="944275" cy="944900"/>
          </a:xfrm>
        </p:grpSpPr>
        <p:sp>
          <p:nvSpPr>
            <p:cNvPr id="85" name="Google Shape;85;p2"/>
            <p:cNvSpPr/>
            <p:nvPr/>
          </p:nvSpPr>
          <p:spPr>
            <a:xfrm>
              <a:off x="3026450" y="831475"/>
              <a:ext cx="944275" cy="944900"/>
            </a:xfrm>
            <a:custGeom>
              <a:avLst/>
              <a:gdLst/>
              <a:ahLst/>
              <a:cxnLst/>
              <a:rect l="l" t="t" r="r" b="b"/>
              <a:pathLst>
                <a:path w="37771" h="37796" extrusionOk="0">
                  <a:moveTo>
                    <a:pt x="18873" y="0"/>
                  </a:moveTo>
                  <a:cubicBezTo>
                    <a:pt x="8447" y="0"/>
                    <a:pt x="1" y="8472"/>
                    <a:pt x="1" y="18898"/>
                  </a:cubicBezTo>
                  <a:cubicBezTo>
                    <a:pt x="1" y="29324"/>
                    <a:pt x="8447" y="37795"/>
                    <a:pt x="18873" y="37795"/>
                  </a:cubicBezTo>
                  <a:cubicBezTo>
                    <a:pt x="29324" y="37795"/>
                    <a:pt x="37771" y="29324"/>
                    <a:pt x="37771" y="18898"/>
                  </a:cubicBezTo>
                  <a:cubicBezTo>
                    <a:pt x="37771" y="8472"/>
                    <a:pt x="29324" y="0"/>
                    <a:pt x="188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400525" y="1528850"/>
              <a:ext cx="513175" cy="247525"/>
            </a:xfrm>
            <a:custGeom>
              <a:avLst/>
              <a:gdLst/>
              <a:ahLst/>
              <a:cxnLst/>
              <a:rect l="l" t="t" r="r" b="b"/>
              <a:pathLst>
                <a:path w="20527" h="9901" extrusionOk="0">
                  <a:moveTo>
                    <a:pt x="20527" y="0"/>
                  </a:moveTo>
                  <a:lnTo>
                    <a:pt x="20527" y="0"/>
                  </a:lnTo>
                  <a:cubicBezTo>
                    <a:pt x="18096" y="852"/>
                    <a:pt x="14737" y="3835"/>
                    <a:pt x="11655" y="5188"/>
                  </a:cubicBezTo>
                  <a:cubicBezTo>
                    <a:pt x="7118" y="7118"/>
                    <a:pt x="3584" y="7594"/>
                    <a:pt x="477" y="9223"/>
                  </a:cubicBezTo>
                  <a:cubicBezTo>
                    <a:pt x="326" y="9299"/>
                    <a:pt x="176" y="9399"/>
                    <a:pt x="0" y="9474"/>
                  </a:cubicBezTo>
                  <a:cubicBezTo>
                    <a:pt x="1279" y="9750"/>
                    <a:pt x="2582" y="9900"/>
                    <a:pt x="3910" y="9900"/>
                  </a:cubicBezTo>
                  <a:cubicBezTo>
                    <a:pt x="11103" y="9900"/>
                    <a:pt x="17344" y="5890"/>
                    <a:pt x="20527" y="0"/>
                  </a:cubicBezTo>
                  <a:close/>
                </a:path>
              </a:pathLst>
            </a:custGeom>
            <a:solidFill>
              <a:srgbClr val="FFEB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026450" y="983100"/>
              <a:ext cx="943650" cy="723725"/>
            </a:xfrm>
            <a:custGeom>
              <a:avLst/>
              <a:gdLst/>
              <a:ahLst/>
              <a:cxnLst/>
              <a:rect l="l" t="t" r="r" b="b"/>
              <a:pathLst>
                <a:path w="37746" h="28949" extrusionOk="0">
                  <a:moveTo>
                    <a:pt x="32708" y="1"/>
                  </a:moveTo>
                  <a:cubicBezTo>
                    <a:pt x="31054" y="1655"/>
                    <a:pt x="29149" y="3785"/>
                    <a:pt x="27219" y="4687"/>
                  </a:cubicBezTo>
                  <a:cubicBezTo>
                    <a:pt x="23786" y="6266"/>
                    <a:pt x="19525" y="8923"/>
                    <a:pt x="14588" y="11229"/>
                  </a:cubicBezTo>
                  <a:cubicBezTo>
                    <a:pt x="12669" y="12134"/>
                    <a:pt x="10181" y="12376"/>
                    <a:pt x="7656" y="12376"/>
                  </a:cubicBezTo>
                  <a:cubicBezTo>
                    <a:pt x="4935" y="12376"/>
                    <a:pt x="2171" y="12095"/>
                    <a:pt x="26" y="12056"/>
                  </a:cubicBezTo>
                  <a:cubicBezTo>
                    <a:pt x="26" y="12306"/>
                    <a:pt x="1" y="12582"/>
                    <a:pt x="1" y="12833"/>
                  </a:cubicBezTo>
                  <a:cubicBezTo>
                    <a:pt x="1" y="19650"/>
                    <a:pt x="3635" y="25640"/>
                    <a:pt x="9074" y="28948"/>
                  </a:cubicBezTo>
                  <a:cubicBezTo>
                    <a:pt x="14613" y="26367"/>
                    <a:pt x="23334" y="20803"/>
                    <a:pt x="30101" y="16718"/>
                  </a:cubicBezTo>
                  <a:cubicBezTo>
                    <a:pt x="33736" y="14537"/>
                    <a:pt x="36116" y="13209"/>
                    <a:pt x="37746" y="12081"/>
                  </a:cubicBezTo>
                  <a:cubicBezTo>
                    <a:pt x="37545" y="7419"/>
                    <a:pt x="35690" y="3209"/>
                    <a:pt x="327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064675" y="831475"/>
              <a:ext cx="689250" cy="285125"/>
            </a:xfrm>
            <a:custGeom>
              <a:avLst/>
              <a:gdLst/>
              <a:ahLst/>
              <a:cxnLst/>
              <a:rect l="l" t="t" r="r" b="b"/>
              <a:pathLst>
                <a:path w="27570" h="11405" extrusionOk="0">
                  <a:moveTo>
                    <a:pt x="17344" y="0"/>
                  </a:moveTo>
                  <a:cubicBezTo>
                    <a:pt x="9575" y="0"/>
                    <a:pt x="2908" y="4712"/>
                    <a:pt x="1" y="11404"/>
                  </a:cubicBezTo>
                  <a:lnTo>
                    <a:pt x="1" y="11404"/>
                  </a:lnTo>
                  <a:cubicBezTo>
                    <a:pt x="4412" y="10677"/>
                    <a:pt x="13234" y="9524"/>
                    <a:pt x="17269" y="7895"/>
                  </a:cubicBezTo>
                  <a:cubicBezTo>
                    <a:pt x="21079" y="6366"/>
                    <a:pt x="25590" y="4913"/>
                    <a:pt x="27570" y="3033"/>
                  </a:cubicBezTo>
                  <a:cubicBezTo>
                    <a:pt x="24612" y="1128"/>
                    <a:pt x="21129" y="0"/>
                    <a:pt x="173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3569700" y="1218075"/>
              <a:ext cx="401025" cy="384750"/>
            </a:xfrm>
            <a:custGeom>
              <a:avLst/>
              <a:gdLst/>
              <a:ahLst/>
              <a:cxnLst/>
              <a:rect l="l" t="t" r="r" b="b"/>
              <a:pathLst>
                <a:path w="16041" h="15390" extrusionOk="0">
                  <a:moveTo>
                    <a:pt x="15715" y="0"/>
                  </a:moveTo>
                  <a:cubicBezTo>
                    <a:pt x="11379" y="4211"/>
                    <a:pt x="0" y="15314"/>
                    <a:pt x="351" y="15389"/>
                  </a:cubicBezTo>
                  <a:cubicBezTo>
                    <a:pt x="354" y="15389"/>
                    <a:pt x="357" y="15390"/>
                    <a:pt x="361" y="15390"/>
                  </a:cubicBezTo>
                  <a:cubicBezTo>
                    <a:pt x="847" y="15390"/>
                    <a:pt x="10316" y="10530"/>
                    <a:pt x="15539" y="7694"/>
                  </a:cubicBezTo>
                  <a:cubicBezTo>
                    <a:pt x="15865" y="6316"/>
                    <a:pt x="16041" y="4887"/>
                    <a:pt x="16041" y="3434"/>
                  </a:cubicBezTo>
                  <a:cubicBezTo>
                    <a:pt x="16041" y="2256"/>
                    <a:pt x="15915" y="1103"/>
                    <a:pt x="157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061550" y="1302325"/>
              <a:ext cx="609675" cy="324925"/>
            </a:xfrm>
            <a:custGeom>
              <a:avLst/>
              <a:gdLst/>
              <a:ahLst/>
              <a:cxnLst/>
              <a:rect l="l" t="t" r="r" b="b"/>
              <a:pathLst>
                <a:path w="24387" h="12997" extrusionOk="0">
                  <a:moveTo>
                    <a:pt x="23527" y="0"/>
                  </a:moveTo>
                  <a:cubicBezTo>
                    <a:pt x="21221" y="0"/>
                    <a:pt x="5066" y="5931"/>
                    <a:pt x="0" y="7257"/>
                  </a:cubicBezTo>
                  <a:cubicBezTo>
                    <a:pt x="903" y="9387"/>
                    <a:pt x="2181" y="11342"/>
                    <a:pt x="3735" y="12996"/>
                  </a:cubicBezTo>
                  <a:cubicBezTo>
                    <a:pt x="9650" y="10289"/>
                    <a:pt x="24387" y="791"/>
                    <a:pt x="23785" y="64"/>
                  </a:cubicBezTo>
                  <a:cubicBezTo>
                    <a:pt x="23750" y="21"/>
                    <a:pt x="23663" y="0"/>
                    <a:pt x="23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612300" y="1022575"/>
              <a:ext cx="303300" cy="202100"/>
            </a:xfrm>
            <a:custGeom>
              <a:avLst/>
              <a:gdLst/>
              <a:ahLst/>
              <a:cxnLst/>
              <a:rect l="l" t="t" r="r" b="b"/>
              <a:pathLst>
                <a:path w="12132" h="8084" extrusionOk="0">
                  <a:moveTo>
                    <a:pt x="10602" y="1"/>
                  </a:moveTo>
                  <a:cubicBezTo>
                    <a:pt x="7695" y="2131"/>
                    <a:pt x="1" y="7770"/>
                    <a:pt x="76" y="8071"/>
                  </a:cubicBezTo>
                  <a:cubicBezTo>
                    <a:pt x="78" y="8080"/>
                    <a:pt x="89" y="8084"/>
                    <a:pt x="108" y="8084"/>
                  </a:cubicBezTo>
                  <a:cubicBezTo>
                    <a:pt x="684" y="8084"/>
                    <a:pt x="8758" y="4106"/>
                    <a:pt x="12131" y="2432"/>
                  </a:cubicBezTo>
                  <a:cubicBezTo>
                    <a:pt x="11680" y="1580"/>
                    <a:pt x="11179" y="778"/>
                    <a:pt x="106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032100" y="1148400"/>
              <a:ext cx="332725" cy="85975"/>
            </a:xfrm>
            <a:custGeom>
              <a:avLst/>
              <a:gdLst/>
              <a:ahLst/>
              <a:cxnLst/>
              <a:rect l="l" t="t" r="r" b="b"/>
              <a:pathLst>
                <a:path w="13309" h="3439" extrusionOk="0">
                  <a:moveTo>
                    <a:pt x="11892" y="1"/>
                  </a:moveTo>
                  <a:cubicBezTo>
                    <a:pt x="9582" y="1"/>
                    <a:pt x="3681" y="630"/>
                    <a:pt x="527" y="958"/>
                  </a:cubicBezTo>
                  <a:cubicBezTo>
                    <a:pt x="301" y="1760"/>
                    <a:pt x="126" y="2587"/>
                    <a:pt x="1" y="3439"/>
                  </a:cubicBezTo>
                  <a:cubicBezTo>
                    <a:pt x="4136" y="2662"/>
                    <a:pt x="13309" y="532"/>
                    <a:pt x="12833" y="105"/>
                  </a:cubicBezTo>
                  <a:cubicBezTo>
                    <a:pt x="12746" y="32"/>
                    <a:pt x="12409" y="1"/>
                    <a:pt x="11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3175575" y="831475"/>
              <a:ext cx="392900" cy="131850"/>
            </a:xfrm>
            <a:custGeom>
              <a:avLst/>
              <a:gdLst/>
              <a:ahLst/>
              <a:cxnLst/>
              <a:rect l="l" t="t" r="r" b="b"/>
              <a:pathLst>
                <a:path w="15716" h="5274" extrusionOk="0">
                  <a:moveTo>
                    <a:pt x="12908" y="0"/>
                  </a:moveTo>
                  <a:cubicBezTo>
                    <a:pt x="7921" y="0"/>
                    <a:pt x="3384" y="1955"/>
                    <a:pt x="1" y="5138"/>
                  </a:cubicBezTo>
                  <a:cubicBezTo>
                    <a:pt x="486" y="5225"/>
                    <a:pt x="1032" y="5274"/>
                    <a:pt x="1587" y="5274"/>
                  </a:cubicBezTo>
                  <a:cubicBezTo>
                    <a:pt x="2320" y="5274"/>
                    <a:pt x="3068" y="5188"/>
                    <a:pt x="3710" y="4988"/>
                  </a:cubicBezTo>
                  <a:cubicBezTo>
                    <a:pt x="5590" y="4412"/>
                    <a:pt x="12933" y="1855"/>
                    <a:pt x="15715" y="226"/>
                  </a:cubicBezTo>
                  <a:cubicBezTo>
                    <a:pt x="14813" y="101"/>
                    <a:pt x="13886" y="0"/>
                    <a:pt x="12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198775" y="872200"/>
              <a:ext cx="771950" cy="904175"/>
            </a:xfrm>
            <a:custGeom>
              <a:avLst/>
              <a:gdLst/>
              <a:ahLst/>
              <a:cxnLst/>
              <a:rect l="l" t="t" r="r" b="b"/>
              <a:pathLst>
                <a:path w="30878" h="36167" extrusionOk="0">
                  <a:moveTo>
                    <a:pt x="19624" y="1"/>
                  </a:moveTo>
                  <a:lnTo>
                    <a:pt x="19624" y="1"/>
                  </a:lnTo>
                  <a:cubicBezTo>
                    <a:pt x="23835" y="3459"/>
                    <a:pt x="26542" y="8722"/>
                    <a:pt x="26542" y="14612"/>
                  </a:cubicBezTo>
                  <a:cubicBezTo>
                    <a:pt x="26542" y="25038"/>
                    <a:pt x="18071" y="33484"/>
                    <a:pt x="7644" y="33484"/>
                  </a:cubicBezTo>
                  <a:cubicBezTo>
                    <a:pt x="4938" y="33484"/>
                    <a:pt x="2356" y="32908"/>
                    <a:pt x="0" y="31880"/>
                  </a:cubicBezTo>
                  <a:lnTo>
                    <a:pt x="0" y="31880"/>
                  </a:lnTo>
                  <a:cubicBezTo>
                    <a:pt x="3258" y="34537"/>
                    <a:pt x="7444" y="36166"/>
                    <a:pt x="11980" y="36166"/>
                  </a:cubicBezTo>
                  <a:cubicBezTo>
                    <a:pt x="22431" y="36166"/>
                    <a:pt x="30878" y="27695"/>
                    <a:pt x="30878" y="17269"/>
                  </a:cubicBezTo>
                  <a:cubicBezTo>
                    <a:pt x="30878" y="9549"/>
                    <a:pt x="26241" y="2933"/>
                    <a:pt x="19624" y="1"/>
                  </a:cubicBezTo>
                  <a:close/>
                </a:path>
              </a:pathLst>
            </a:custGeom>
            <a:solidFill>
              <a:srgbClr val="FFE599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2"/>
          <p:cNvGrpSpPr/>
          <p:nvPr/>
        </p:nvGrpSpPr>
        <p:grpSpPr>
          <a:xfrm rot="3093417">
            <a:off x="8636001" y="2058773"/>
            <a:ext cx="235009" cy="225010"/>
            <a:chOff x="3483800" y="1530650"/>
            <a:chExt cx="1459674" cy="1397574"/>
          </a:xfrm>
        </p:grpSpPr>
        <p:sp>
          <p:nvSpPr>
            <p:cNvPr id="96" name="Google Shape;96;p2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2"/>
          <p:cNvGrpSpPr/>
          <p:nvPr/>
        </p:nvGrpSpPr>
        <p:grpSpPr>
          <a:xfrm rot="-2454324">
            <a:off x="5278696" y="4709403"/>
            <a:ext cx="184297" cy="165881"/>
            <a:chOff x="3931664" y="3196564"/>
            <a:chExt cx="819834" cy="761359"/>
          </a:xfrm>
        </p:grpSpPr>
        <p:sp>
          <p:nvSpPr>
            <p:cNvPr id="106" name="Google Shape;106;p2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2"/>
          <p:cNvSpPr txBox="1">
            <a:spLocks noGrp="1"/>
          </p:cNvSpPr>
          <p:nvPr>
            <p:ph type="ctrTitle"/>
          </p:nvPr>
        </p:nvSpPr>
        <p:spPr>
          <a:xfrm>
            <a:off x="1755300" y="1795813"/>
            <a:ext cx="5633400" cy="98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>
                <a:latin typeface="Cuprum"/>
                <a:ea typeface="Cuprum"/>
                <a:cs typeface="Cuprum"/>
                <a:sym typeface="Cupr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0" name="Google Shape;110;p2"/>
          <p:cNvSpPr txBox="1">
            <a:spLocks noGrp="1"/>
          </p:cNvSpPr>
          <p:nvPr>
            <p:ph type="subTitle" idx="1"/>
          </p:nvPr>
        </p:nvSpPr>
        <p:spPr>
          <a:xfrm>
            <a:off x="1755300" y="2831688"/>
            <a:ext cx="5633400" cy="51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00"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  <a:effectLst/>
      </p:bgPr>
    </p:bg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7"/>
          <p:cNvSpPr/>
          <p:nvPr/>
        </p:nvSpPr>
        <p:spPr>
          <a:xfrm rot="-9370905">
            <a:off x="-108092" y="-662208"/>
            <a:ext cx="9732453" cy="5741531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9" name="Google Shape;789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17"/>
          <p:cNvSpPr txBox="1">
            <a:spLocks noGrp="1"/>
          </p:cNvSpPr>
          <p:nvPr>
            <p:ph type="title"/>
          </p:nvPr>
        </p:nvSpPr>
        <p:spPr>
          <a:xfrm>
            <a:off x="720000" y="1149300"/>
            <a:ext cx="4430700" cy="167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1" name="Google Shape;791;p17"/>
          <p:cNvSpPr txBox="1">
            <a:spLocks noGrp="1"/>
          </p:cNvSpPr>
          <p:nvPr>
            <p:ph type="subTitle" idx="1"/>
          </p:nvPr>
        </p:nvSpPr>
        <p:spPr>
          <a:xfrm>
            <a:off x="720000" y="3179707"/>
            <a:ext cx="2920500" cy="81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792" name="Google Shape;792;p17"/>
          <p:cNvGrpSpPr/>
          <p:nvPr/>
        </p:nvGrpSpPr>
        <p:grpSpPr>
          <a:xfrm>
            <a:off x="623154" y="244439"/>
            <a:ext cx="193699" cy="185318"/>
            <a:chOff x="3483800" y="1530650"/>
            <a:chExt cx="1459674" cy="1397574"/>
          </a:xfrm>
        </p:grpSpPr>
        <p:sp>
          <p:nvSpPr>
            <p:cNvPr id="793" name="Google Shape;793;p17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7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7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>
            <a:off x="138749" y="4109622"/>
            <a:ext cx="318260" cy="295560"/>
            <a:chOff x="3931664" y="3196564"/>
            <a:chExt cx="819834" cy="761359"/>
          </a:xfrm>
        </p:grpSpPr>
        <p:sp>
          <p:nvSpPr>
            <p:cNvPr id="803" name="Google Shape;803;p17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6" name="Google Shape;806;p17"/>
          <p:cNvGrpSpPr/>
          <p:nvPr/>
        </p:nvGrpSpPr>
        <p:grpSpPr>
          <a:xfrm>
            <a:off x="-180561" y="641597"/>
            <a:ext cx="500427" cy="464734"/>
            <a:chOff x="3931664" y="3196564"/>
            <a:chExt cx="819834" cy="761359"/>
          </a:xfrm>
        </p:grpSpPr>
        <p:sp>
          <p:nvSpPr>
            <p:cNvPr id="807" name="Google Shape;807;p17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7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7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17"/>
          <p:cNvGrpSpPr/>
          <p:nvPr/>
        </p:nvGrpSpPr>
        <p:grpSpPr>
          <a:xfrm>
            <a:off x="457004" y="4794839"/>
            <a:ext cx="193699" cy="185318"/>
            <a:chOff x="3483800" y="1530650"/>
            <a:chExt cx="1459674" cy="1397574"/>
          </a:xfrm>
        </p:grpSpPr>
        <p:sp>
          <p:nvSpPr>
            <p:cNvPr id="811" name="Google Shape;811;p17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7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7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17"/>
          <p:cNvGrpSpPr/>
          <p:nvPr/>
        </p:nvGrpSpPr>
        <p:grpSpPr>
          <a:xfrm>
            <a:off x="8323174" y="244447"/>
            <a:ext cx="318260" cy="295560"/>
            <a:chOff x="3931664" y="3196564"/>
            <a:chExt cx="819834" cy="761359"/>
          </a:xfrm>
        </p:grpSpPr>
        <p:sp>
          <p:nvSpPr>
            <p:cNvPr id="821" name="Google Shape;821;p17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7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4" name="Google Shape;824;p17"/>
          <p:cNvGrpSpPr/>
          <p:nvPr/>
        </p:nvGrpSpPr>
        <p:grpSpPr>
          <a:xfrm>
            <a:off x="8716329" y="963989"/>
            <a:ext cx="193699" cy="185318"/>
            <a:chOff x="3483800" y="1530650"/>
            <a:chExt cx="1459674" cy="1397574"/>
          </a:xfrm>
        </p:grpSpPr>
        <p:sp>
          <p:nvSpPr>
            <p:cNvPr id="825" name="Google Shape;825;p17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7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7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7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7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7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7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7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7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0"/>
          <p:cNvSpPr/>
          <p:nvPr/>
        </p:nvSpPr>
        <p:spPr>
          <a:xfrm rot="1521954">
            <a:off x="-385060" y="-43163"/>
            <a:ext cx="9706358" cy="5726136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7" name="Google Shape;93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8" name="Google Shape;938;p20"/>
          <p:cNvSpPr txBox="1">
            <a:spLocks noGrp="1"/>
          </p:cNvSpPr>
          <p:nvPr>
            <p:ph type="title"/>
          </p:nvPr>
        </p:nvSpPr>
        <p:spPr>
          <a:xfrm>
            <a:off x="720000" y="431350"/>
            <a:ext cx="7704000" cy="47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9" name="Google Shape;939;p20"/>
          <p:cNvSpPr txBox="1">
            <a:spLocks noGrp="1"/>
          </p:cNvSpPr>
          <p:nvPr>
            <p:ph type="subTitle" idx="1"/>
          </p:nvPr>
        </p:nvSpPr>
        <p:spPr>
          <a:xfrm>
            <a:off x="3472650" y="2411050"/>
            <a:ext cx="2198700" cy="52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40" name="Google Shape;940;p20"/>
          <p:cNvSpPr txBox="1">
            <a:spLocks noGrp="1"/>
          </p:cNvSpPr>
          <p:nvPr>
            <p:ph type="title" idx="2"/>
          </p:nvPr>
        </p:nvSpPr>
        <p:spPr>
          <a:xfrm>
            <a:off x="3472650" y="1992850"/>
            <a:ext cx="21987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1" name="Google Shape;941;p20"/>
          <p:cNvSpPr txBox="1">
            <a:spLocks noGrp="1"/>
          </p:cNvSpPr>
          <p:nvPr>
            <p:ph type="subTitle" idx="3"/>
          </p:nvPr>
        </p:nvSpPr>
        <p:spPr>
          <a:xfrm>
            <a:off x="6225300" y="2411050"/>
            <a:ext cx="2198700" cy="52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42" name="Google Shape;942;p20"/>
          <p:cNvSpPr txBox="1">
            <a:spLocks noGrp="1"/>
          </p:cNvSpPr>
          <p:nvPr>
            <p:ph type="title" idx="4"/>
          </p:nvPr>
        </p:nvSpPr>
        <p:spPr>
          <a:xfrm>
            <a:off x="6225300" y="1992850"/>
            <a:ext cx="21987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3" name="Google Shape;943;p20"/>
          <p:cNvSpPr txBox="1">
            <a:spLocks noGrp="1"/>
          </p:cNvSpPr>
          <p:nvPr>
            <p:ph type="subTitle" idx="5"/>
          </p:nvPr>
        </p:nvSpPr>
        <p:spPr>
          <a:xfrm>
            <a:off x="3472638" y="4075188"/>
            <a:ext cx="2198700" cy="52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44" name="Google Shape;944;p20"/>
          <p:cNvSpPr txBox="1">
            <a:spLocks noGrp="1"/>
          </p:cNvSpPr>
          <p:nvPr>
            <p:ph type="title" idx="6"/>
          </p:nvPr>
        </p:nvSpPr>
        <p:spPr>
          <a:xfrm>
            <a:off x="3472638" y="3656988"/>
            <a:ext cx="21987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5" name="Google Shape;945;p20"/>
          <p:cNvSpPr txBox="1">
            <a:spLocks noGrp="1"/>
          </p:cNvSpPr>
          <p:nvPr>
            <p:ph type="subTitle" idx="7"/>
          </p:nvPr>
        </p:nvSpPr>
        <p:spPr>
          <a:xfrm>
            <a:off x="6225288" y="4075188"/>
            <a:ext cx="2198700" cy="52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46" name="Google Shape;946;p20"/>
          <p:cNvSpPr txBox="1">
            <a:spLocks noGrp="1"/>
          </p:cNvSpPr>
          <p:nvPr>
            <p:ph type="title" idx="8"/>
          </p:nvPr>
        </p:nvSpPr>
        <p:spPr>
          <a:xfrm>
            <a:off x="6225288" y="3656988"/>
            <a:ext cx="21987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7" name="Google Shape;947;p20"/>
          <p:cNvSpPr txBox="1">
            <a:spLocks noGrp="1"/>
          </p:cNvSpPr>
          <p:nvPr>
            <p:ph type="subTitle" idx="9"/>
          </p:nvPr>
        </p:nvSpPr>
        <p:spPr>
          <a:xfrm>
            <a:off x="720000" y="2411050"/>
            <a:ext cx="2198700" cy="52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48" name="Google Shape;948;p20"/>
          <p:cNvSpPr txBox="1">
            <a:spLocks noGrp="1"/>
          </p:cNvSpPr>
          <p:nvPr>
            <p:ph type="title" idx="13"/>
          </p:nvPr>
        </p:nvSpPr>
        <p:spPr>
          <a:xfrm>
            <a:off x="720000" y="1992850"/>
            <a:ext cx="21987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9" name="Google Shape;949;p20"/>
          <p:cNvSpPr txBox="1">
            <a:spLocks noGrp="1"/>
          </p:cNvSpPr>
          <p:nvPr>
            <p:ph type="subTitle" idx="14"/>
          </p:nvPr>
        </p:nvSpPr>
        <p:spPr>
          <a:xfrm>
            <a:off x="719988" y="4075188"/>
            <a:ext cx="2198700" cy="52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50" name="Google Shape;950;p20"/>
          <p:cNvSpPr txBox="1">
            <a:spLocks noGrp="1"/>
          </p:cNvSpPr>
          <p:nvPr>
            <p:ph type="title" idx="15"/>
          </p:nvPr>
        </p:nvSpPr>
        <p:spPr>
          <a:xfrm>
            <a:off x="719988" y="3656988"/>
            <a:ext cx="21987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951" name="Google Shape;951;p20"/>
          <p:cNvGrpSpPr/>
          <p:nvPr/>
        </p:nvGrpSpPr>
        <p:grpSpPr>
          <a:xfrm rot="3203653">
            <a:off x="118866" y="1131351"/>
            <a:ext cx="297660" cy="239057"/>
            <a:chOff x="3483800" y="1530650"/>
            <a:chExt cx="1459674" cy="1397574"/>
          </a:xfrm>
        </p:grpSpPr>
        <p:sp>
          <p:nvSpPr>
            <p:cNvPr id="952" name="Google Shape;952;p20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0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0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0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0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1" name="Google Shape;961;p20"/>
          <p:cNvGrpSpPr/>
          <p:nvPr/>
        </p:nvGrpSpPr>
        <p:grpSpPr>
          <a:xfrm>
            <a:off x="447585" y="150969"/>
            <a:ext cx="374992" cy="348246"/>
            <a:chOff x="3931664" y="3196564"/>
            <a:chExt cx="819834" cy="761359"/>
          </a:xfrm>
        </p:grpSpPr>
        <p:sp>
          <p:nvSpPr>
            <p:cNvPr id="962" name="Google Shape;962;p20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0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0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5" name="Google Shape;965;p20"/>
          <p:cNvGrpSpPr/>
          <p:nvPr/>
        </p:nvGrpSpPr>
        <p:grpSpPr>
          <a:xfrm rot="3204101">
            <a:off x="8561588" y="4759494"/>
            <a:ext cx="197087" cy="158154"/>
            <a:chOff x="3483800" y="1530650"/>
            <a:chExt cx="1459674" cy="1397574"/>
          </a:xfrm>
        </p:grpSpPr>
        <p:sp>
          <p:nvSpPr>
            <p:cNvPr id="966" name="Google Shape;966;p20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0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0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0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0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0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0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0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0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20"/>
          <p:cNvGrpSpPr/>
          <p:nvPr/>
        </p:nvGrpSpPr>
        <p:grpSpPr>
          <a:xfrm>
            <a:off x="8873360" y="3817444"/>
            <a:ext cx="374992" cy="348246"/>
            <a:chOff x="3931664" y="3196564"/>
            <a:chExt cx="819834" cy="761359"/>
          </a:xfrm>
        </p:grpSpPr>
        <p:sp>
          <p:nvSpPr>
            <p:cNvPr id="976" name="Google Shape;976;p20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0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0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9" name="Google Shape;979;p20"/>
          <p:cNvGrpSpPr/>
          <p:nvPr/>
        </p:nvGrpSpPr>
        <p:grpSpPr>
          <a:xfrm>
            <a:off x="-154252" y="2571744"/>
            <a:ext cx="320309" cy="297463"/>
            <a:chOff x="3931664" y="3196564"/>
            <a:chExt cx="819834" cy="761359"/>
          </a:xfrm>
        </p:grpSpPr>
        <p:sp>
          <p:nvSpPr>
            <p:cNvPr id="980" name="Google Shape;980;p20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0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0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3" name="Google Shape;983;p20"/>
          <p:cNvGrpSpPr/>
          <p:nvPr/>
        </p:nvGrpSpPr>
        <p:grpSpPr>
          <a:xfrm rot="3203653">
            <a:off x="8694441" y="1676501"/>
            <a:ext cx="297660" cy="239057"/>
            <a:chOff x="3483800" y="1530650"/>
            <a:chExt cx="1459674" cy="1397574"/>
          </a:xfrm>
        </p:grpSpPr>
        <p:sp>
          <p:nvSpPr>
            <p:cNvPr id="984" name="Google Shape;984;p20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0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0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0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0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0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0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0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0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3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3500032" scaled="0"/>
        </a:gradFill>
        <a:effectLst/>
      </p:bgPr>
    </p:bg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26"/>
          <p:cNvSpPr/>
          <p:nvPr/>
        </p:nvSpPr>
        <p:spPr>
          <a:xfrm>
            <a:off x="-294392" y="15192"/>
            <a:ext cx="9732795" cy="5741733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27" name="Google Shape;1227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8" name="Google Shape;1228;p26"/>
          <p:cNvSpPr txBox="1">
            <a:spLocks noGrp="1"/>
          </p:cNvSpPr>
          <p:nvPr>
            <p:ph type="title"/>
          </p:nvPr>
        </p:nvSpPr>
        <p:spPr>
          <a:xfrm>
            <a:off x="1549200" y="1478725"/>
            <a:ext cx="2182800" cy="103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9" name="Google Shape;1229;p26"/>
          <p:cNvSpPr txBox="1">
            <a:spLocks noGrp="1"/>
          </p:cNvSpPr>
          <p:nvPr>
            <p:ph type="subTitle" idx="1"/>
          </p:nvPr>
        </p:nvSpPr>
        <p:spPr>
          <a:xfrm>
            <a:off x="1549200" y="2837689"/>
            <a:ext cx="2920500" cy="103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230" name="Google Shape;1230;p26"/>
          <p:cNvGrpSpPr/>
          <p:nvPr/>
        </p:nvGrpSpPr>
        <p:grpSpPr>
          <a:xfrm rot="3203653">
            <a:off x="197091" y="1556026"/>
            <a:ext cx="297660" cy="239057"/>
            <a:chOff x="3483800" y="1530650"/>
            <a:chExt cx="1459674" cy="1397574"/>
          </a:xfrm>
        </p:grpSpPr>
        <p:sp>
          <p:nvSpPr>
            <p:cNvPr id="1231" name="Google Shape;1231;p26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6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6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6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6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6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6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0" name="Google Shape;1240;p26"/>
          <p:cNvGrpSpPr/>
          <p:nvPr/>
        </p:nvGrpSpPr>
        <p:grpSpPr>
          <a:xfrm>
            <a:off x="1373635" y="365869"/>
            <a:ext cx="374992" cy="348246"/>
            <a:chOff x="3931664" y="3196564"/>
            <a:chExt cx="819834" cy="761359"/>
          </a:xfrm>
        </p:grpSpPr>
        <p:sp>
          <p:nvSpPr>
            <p:cNvPr id="1241" name="Google Shape;1241;p26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6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6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4" name="Google Shape;1244;p26"/>
          <p:cNvGrpSpPr/>
          <p:nvPr/>
        </p:nvGrpSpPr>
        <p:grpSpPr>
          <a:xfrm rot="3204101">
            <a:off x="8561588" y="4759494"/>
            <a:ext cx="197087" cy="158154"/>
            <a:chOff x="3483800" y="1530650"/>
            <a:chExt cx="1459674" cy="1397574"/>
          </a:xfrm>
        </p:grpSpPr>
        <p:sp>
          <p:nvSpPr>
            <p:cNvPr id="1245" name="Google Shape;1245;p26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6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6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6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6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6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6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4" name="Google Shape;1254;p26"/>
          <p:cNvGrpSpPr/>
          <p:nvPr/>
        </p:nvGrpSpPr>
        <p:grpSpPr>
          <a:xfrm>
            <a:off x="8873360" y="3817444"/>
            <a:ext cx="374992" cy="348246"/>
            <a:chOff x="3931664" y="3196564"/>
            <a:chExt cx="819834" cy="761359"/>
          </a:xfrm>
        </p:grpSpPr>
        <p:sp>
          <p:nvSpPr>
            <p:cNvPr id="1255" name="Google Shape;1255;p26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6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6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8" name="Google Shape;1258;p26"/>
          <p:cNvGrpSpPr/>
          <p:nvPr/>
        </p:nvGrpSpPr>
        <p:grpSpPr>
          <a:xfrm>
            <a:off x="-154252" y="2571744"/>
            <a:ext cx="320309" cy="297463"/>
            <a:chOff x="3931664" y="3196564"/>
            <a:chExt cx="819834" cy="761359"/>
          </a:xfrm>
        </p:grpSpPr>
        <p:sp>
          <p:nvSpPr>
            <p:cNvPr id="1259" name="Google Shape;1259;p26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6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6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2" name="Google Shape;1262;p26"/>
          <p:cNvSpPr/>
          <p:nvPr/>
        </p:nvSpPr>
        <p:spPr>
          <a:xfrm rot="-9962495">
            <a:off x="-1041962" y="-1281078"/>
            <a:ext cx="2949109" cy="3259086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3" name="Google Shape;1263;p26"/>
          <p:cNvGrpSpPr/>
          <p:nvPr/>
        </p:nvGrpSpPr>
        <p:grpSpPr>
          <a:xfrm rot="3203653">
            <a:off x="8694441" y="1676501"/>
            <a:ext cx="297660" cy="239057"/>
            <a:chOff x="3483800" y="1530650"/>
            <a:chExt cx="1459674" cy="1397574"/>
          </a:xfrm>
        </p:grpSpPr>
        <p:sp>
          <p:nvSpPr>
            <p:cNvPr id="1264" name="Google Shape;1264;p26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6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6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6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6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6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6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3" name="Google Shape;1273;p26"/>
          <p:cNvGrpSpPr/>
          <p:nvPr/>
        </p:nvGrpSpPr>
        <p:grpSpPr>
          <a:xfrm rot="-1813197">
            <a:off x="4035419" y="413076"/>
            <a:ext cx="250191" cy="232308"/>
            <a:chOff x="3931664" y="3196564"/>
            <a:chExt cx="819834" cy="761359"/>
          </a:xfrm>
        </p:grpSpPr>
        <p:sp>
          <p:nvSpPr>
            <p:cNvPr id="1274" name="Google Shape;1274;p26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6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6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7" name="Google Shape;1277;p26"/>
          <p:cNvGrpSpPr/>
          <p:nvPr/>
        </p:nvGrpSpPr>
        <p:grpSpPr>
          <a:xfrm rot="3202496">
            <a:off x="6455782" y="205593"/>
            <a:ext cx="266451" cy="213788"/>
            <a:chOff x="3483800" y="1530650"/>
            <a:chExt cx="1459674" cy="1397574"/>
          </a:xfrm>
        </p:grpSpPr>
        <p:sp>
          <p:nvSpPr>
            <p:cNvPr id="1278" name="Google Shape;1278;p26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6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6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6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6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6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6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7" name="Google Shape;1287;p26"/>
          <p:cNvGrpSpPr/>
          <p:nvPr/>
        </p:nvGrpSpPr>
        <p:grpSpPr>
          <a:xfrm>
            <a:off x="-423288" y="4459184"/>
            <a:ext cx="1143068" cy="1143068"/>
            <a:chOff x="1565300" y="733100"/>
            <a:chExt cx="1143525" cy="1143525"/>
          </a:xfrm>
        </p:grpSpPr>
        <p:sp>
          <p:nvSpPr>
            <p:cNvPr id="1288" name="Google Shape;1288;p26"/>
            <p:cNvSpPr/>
            <p:nvPr/>
          </p:nvSpPr>
          <p:spPr>
            <a:xfrm>
              <a:off x="1565300" y="733100"/>
              <a:ext cx="1143525" cy="1143525"/>
            </a:xfrm>
            <a:custGeom>
              <a:avLst/>
              <a:gdLst/>
              <a:ahLst/>
              <a:cxnLst/>
              <a:rect l="l" t="t" r="r" b="b"/>
              <a:pathLst>
                <a:path w="45741" h="45741" extrusionOk="0">
                  <a:moveTo>
                    <a:pt x="22883" y="1"/>
                  </a:moveTo>
                  <a:cubicBezTo>
                    <a:pt x="10251" y="1"/>
                    <a:pt x="1" y="10251"/>
                    <a:pt x="1" y="22883"/>
                  </a:cubicBezTo>
                  <a:cubicBezTo>
                    <a:pt x="1" y="35515"/>
                    <a:pt x="10251" y="45740"/>
                    <a:pt x="22883" y="45740"/>
                  </a:cubicBezTo>
                  <a:cubicBezTo>
                    <a:pt x="35515" y="45740"/>
                    <a:pt x="45740" y="35515"/>
                    <a:pt x="45740" y="22883"/>
                  </a:cubicBezTo>
                  <a:cubicBezTo>
                    <a:pt x="45740" y="10251"/>
                    <a:pt x="35515" y="1"/>
                    <a:pt x="22883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6"/>
            <p:cNvSpPr/>
            <p:nvPr/>
          </p:nvSpPr>
          <p:spPr>
            <a:xfrm>
              <a:off x="1565300" y="906675"/>
              <a:ext cx="1143525" cy="708025"/>
            </a:xfrm>
            <a:custGeom>
              <a:avLst/>
              <a:gdLst/>
              <a:ahLst/>
              <a:cxnLst/>
              <a:rect l="l" t="t" r="r" b="b"/>
              <a:pathLst>
                <a:path w="45741" h="28321" extrusionOk="0">
                  <a:moveTo>
                    <a:pt x="39299" y="0"/>
                  </a:moveTo>
                  <a:cubicBezTo>
                    <a:pt x="36417" y="2080"/>
                    <a:pt x="38547" y="6065"/>
                    <a:pt x="35189" y="7619"/>
                  </a:cubicBezTo>
                  <a:cubicBezTo>
                    <a:pt x="34542" y="7912"/>
                    <a:pt x="33927" y="8029"/>
                    <a:pt x="33333" y="8029"/>
                  </a:cubicBezTo>
                  <a:cubicBezTo>
                    <a:pt x="31015" y="8029"/>
                    <a:pt x="29010" y="6254"/>
                    <a:pt x="26643" y="6254"/>
                  </a:cubicBezTo>
                  <a:cubicBezTo>
                    <a:pt x="26089" y="6254"/>
                    <a:pt x="25515" y="6351"/>
                    <a:pt x="24913" y="6592"/>
                  </a:cubicBezTo>
                  <a:cubicBezTo>
                    <a:pt x="21328" y="8030"/>
                    <a:pt x="21583" y="9846"/>
                    <a:pt x="18617" y="9846"/>
                  </a:cubicBezTo>
                  <a:cubicBezTo>
                    <a:pt x="18431" y="9846"/>
                    <a:pt x="18233" y="9839"/>
                    <a:pt x="18021" y="9825"/>
                  </a:cubicBezTo>
                  <a:cubicBezTo>
                    <a:pt x="14437" y="9549"/>
                    <a:pt x="13534" y="6566"/>
                    <a:pt x="10752" y="5815"/>
                  </a:cubicBezTo>
                  <a:cubicBezTo>
                    <a:pt x="8798" y="5288"/>
                    <a:pt x="5690" y="4236"/>
                    <a:pt x="3559" y="3684"/>
                  </a:cubicBezTo>
                  <a:cubicBezTo>
                    <a:pt x="1304" y="7243"/>
                    <a:pt x="1" y="11429"/>
                    <a:pt x="1" y="15940"/>
                  </a:cubicBezTo>
                  <a:cubicBezTo>
                    <a:pt x="1" y="18095"/>
                    <a:pt x="301" y="20176"/>
                    <a:pt x="878" y="22156"/>
                  </a:cubicBezTo>
                  <a:cubicBezTo>
                    <a:pt x="1517" y="21811"/>
                    <a:pt x="2019" y="21669"/>
                    <a:pt x="2497" y="21669"/>
                  </a:cubicBezTo>
                  <a:cubicBezTo>
                    <a:pt x="3965" y="21669"/>
                    <a:pt x="5200" y="23014"/>
                    <a:pt x="9474" y="23960"/>
                  </a:cubicBezTo>
                  <a:cubicBezTo>
                    <a:pt x="14945" y="25173"/>
                    <a:pt x="18101" y="28321"/>
                    <a:pt x="23058" y="28321"/>
                  </a:cubicBezTo>
                  <a:cubicBezTo>
                    <a:pt x="23938" y="28321"/>
                    <a:pt x="24874" y="28222"/>
                    <a:pt x="25890" y="27995"/>
                  </a:cubicBezTo>
                  <a:cubicBezTo>
                    <a:pt x="31499" y="26744"/>
                    <a:pt x="30482" y="25909"/>
                    <a:pt x="34065" y="25909"/>
                  </a:cubicBezTo>
                  <a:cubicBezTo>
                    <a:pt x="34789" y="25909"/>
                    <a:pt x="35701" y="25944"/>
                    <a:pt x="36893" y="26015"/>
                  </a:cubicBezTo>
                  <a:cubicBezTo>
                    <a:pt x="40352" y="26216"/>
                    <a:pt x="41855" y="26767"/>
                    <a:pt x="42983" y="26842"/>
                  </a:cubicBezTo>
                  <a:cubicBezTo>
                    <a:pt x="44738" y="23609"/>
                    <a:pt x="45740" y="19875"/>
                    <a:pt x="45740" y="15940"/>
                  </a:cubicBezTo>
                  <a:cubicBezTo>
                    <a:pt x="45740" y="9749"/>
                    <a:pt x="43284" y="4135"/>
                    <a:pt x="39299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6"/>
            <p:cNvSpPr/>
            <p:nvPr/>
          </p:nvSpPr>
          <p:spPr>
            <a:xfrm>
              <a:off x="1666800" y="1616175"/>
              <a:ext cx="896650" cy="260450"/>
            </a:xfrm>
            <a:custGeom>
              <a:avLst/>
              <a:gdLst/>
              <a:ahLst/>
              <a:cxnLst/>
              <a:rect l="l" t="t" r="r" b="b"/>
              <a:pathLst>
                <a:path w="35866" h="10418" extrusionOk="0">
                  <a:moveTo>
                    <a:pt x="3072" y="1"/>
                  </a:moveTo>
                  <a:cubicBezTo>
                    <a:pt x="2065" y="1"/>
                    <a:pt x="1090" y="233"/>
                    <a:pt x="1" y="542"/>
                  </a:cubicBezTo>
                  <a:cubicBezTo>
                    <a:pt x="4136" y="6507"/>
                    <a:pt x="11028" y="10417"/>
                    <a:pt x="18823" y="10417"/>
                  </a:cubicBezTo>
                  <a:cubicBezTo>
                    <a:pt x="25590" y="10417"/>
                    <a:pt x="31680" y="7460"/>
                    <a:pt x="35866" y="2798"/>
                  </a:cubicBezTo>
                  <a:lnTo>
                    <a:pt x="35866" y="2798"/>
                  </a:lnTo>
                  <a:cubicBezTo>
                    <a:pt x="32532" y="2823"/>
                    <a:pt x="28572" y="3450"/>
                    <a:pt x="27294" y="4101"/>
                  </a:cubicBezTo>
                  <a:cubicBezTo>
                    <a:pt x="24612" y="5530"/>
                    <a:pt x="25590" y="4928"/>
                    <a:pt x="21454" y="6056"/>
                  </a:cubicBezTo>
                  <a:cubicBezTo>
                    <a:pt x="20763" y="6246"/>
                    <a:pt x="20046" y="6333"/>
                    <a:pt x="19309" y="6333"/>
                  </a:cubicBezTo>
                  <a:cubicBezTo>
                    <a:pt x="15662" y="6333"/>
                    <a:pt x="11527" y="4189"/>
                    <a:pt x="7670" y="1645"/>
                  </a:cubicBezTo>
                  <a:cubicBezTo>
                    <a:pt x="5843" y="422"/>
                    <a:pt x="4429" y="1"/>
                    <a:pt x="3072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6"/>
            <p:cNvSpPr/>
            <p:nvPr/>
          </p:nvSpPr>
          <p:spPr>
            <a:xfrm>
              <a:off x="1790250" y="733100"/>
              <a:ext cx="664800" cy="158550"/>
            </a:xfrm>
            <a:custGeom>
              <a:avLst/>
              <a:gdLst/>
              <a:ahLst/>
              <a:cxnLst/>
              <a:rect l="l" t="t" r="r" b="b"/>
              <a:pathLst>
                <a:path w="26592" h="6342" extrusionOk="0">
                  <a:moveTo>
                    <a:pt x="13885" y="1"/>
                  </a:moveTo>
                  <a:cubicBezTo>
                    <a:pt x="8647" y="1"/>
                    <a:pt x="3835" y="1755"/>
                    <a:pt x="0" y="4712"/>
                  </a:cubicBezTo>
                  <a:cubicBezTo>
                    <a:pt x="2207" y="5280"/>
                    <a:pt x="4502" y="5371"/>
                    <a:pt x="6220" y="5371"/>
                  </a:cubicBezTo>
                  <a:cubicBezTo>
                    <a:pt x="6551" y="5371"/>
                    <a:pt x="6860" y="5368"/>
                    <a:pt x="7143" y="5364"/>
                  </a:cubicBezTo>
                  <a:cubicBezTo>
                    <a:pt x="9624" y="5339"/>
                    <a:pt x="11955" y="4763"/>
                    <a:pt x="14336" y="4462"/>
                  </a:cubicBezTo>
                  <a:cubicBezTo>
                    <a:pt x="14485" y="4442"/>
                    <a:pt x="14630" y="4432"/>
                    <a:pt x="14774" y="4432"/>
                  </a:cubicBezTo>
                  <a:cubicBezTo>
                    <a:pt x="16811" y="4432"/>
                    <a:pt x="18330" y="6342"/>
                    <a:pt x="21077" y="6342"/>
                  </a:cubicBezTo>
                  <a:cubicBezTo>
                    <a:pt x="21255" y="6342"/>
                    <a:pt x="21440" y="6334"/>
                    <a:pt x="21629" y="6316"/>
                  </a:cubicBezTo>
                  <a:cubicBezTo>
                    <a:pt x="24136" y="6091"/>
                    <a:pt x="25439" y="5013"/>
                    <a:pt x="26592" y="3860"/>
                  </a:cubicBezTo>
                  <a:cubicBezTo>
                    <a:pt x="22958" y="1429"/>
                    <a:pt x="18597" y="1"/>
                    <a:pt x="1388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6"/>
            <p:cNvSpPr/>
            <p:nvPr/>
          </p:nvSpPr>
          <p:spPr>
            <a:xfrm>
              <a:off x="1575325" y="1062675"/>
              <a:ext cx="1133500" cy="371550"/>
            </a:xfrm>
            <a:custGeom>
              <a:avLst/>
              <a:gdLst/>
              <a:ahLst/>
              <a:cxnLst/>
              <a:rect l="l" t="t" r="r" b="b"/>
              <a:pathLst>
                <a:path w="45340" h="14862" extrusionOk="0">
                  <a:moveTo>
                    <a:pt x="43184" y="1"/>
                  </a:moveTo>
                  <a:cubicBezTo>
                    <a:pt x="42883" y="251"/>
                    <a:pt x="42582" y="477"/>
                    <a:pt x="42281" y="702"/>
                  </a:cubicBezTo>
                  <a:cubicBezTo>
                    <a:pt x="40627" y="1905"/>
                    <a:pt x="38146" y="3986"/>
                    <a:pt x="36216" y="5364"/>
                  </a:cubicBezTo>
                  <a:cubicBezTo>
                    <a:pt x="35020" y="6207"/>
                    <a:pt x="33853" y="6460"/>
                    <a:pt x="31961" y="6460"/>
                  </a:cubicBezTo>
                  <a:cubicBezTo>
                    <a:pt x="30761" y="6460"/>
                    <a:pt x="29269" y="6358"/>
                    <a:pt x="27294" y="6241"/>
                  </a:cubicBezTo>
                  <a:cubicBezTo>
                    <a:pt x="26757" y="6210"/>
                    <a:pt x="26295" y="6195"/>
                    <a:pt x="25896" y="6195"/>
                  </a:cubicBezTo>
                  <a:cubicBezTo>
                    <a:pt x="22515" y="6195"/>
                    <a:pt x="23606" y="7271"/>
                    <a:pt x="21028" y="8347"/>
                  </a:cubicBezTo>
                  <a:cubicBezTo>
                    <a:pt x="18444" y="9416"/>
                    <a:pt x="17880" y="9713"/>
                    <a:pt x="15322" y="9713"/>
                  </a:cubicBezTo>
                  <a:cubicBezTo>
                    <a:pt x="15002" y="9713"/>
                    <a:pt x="14651" y="9708"/>
                    <a:pt x="14261" y="9700"/>
                  </a:cubicBezTo>
                  <a:cubicBezTo>
                    <a:pt x="10727" y="9625"/>
                    <a:pt x="9299" y="7670"/>
                    <a:pt x="6542" y="5790"/>
                  </a:cubicBezTo>
                  <a:cubicBezTo>
                    <a:pt x="4286" y="4286"/>
                    <a:pt x="2532" y="3560"/>
                    <a:pt x="452" y="3509"/>
                  </a:cubicBezTo>
                  <a:cubicBezTo>
                    <a:pt x="276" y="4161"/>
                    <a:pt x="126" y="4813"/>
                    <a:pt x="1" y="5489"/>
                  </a:cubicBezTo>
                  <a:cubicBezTo>
                    <a:pt x="1354" y="6166"/>
                    <a:pt x="1955" y="7946"/>
                    <a:pt x="3309" y="9123"/>
                  </a:cubicBezTo>
                  <a:cubicBezTo>
                    <a:pt x="5121" y="10657"/>
                    <a:pt x="11566" y="13182"/>
                    <a:pt x="15711" y="13182"/>
                  </a:cubicBezTo>
                  <a:cubicBezTo>
                    <a:pt x="16037" y="13182"/>
                    <a:pt x="16348" y="13166"/>
                    <a:pt x="16642" y="13134"/>
                  </a:cubicBezTo>
                  <a:cubicBezTo>
                    <a:pt x="20702" y="12682"/>
                    <a:pt x="20101" y="11254"/>
                    <a:pt x="23384" y="10126"/>
                  </a:cubicBezTo>
                  <a:cubicBezTo>
                    <a:pt x="24259" y="9828"/>
                    <a:pt x="24856" y="9689"/>
                    <a:pt x="25284" y="9689"/>
                  </a:cubicBezTo>
                  <a:cubicBezTo>
                    <a:pt x="26476" y="9689"/>
                    <a:pt x="26374" y="10761"/>
                    <a:pt x="27369" y="12457"/>
                  </a:cubicBezTo>
                  <a:cubicBezTo>
                    <a:pt x="28310" y="14077"/>
                    <a:pt x="31598" y="14861"/>
                    <a:pt x="34451" y="14861"/>
                  </a:cubicBezTo>
                  <a:cubicBezTo>
                    <a:pt x="35703" y="14861"/>
                    <a:pt x="36871" y="14710"/>
                    <a:pt x="37720" y="14412"/>
                  </a:cubicBezTo>
                  <a:cubicBezTo>
                    <a:pt x="40151" y="13560"/>
                    <a:pt x="42933" y="13735"/>
                    <a:pt x="45038" y="13334"/>
                  </a:cubicBezTo>
                  <a:cubicBezTo>
                    <a:pt x="45239" y="12156"/>
                    <a:pt x="45339" y="10928"/>
                    <a:pt x="45339" y="9700"/>
                  </a:cubicBezTo>
                  <a:cubicBezTo>
                    <a:pt x="45339" y="8923"/>
                    <a:pt x="45314" y="8196"/>
                    <a:pt x="45239" y="7444"/>
                  </a:cubicBezTo>
                  <a:cubicBezTo>
                    <a:pt x="45020" y="7225"/>
                    <a:pt x="44791" y="7132"/>
                    <a:pt x="44538" y="7132"/>
                  </a:cubicBezTo>
                  <a:cubicBezTo>
                    <a:pt x="43665" y="7132"/>
                    <a:pt x="42516" y="8248"/>
                    <a:pt x="40552" y="9123"/>
                  </a:cubicBezTo>
                  <a:cubicBezTo>
                    <a:pt x="37921" y="10251"/>
                    <a:pt x="37344" y="11404"/>
                    <a:pt x="34938" y="12006"/>
                  </a:cubicBezTo>
                  <a:cubicBezTo>
                    <a:pt x="34627" y="12084"/>
                    <a:pt x="34339" y="12120"/>
                    <a:pt x="34076" y="12120"/>
                  </a:cubicBezTo>
                  <a:cubicBezTo>
                    <a:pt x="32306" y="12120"/>
                    <a:pt x="31632" y="10478"/>
                    <a:pt x="32156" y="8798"/>
                  </a:cubicBezTo>
                  <a:cubicBezTo>
                    <a:pt x="32401" y="8001"/>
                    <a:pt x="32921" y="7804"/>
                    <a:pt x="33593" y="7804"/>
                  </a:cubicBezTo>
                  <a:cubicBezTo>
                    <a:pt x="34254" y="7804"/>
                    <a:pt x="35061" y="7994"/>
                    <a:pt x="35900" y="7994"/>
                  </a:cubicBezTo>
                  <a:cubicBezTo>
                    <a:pt x="36303" y="7994"/>
                    <a:pt x="36714" y="7950"/>
                    <a:pt x="37119" y="7820"/>
                  </a:cubicBezTo>
                  <a:cubicBezTo>
                    <a:pt x="39199" y="7144"/>
                    <a:pt x="41830" y="4738"/>
                    <a:pt x="42733" y="4111"/>
                  </a:cubicBezTo>
                  <a:cubicBezTo>
                    <a:pt x="43033" y="3885"/>
                    <a:pt x="43610" y="3284"/>
                    <a:pt x="44211" y="2557"/>
                  </a:cubicBezTo>
                  <a:cubicBezTo>
                    <a:pt x="43911" y="1680"/>
                    <a:pt x="43585" y="828"/>
                    <a:pt x="43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6"/>
            <p:cNvSpPr/>
            <p:nvPr/>
          </p:nvSpPr>
          <p:spPr>
            <a:xfrm>
              <a:off x="1569675" y="1373450"/>
              <a:ext cx="1104675" cy="161625"/>
            </a:xfrm>
            <a:custGeom>
              <a:avLst/>
              <a:gdLst/>
              <a:ahLst/>
              <a:cxnLst/>
              <a:rect l="l" t="t" r="r" b="b"/>
              <a:pathLst>
                <a:path w="44187" h="6465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527"/>
                    <a:pt x="151" y="1053"/>
                    <a:pt x="252" y="1580"/>
                  </a:cubicBezTo>
                  <a:cubicBezTo>
                    <a:pt x="3184" y="1605"/>
                    <a:pt x="7094" y="1805"/>
                    <a:pt x="8773" y="3209"/>
                  </a:cubicBezTo>
                  <a:cubicBezTo>
                    <a:pt x="10805" y="4937"/>
                    <a:pt x="13686" y="5294"/>
                    <a:pt x="15753" y="5294"/>
                  </a:cubicBezTo>
                  <a:cubicBezTo>
                    <a:pt x="15904" y="5294"/>
                    <a:pt x="16050" y="5292"/>
                    <a:pt x="16192" y="5289"/>
                  </a:cubicBezTo>
                  <a:cubicBezTo>
                    <a:pt x="18060" y="5222"/>
                    <a:pt x="21348" y="4208"/>
                    <a:pt x="23624" y="4208"/>
                  </a:cubicBezTo>
                  <a:cubicBezTo>
                    <a:pt x="23913" y="4208"/>
                    <a:pt x="24186" y="4225"/>
                    <a:pt x="24437" y="4261"/>
                  </a:cubicBezTo>
                  <a:cubicBezTo>
                    <a:pt x="26550" y="4567"/>
                    <a:pt x="26420" y="6037"/>
                    <a:pt x="28310" y="6037"/>
                  </a:cubicBezTo>
                  <a:cubicBezTo>
                    <a:pt x="28438" y="6037"/>
                    <a:pt x="28575" y="6030"/>
                    <a:pt x="28723" y="6016"/>
                  </a:cubicBezTo>
                  <a:cubicBezTo>
                    <a:pt x="29352" y="5954"/>
                    <a:pt x="30473" y="5926"/>
                    <a:pt x="31823" y="5926"/>
                  </a:cubicBezTo>
                  <a:cubicBezTo>
                    <a:pt x="35422" y="5926"/>
                    <a:pt x="40648" y="6125"/>
                    <a:pt x="42507" y="6417"/>
                  </a:cubicBezTo>
                  <a:cubicBezTo>
                    <a:pt x="42734" y="6451"/>
                    <a:pt x="42929" y="6464"/>
                    <a:pt x="43104" y="6464"/>
                  </a:cubicBezTo>
                  <a:cubicBezTo>
                    <a:pt x="43315" y="6464"/>
                    <a:pt x="43495" y="6444"/>
                    <a:pt x="43660" y="6417"/>
                  </a:cubicBezTo>
                  <a:cubicBezTo>
                    <a:pt x="43836" y="5991"/>
                    <a:pt x="44036" y="5540"/>
                    <a:pt x="44187" y="5089"/>
                  </a:cubicBezTo>
                  <a:cubicBezTo>
                    <a:pt x="41605" y="4838"/>
                    <a:pt x="37169" y="4487"/>
                    <a:pt x="35615" y="4437"/>
                  </a:cubicBezTo>
                  <a:cubicBezTo>
                    <a:pt x="35091" y="4416"/>
                    <a:pt x="34654" y="4408"/>
                    <a:pt x="34260" y="4408"/>
                  </a:cubicBezTo>
                  <a:cubicBezTo>
                    <a:pt x="33185" y="4408"/>
                    <a:pt x="32435" y="4466"/>
                    <a:pt x="31118" y="4466"/>
                  </a:cubicBezTo>
                  <a:cubicBezTo>
                    <a:pt x="30636" y="4466"/>
                    <a:pt x="30078" y="4458"/>
                    <a:pt x="29400" y="4437"/>
                  </a:cubicBezTo>
                  <a:cubicBezTo>
                    <a:pt x="26449" y="4345"/>
                    <a:pt x="26254" y="2375"/>
                    <a:pt x="24069" y="2375"/>
                  </a:cubicBezTo>
                  <a:cubicBezTo>
                    <a:pt x="23861" y="2375"/>
                    <a:pt x="23634" y="2393"/>
                    <a:pt x="23385" y="2432"/>
                  </a:cubicBezTo>
                  <a:cubicBezTo>
                    <a:pt x="20552" y="2883"/>
                    <a:pt x="20402" y="3259"/>
                    <a:pt x="16567" y="3785"/>
                  </a:cubicBezTo>
                  <a:cubicBezTo>
                    <a:pt x="15992" y="3865"/>
                    <a:pt x="15484" y="3901"/>
                    <a:pt x="15028" y="3901"/>
                  </a:cubicBezTo>
                  <a:cubicBezTo>
                    <a:pt x="12467" y="3901"/>
                    <a:pt x="11533" y="2746"/>
                    <a:pt x="9299" y="1555"/>
                  </a:cubicBezTo>
                  <a:cubicBezTo>
                    <a:pt x="7420" y="552"/>
                    <a:pt x="3109" y="7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6"/>
            <p:cNvSpPr/>
            <p:nvPr/>
          </p:nvSpPr>
          <p:spPr>
            <a:xfrm>
              <a:off x="1731975" y="809550"/>
              <a:ext cx="976850" cy="1067075"/>
            </a:xfrm>
            <a:custGeom>
              <a:avLst/>
              <a:gdLst/>
              <a:ahLst/>
              <a:cxnLst/>
              <a:rect l="l" t="t" r="r" b="b"/>
              <a:pathLst>
                <a:path w="39074" h="42683" extrusionOk="0">
                  <a:moveTo>
                    <a:pt x="27619" y="0"/>
                  </a:moveTo>
                  <a:lnTo>
                    <a:pt x="27619" y="0"/>
                  </a:lnTo>
                  <a:cubicBezTo>
                    <a:pt x="31730" y="4136"/>
                    <a:pt x="34286" y="9825"/>
                    <a:pt x="34286" y="16141"/>
                  </a:cubicBezTo>
                  <a:cubicBezTo>
                    <a:pt x="34286" y="28747"/>
                    <a:pt x="24035" y="38998"/>
                    <a:pt x="11404" y="38998"/>
                  </a:cubicBezTo>
                  <a:cubicBezTo>
                    <a:pt x="7243" y="38998"/>
                    <a:pt x="3359" y="37870"/>
                    <a:pt x="0" y="35940"/>
                  </a:cubicBezTo>
                  <a:lnTo>
                    <a:pt x="0" y="35940"/>
                  </a:lnTo>
                  <a:cubicBezTo>
                    <a:pt x="4136" y="40101"/>
                    <a:pt x="9875" y="42682"/>
                    <a:pt x="16216" y="42682"/>
                  </a:cubicBezTo>
                  <a:cubicBezTo>
                    <a:pt x="28848" y="42682"/>
                    <a:pt x="39073" y="32457"/>
                    <a:pt x="39073" y="19825"/>
                  </a:cubicBezTo>
                  <a:cubicBezTo>
                    <a:pt x="39073" y="11354"/>
                    <a:pt x="34462" y="3960"/>
                    <a:pt x="27619" y="0"/>
                  </a:cubicBezTo>
                  <a:close/>
                </a:path>
              </a:pathLst>
            </a:custGeom>
            <a:solidFill>
              <a:srgbClr val="CB5568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  <a:effectLst/>
      </p:bgPr>
    </p:bg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30"/>
          <p:cNvSpPr/>
          <p:nvPr/>
        </p:nvSpPr>
        <p:spPr>
          <a:xfrm rot="-9370905">
            <a:off x="-108092" y="-662208"/>
            <a:ext cx="9732453" cy="5741531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25" name="Google Shape;1425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6_1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31"/>
          <p:cNvSpPr/>
          <p:nvPr/>
        </p:nvSpPr>
        <p:spPr>
          <a:xfrm rot="1521954">
            <a:off x="-385060" y="-43163"/>
            <a:ext cx="9706358" cy="5726136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28" name="Google Shape;142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6_1_1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3500032" scaled="0"/>
        </a:gradFill>
        <a:effectLst/>
      </p:bgPr>
    </p:bg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32"/>
          <p:cNvSpPr/>
          <p:nvPr/>
        </p:nvSpPr>
        <p:spPr>
          <a:xfrm>
            <a:off x="-294392" y="15192"/>
            <a:ext cx="9732795" cy="5741733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31" name="Google Shape;1431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"/>
          <p:cNvSpPr/>
          <p:nvPr/>
        </p:nvSpPr>
        <p:spPr>
          <a:xfrm rot="1521954">
            <a:off x="-385060" y="-43163"/>
            <a:ext cx="9706358" cy="5726136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9" name="Google Shape;17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4"/>
          <p:cNvSpPr/>
          <p:nvPr/>
        </p:nvSpPr>
        <p:spPr>
          <a:xfrm>
            <a:off x="368100" y="1064050"/>
            <a:ext cx="8407800" cy="3744000"/>
          </a:xfrm>
          <a:prstGeom prst="roundRect">
            <a:avLst>
              <a:gd name="adj" fmla="val 16667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4"/>
          <p:cNvSpPr txBox="1">
            <a:spLocks noGrp="1"/>
          </p:cNvSpPr>
          <p:nvPr>
            <p:ph type="title"/>
          </p:nvPr>
        </p:nvSpPr>
        <p:spPr>
          <a:xfrm>
            <a:off x="720000" y="431350"/>
            <a:ext cx="7704000" cy="47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4"/>
          <p:cNvSpPr txBox="1">
            <a:spLocks noGrp="1"/>
          </p:cNvSpPr>
          <p:nvPr>
            <p:ph type="body" idx="1"/>
          </p:nvPr>
        </p:nvSpPr>
        <p:spPr>
          <a:xfrm>
            <a:off x="720000" y="1268500"/>
            <a:ext cx="7704000" cy="333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12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"/>
          <p:cNvSpPr/>
          <p:nvPr/>
        </p:nvSpPr>
        <p:spPr>
          <a:xfrm rot="-9370905">
            <a:off x="-108092" y="-662208"/>
            <a:ext cx="9732453" cy="5741531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3" name="Google Shape;23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6"/>
          <p:cNvSpPr/>
          <p:nvPr/>
        </p:nvSpPr>
        <p:spPr>
          <a:xfrm>
            <a:off x="5554700" y="136300"/>
            <a:ext cx="4757717" cy="5894269"/>
          </a:xfrm>
          <a:custGeom>
            <a:avLst/>
            <a:gdLst/>
            <a:ahLst/>
            <a:cxnLst/>
            <a:rect l="l" t="t" r="r" b="b"/>
            <a:pathLst>
              <a:path w="113414" h="140507" extrusionOk="0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6"/>
          <p:cNvSpPr txBox="1">
            <a:spLocks noGrp="1"/>
          </p:cNvSpPr>
          <p:nvPr>
            <p:ph type="title"/>
          </p:nvPr>
        </p:nvSpPr>
        <p:spPr>
          <a:xfrm>
            <a:off x="720000" y="431350"/>
            <a:ext cx="7704000" cy="47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36" name="Google Shape;236;p6"/>
          <p:cNvGrpSpPr/>
          <p:nvPr/>
        </p:nvGrpSpPr>
        <p:grpSpPr>
          <a:xfrm rot="-7340515">
            <a:off x="7972572" y="485342"/>
            <a:ext cx="1893455" cy="683957"/>
            <a:chOff x="5725894" y="2571645"/>
            <a:chExt cx="1443144" cy="521294"/>
          </a:xfrm>
        </p:grpSpPr>
        <p:grpSp>
          <p:nvGrpSpPr>
            <p:cNvPr id="237" name="Google Shape;237;p6"/>
            <p:cNvGrpSpPr/>
            <p:nvPr/>
          </p:nvGrpSpPr>
          <p:grpSpPr>
            <a:xfrm rot="5400000">
              <a:off x="6186819" y="2110721"/>
              <a:ext cx="521294" cy="1443144"/>
              <a:chOff x="2916100" y="2780750"/>
              <a:chExt cx="389200" cy="1077375"/>
            </a:xfrm>
          </p:grpSpPr>
          <p:sp>
            <p:nvSpPr>
              <p:cNvPr id="238" name="Google Shape;238;p6"/>
              <p:cNvSpPr/>
              <p:nvPr/>
            </p:nvSpPr>
            <p:spPr>
              <a:xfrm>
                <a:off x="3049625" y="3452950"/>
                <a:ext cx="125550" cy="405175"/>
              </a:xfrm>
              <a:custGeom>
                <a:avLst/>
                <a:gdLst/>
                <a:ahLst/>
                <a:cxnLst/>
                <a:rect l="l" t="t" r="r" b="b"/>
                <a:pathLst>
                  <a:path w="5022" h="16207" extrusionOk="0">
                    <a:moveTo>
                      <a:pt x="0" y="0"/>
                    </a:moveTo>
                    <a:lnTo>
                      <a:pt x="2511" y="16206"/>
                    </a:lnTo>
                    <a:lnTo>
                      <a:pt x="502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>
                <a:off x="3063875" y="3452950"/>
                <a:ext cx="97050" cy="196325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7853" extrusionOk="0">
                    <a:moveTo>
                      <a:pt x="1" y="0"/>
                    </a:moveTo>
                    <a:lnTo>
                      <a:pt x="1941" y="7852"/>
                    </a:lnTo>
                    <a:lnTo>
                      <a:pt x="38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6"/>
              <p:cNvSpPr/>
              <p:nvPr/>
            </p:nvSpPr>
            <p:spPr>
              <a:xfrm>
                <a:off x="3026225" y="3342800"/>
                <a:ext cx="167800" cy="136125"/>
              </a:xfrm>
              <a:custGeom>
                <a:avLst/>
                <a:gdLst/>
                <a:ahLst/>
                <a:cxnLst/>
                <a:rect l="l" t="t" r="r" b="b"/>
                <a:pathLst>
                  <a:path w="6712" h="5445" extrusionOk="0">
                    <a:moveTo>
                      <a:pt x="1073" y="1"/>
                    </a:moveTo>
                    <a:cubicBezTo>
                      <a:pt x="777" y="1393"/>
                      <a:pt x="480" y="2786"/>
                      <a:pt x="160" y="4178"/>
                    </a:cubicBezTo>
                    <a:cubicBezTo>
                      <a:pt x="0" y="4794"/>
                      <a:pt x="503" y="5388"/>
                      <a:pt x="1187" y="5410"/>
                    </a:cubicBezTo>
                    <a:cubicBezTo>
                      <a:pt x="1906" y="5433"/>
                      <a:pt x="2631" y="5445"/>
                      <a:pt x="3356" y="5445"/>
                    </a:cubicBezTo>
                    <a:cubicBezTo>
                      <a:pt x="4080" y="5445"/>
                      <a:pt x="4805" y="5433"/>
                      <a:pt x="5524" y="5410"/>
                    </a:cubicBezTo>
                    <a:cubicBezTo>
                      <a:pt x="6209" y="5388"/>
                      <a:pt x="6711" y="4794"/>
                      <a:pt x="6574" y="4178"/>
                    </a:cubicBezTo>
                    <a:cubicBezTo>
                      <a:pt x="6255" y="2786"/>
                      <a:pt x="5935" y="1393"/>
                      <a:pt x="5661" y="1"/>
                    </a:cubicBezTo>
                    <a:cubicBezTo>
                      <a:pt x="4896" y="24"/>
                      <a:pt x="4132" y="35"/>
                      <a:pt x="3367" y="35"/>
                    </a:cubicBezTo>
                    <a:cubicBezTo>
                      <a:pt x="2603" y="35"/>
                      <a:pt x="1838" y="24"/>
                      <a:pt x="1073" y="1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6"/>
              <p:cNvSpPr/>
              <p:nvPr/>
            </p:nvSpPr>
            <p:spPr>
              <a:xfrm>
                <a:off x="3026225" y="3342800"/>
                <a:ext cx="54800" cy="135850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5434" extrusionOk="0">
                    <a:moveTo>
                      <a:pt x="1073" y="1"/>
                    </a:moveTo>
                    <a:cubicBezTo>
                      <a:pt x="777" y="1393"/>
                      <a:pt x="480" y="2786"/>
                      <a:pt x="160" y="4178"/>
                    </a:cubicBezTo>
                    <a:cubicBezTo>
                      <a:pt x="0" y="4794"/>
                      <a:pt x="503" y="5388"/>
                      <a:pt x="1187" y="5410"/>
                    </a:cubicBezTo>
                    <a:cubicBezTo>
                      <a:pt x="1530" y="5433"/>
                      <a:pt x="1849" y="5433"/>
                      <a:pt x="2192" y="5433"/>
                    </a:cubicBezTo>
                    <a:lnTo>
                      <a:pt x="2192" y="24"/>
                    </a:lnTo>
                    <a:cubicBezTo>
                      <a:pt x="1826" y="24"/>
                      <a:pt x="1438" y="1"/>
                      <a:pt x="107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6"/>
              <p:cNvSpPr/>
              <p:nvPr/>
            </p:nvSpPr>
            <p:spPr>
              <a:xfrm>
                <a:off x="3141500" y="3342800"/>
                <a:ext cx="52525" cy="135850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5434" extrusionOk="0">
                    <a:moveTo>
                      <a:pt x="1050" y="1"/>
                    </a:moveTo>
                    <a:cubicBezTo>
                      <a:pt x="685" y="1"/>
                      <a:pt x="343" y="24"/>
                      <a:pt x="0" y="24"/>
                    </a:cubicBezTo>
                    <a:lnTo>
                      <a:pt x="0" y="5433"/>
                    </a:lnTo>
                    <a:cubicBezTo>
                      <a:pt x="297" y="5433"/>
                      <a:pt x="616" y="5433"/>
                      <a:pt x="913" y="5410"/>
                    </a:cubicBezTo>
                    <a:cubicBezTo>
                      <a:pt x="1598" y="5388"/>
                      <a:pt x="2100" y="4794"/>
                      <a:pt x="1963" y="4178"/>
                    </a:cubicBezTo>
                    <a:cubicBezTo>
                      <a:pt x="1644" y="2786"/>
                      <a:pt x="1324" y="1393"/>
                      <a:pt x="105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6"/>
              <p:cNvSpPr/>
              <p:nvPr/>
            </p:nvSpPr>
            <p:spPr>
              <a:xfrm>
                <a:off x="2963450" y="2780750"/>
                <a:ext cx="295625" cy="633425"/>
              </a:xfrm>
              <a:custGeom>
                <a:avLst/>
                <a:gdLst/>
                <a:ahLst/>
                <a:cxnLst/>
                <a:rect l="l" t="t" r="r" b="b"/>
                <a:pathLst>
                  <a:path w="11825" h="25337" extrusionOk="0">
                    <a:moveTo>
                      <a:pt x="5935" y="0"/>
                    </a:moveTo>
                    <a:cubicBezTo>
                      <a:pt x="5456" y="0"/>
                      <a:pt x="69" y="5661"/>
                      <a:pt x="46" y="12645"/>
                    </a:cubicBezTo>
                    <a:cubicBezTo>
                      <a:pt x="1" y="19653"/>
                      <a:pt x="4086" y="25336"/>
                      <a:pt x="5821" y="25336"/>
                    </a:cubicBezTo>
                    <a:cubicBezTo>
                      <a:pt x="7556" y="25336"/>
                      <a:pt x="11779" y="19698"/>
                      <a:pt x="11801" y="12691"/>
                    </a:cubicBezTo>
                    <a:cubicBezTo>
                      <a:pt x="11824" y="5706"/>
                      <a:pt x="6392" y="23"/>
                      <a:pt x="593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6"/>
              <p:cNvSpPr/>
              <p:nvPr/>
            </p:nvSpPr>
            <p:spPr>
              <a:xfrm>
                <a:off x="3026225" y="2780750"/>
                <a:ext cx="170650" cy="105575"/>
              </a:xfrm>
              <a:custGeom>
                <a:avLst/>
                <a:gdLst/>
                <a:ahLst/>
                <a:cxnLst/>
                <a:rect l="l" t="t" r="r" b="b"/>
                <a:pathLst>
                  <a:path w="6826" h="4223" extrusionOk="0">
                    <a:moveTo>
                      <a:pt x="3424" y="0"/>
                    </a:moveTo>
                    <a:cubicBezTo>
                      <a:pt x="3173" y="0"/>
                      <a:pt x="1507" y="1621"/>
                      <a:pt x="0" y="4200"/>
                    </a:cubicBezTo>
                    <a:lnTo>
                      <a:pt x="6825" y="4223"/>
                    </a:lnTo>
                    <a:cubicBezTo>
                      <a:pt x="5342" y="1643"/>
                      <a:pt x="3652" y="0"/>
                      <a:pt x="34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6"/>
              <p:cNvSpPr/>
              <p:nvPr/>
            </p:nvSpPr>
            <p:spPr>
              <a:xfrm>
                <a:off x="2966875" y="3143650"/>
                <a:ext cx="288775" cy="44550"/>
              </a:xfrm>
              <a:custGeom>
                <a:avLst/>
                <a:gdLst/>
                <a:ahLst/>
                <a:cxnLst/>
                <a:rect l="l" t="t" r="r" b="b"/>
                <a:pathLst>
                  <a:path w="11551" h="178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6" y="594"/>
                      <a:pt x="138" y="1188"/>
                      <a:pt x="252" y="1758"/>
                    </a:cubicBezTo>
                    <a:lnTo>
                      <a:pt x="11276" y="1781"/>
                    </a:lnTo>
                    <a:cubicBezTo>
                      <a:pt x="11390" y="1211"/>
                      <a:pt x="11482" y="640"/>
                      <a:pt x="11550" y="4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6"/>
              <p:cNvSpPr/>
              <p:nvPr/>
            </p:nvSpPr>
            <p:spPr>
              <a:xfrm>
                <a:off x="3095275" y="3228100"/>
                <a:ext cx="34250" cy="22772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9109" extrusionOk="0">
                    <a:moveTo>
                      <a:pt x="699" y="0"/>
                    </a:moveTo>
                    <a:cubicBezTo>
                      <a:pt x="652" y="0"/>
                      <a:pt x="609" y="25"/>
                      <a:pt x="594" y="69"/>
                    </a:cubicBezTo>
                    <a:cubicBezTo>
                      <a:pt x="594" y="69"/>
                      <a:pt x="594" y="69"/>
                      <a:pt x="571" y="92"/>
                    </a:cubicBezTo>
                    <a:cubicBezTo>
                      <a:pt x="571" y="115"/>
                      <a:pt x="548" y="138"/>
                      <a:pt x="525" y="161"/>
                    </a:cubicBezTo>
                    <a:cubicBezTo>
                      <a:pt x="502" y="229"/>
                      <a:pt x="457" y="321"/>
                      <a:pt x="411" y="435"/>
                    </a:cubicBezTo>
                    <a:cubicBezTo>
                      <a:pt x="366" y="549"/>
                      <a:pt x="320" y="686"/>
                      <a:pt x="297" y="846"/>
                    </a:cubicBezTo>
                    <a:cubicBezTo>
                      <a:pt x="251" y="1005"/>
                      <a:pt x="229" y="1188"/>
                      <a:pt x="183" y="1393"/>
                    </a:cubicBezTo>
                    <a:cubicBezTo>
                      <a:pt x="160" y="1576"/>
                      <a:pt x="160" y="1804"/>
                      <a:pt x="137" y="2032"/>
                    </a:cubicBezTo>
                    <a:cubicBezTo>
                      <a:pt x="137" y="2261"/>
                      <a:pt x="137" y="2489"/>
                      <a:pt x="114" y="2740"/>
                    </a:cubicBezTo>
                    <a:cubicBezTo>
                      <a:pt x="92" y="3242"/>
                      <a:pt x="92" y="3767"/>
                      <a:pt x="69" y="4292"/>
                    </a:cubicBezTo>
                    <a:cubicBezTo>
                      <a:pt x="46" y="4817"/>
                      <a:pt x="46" y="5342"/>
                      <a:pt x="23" y="5844"/>
                    </a:cubicBezTo>
                    <a:cubicBezTo>
                      <a:pt x="23" y="6073"/>
                      <a:pt x="23" y="6324"/>
                      <a:pt x="23" y="6552"/>
                    </a:cubicBezTo>
                    <a:cubicBezTo>
                      <a:pt x="23" y="6780"/>
                      <a:pt x="0" y="6986"/>
                      <a:pt x="0" y="7191"/>
                    </a:cubicBezTo>
                    <a:cubicBezTo>
                      <a:pt x="0" y="7579"/>
                      <a:pt x="0" y="7921"/>
                      <a:pt x="0" y="8150"/>
                    </a:cubicBezTo>
                    <a:cubicBezTo>
                      <a:pt x="0" y="8378"/>
                      <a:pt x="0" y="8515"/>
                      <a:pt x="0" y="8515"/>
                    </a:cubicBezTo>
                    <a:cubicBezTo>
                      <a:pt x="0" y="8834"/>
                      <a:pt x="297" y="9108"/>
                      <a:pt x="685" y="9108"/>
                    </a:cubicBezTo>
                    <a:cubicBezTo>
                      <a:pt x="1050" y="9108"/>
                      <a:pt x="1370" y="8834"/>
                      <a:pt x="1370" y="8515"/>
                    </a:cubicBezTo>
                    <a:cubicBezTo>
                      <a:pt x="1370" y="8515"/>
                      <a:pt x="1370" y="8378"/>
                      <a:pt x="1370" y="8150"/>
                    </a:cubicBezTo>
                    <a:cubicBezTo>
                      <a:pt x="1370" y="7921"/>
                      <a:pt x="1370" y="7579"/>
                      <a:pt x="1370" y="7191"/>
                    </a:cubicBezTo>
                    <a:cubicBezTo>
                      <a:pt x="1370" y="6986"/>
                      <a:pt x="1370" y="6780"/>
                      <a:pt x="1370" y="6552"/>
                    </a:cubicBezTo>
                    <a:cubicBezTo>
                      <a:pt x="1370" y="6324"/>
                      <a:pt x="1370" y="6095"/>
                      <a:pt x="1370" y="5844"/>
                    </a:cubicBezTo>
                    <a:cubicBezTo>
                      <a:pt x="1347" y="5342"/>
                      <a:pt x="1347" y="4817"/>
                      <a:pt x="1324" y="4292"/>
                    </a:cubicBezTo>
                    <a:cubicBezTo>
                      <a:pt x="1324" y="3767"/>
                      <a:pt x="1301" y="3242"/>
                      <a:pt x="1301" y="2740"/>
                    </a:cubicBezTo>
                    <a:cubicBezTo>
                      <a:pt x="1279" y="2489"/>
                      <a:pt x="1279" y="2261"/>
                      <a:pt x="1279" y="2032"/>
                    </a:cubicBezTo>
                    <a:cubicBezTo>
                      <a:pt x="1256" y="1804"/>
                      <a:pt x="1256" y="1576"/>
                      <a:pt x="1233" y="1393"/>
                    </a:cubicBezTo>
                    <a:cubicBezTo>
                      <a:pt x="1210" y="1188"/>
                      <a:pt x="1164" y="1005"/>
                      <a:pt x="1142" y="846"/>
                    </a:cubicBezTo>
                    <a:cubicBezTo>
                      <a:pt x="1096" y="686"/>
                      <a:pt x="1050" y="549"/>
                      <a:pt x="1005" y="435"/>
                    </a:cubicBezTo>
                    <a:cubicBezTo>
                      <a:pt x="982" y="321"/>
                      <a:pt x="936" y="229"/>
                      <a:pt x="890" y="161"/>
                    </a:cubicBezTo>
                    <a:cubicBezTo>
                      <a:pt x="890" y="138"/>
                      <a:pt x="868" y="115"/>
                      <a:pt x="868" y="92"/>
                    </a:cubicBezTo>
                    <a:cubicBezTo>
                      <a:pt x="845" y="69"/>
                      <a:pt x="845" y="69"/>
                      <a:pt x="845" y="69"/>
                    </a:cubicBezTo>
                    <a:cubicBezTo>
                      <a:pt x="822" y="47"/>
                      <a:pt x="799" y="24"/>
                      <a:pt x="776" y="24"/>
                    </a:cubicBezTo>
                    <a:cubicBezTo>
                      <a:pt x="752" y="8"/>
                      <a:pt x="725" y="0"/>
                      <a:pt x="6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6"/>
              <p:cNvSpPr/>
              <p:nvPr/>
            </p:nvSpPr>
            <p:spPr>
              <a:xfrm>
                <a:off x="2916100" y="3237250"/>
                <a:ext cx="141525" cy="218325"/>
              </a:xfrm>
              <a:custGeom>
                <a:avLst/>
                <a:gdLst/>
                <a:ahLst/>
                <a:cxnLst/>
                <a:rect l="l" t="t" r="r" b="b"/>
                <a:pathLst>
                  <a:path w="5661" h="8733" extrusionOk="0">
                    <a:moveTo>
                      <a:pt x="2837" y="0"/>
                    </a:moveTo>
                    <a:cubicBezTo>
                      <a:pt x="2833" y="0"/>
                      <a:pt x="2831" y="0"/>
                      <a:pt x="2831" y="0"/>
                    </a:cubicBezTo>
                    <a:cubicBezTo>
                      <a:pt x="0" y="2534"/>
                      <a:pt x="822" y="6734"/>
                      <a:pt x="3355" y="8537"/>
                    </a:cubicBezTo>
                    <a:cubicBezTo>
                      <a:pt x="3563" y="8673"/>
                      <a:pt x="3733" y="8732"/>
                      <a:pt x="3866" y="8732"/>
                    </a:cubicBezTo>
                    <a:cubicBezTo>
                      <a:pt x="4201" y="8732"/>
                      <a:pt x="4311" y="8361"/>
                      <a:pt x="4246" y="7921"/>
                    </a:cubicBezTo>
                    <a:cubicBezTo>
                      <a:pt x="3903" y="5798"/>
                      <a:pt x="5661" y="5638"/>
                      <a:pt x="5661" y="5638"/>
                    </a:cubicBezTo>
                    <a:cubicBezTo>
                      <a:pt x="5108" y="86"/>
                      <a:pt x="2968" y="0"/>
                      <a:pt x="28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3160900" y="3239525"/>
                <a:ext cx="144400" cy="216825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8673" extrusionOk="0">
                    <a:moveTo>
                      <a:pt x="2948" y="0"/>
                    </a:moveTo>
                    <a:cubicBezTo>
                      <a:pt x="2724" y="0"/>
                      <a:pt x="584" y="143"/>
                      <a:pt x="0" y="5570"/>
                    </a:cubicBezTo>
                    <a:cubicBezTo>
                      <a:pt x="0" y="5570"/>
                      <a:pt x="1758" y="5730"/>
                      <a:pt x="1415" y="7852"/>
                    </a:cubicBezTo>
                    <a:cubicBezTo>
                      <a:pt x="1349" y="8298"/>
                      <a:pt x="1462" y="8672"/>
                      <a:pt x="1807" y="8672"/>
                    </a:cubicBezTo>
                    <a:cubicBezTo>
                      <a:pt x="1938" y="8672"/>
                      <a:pt x="2104" y="8618"/>
                      <a:pt x="2306" y="8492"/>
                    </a:cubicBezTo>
                    <a:cubicBezTo>
                      <a:pt x="4839" y="6688"/>
                      <a:pt x="5775" y="2534"/>
                      <a:pt x="2968" y="1"/>
                    </a:cubicBezTo>
                    <a:cubicBezTo>
                      <a:pt x="2968" y="1"/>
                      <a:pt x="2961" y="0"/>
                      <a:pt x="294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3017100" y="2934225"/>
                <a:ext cx="187750" cy="187200"/>
              </a:xfrm>
              <a:custGeom>
                <a:avLst/>
                <a:gdLst/>
                <a:ahLst/>
                <a:cxnLst/>
                <a:rect l="l" t="t" r="r" b="b"/>
                <a:pathLst>
                  <a:path w="7510" h="7488" extrusionOk="0">
                    <a:moveTo>
                      <a:pt x="3725" y="1"/>
                    </a:moveTo>
                    <a:cubicBezTo>
                      <a:pt x="1667" y="1"/>
                      <a:pt x="0" y="1681"/>
                      <a:pt x="0" y="3722"/>
                    </a:cubicBezTo>
                    <a:cubicBezTo>
                      <a:pt x="0" y="5799"/>
                      <a:pt x="1666" y="7488"/>
                      <a:pt x="3721" y="7488"/>
                    </a:cubicBezTo>
                    <a:cubicBezTo>
                      <a:pt x="5798" y="7488"/>
                      <a:pt x="7487" y="5821"/>
                      <a:pt x="7487" y="3744"/>
                    </a:cubicBezTo>
                    <a:cubicBezTo>
                      <a:pt x="7510" y="1690"/>
                      <a:pt x="5821" y="1"/>
                      <a:pt x="3766" y="1"/>
                    </a:cubicBezTo>
                    <a:cubicBezTo>
                      <a:pt x="3753" y="1"/>
                      <a:pt x="3739" y="1"/>
                      <a:pt x="37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3031925" y="2949075"/>
                <a:ext cx="158100" cy="157525"/>
              </a:xfrm>
              <a:custGeom>
                <a:avLst/>
                <a:gdLst/>
                <a:ahLst/>
                <a:cxnLst/>
                <a:rect l="l" t="t" r="r" b="b"/>
                <a:pathLst>
                  <a:path w="6324" h="6301" extrusionOk="0">
                    <a:moveTo>
                      <a:pt x="3132" y="0"/>
                    </a:moveTo>
                    <a:cubicBezTo>
                      <a:pt x="1393" y="0"/>
                      <a:pt x="1" y="1407"/>
                      <a:pt x="1" y="3128"/>
                    </a:cubicBezTo>
                    <a:cubicBezTo>
                      <a:pt x="1" y="4885"/>
                      <a:pt x="1393" y="6300"/>
                      <a:pt x="3151" y="6300"/>
                    </a:cubicBezTo>
                    <a:cubicBezTo>
                      <a:pt x="4885" y="6300"/>
                      <a:pt x="6300" y="4908"/>
                      <a:pt x="6300" y="3150"/>
                    </a:cubicBezTo>
                    <a:cubicBezTo>
                      <a:pt x="6323" y="1416"/>
                      <a:pt x="4908" y="0"/>
                      <a:pt x="3173" y="0"/>
                    </a:cubicBezTo>
                    <a:cubicBezTo>
                      <a:pt x="3159" y="0"/>
                      <a:pt x="3145" y="0"/>
                      <a:pt x="31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3049050" y="2966200"/>
                <a:ext cx="123275" cy="123275"/>
              </a:xfrm>
              <a:custGeom>
                <a:avLst/>
                <a:gdLst/>
                <a:ahLst/>
                <a:cxnLst/>
                <a:rect l="l" t="t" r="r" b="b"/>
                <a:pathLst>
                  <a:path w="4931" h="4931" extrusionOk="0">
                    <a:moveTo>
                      <a:pt x="2466" y="0"/>
                    </a:moveTo>
                    <a:cubicBezTo>
                      <a:pt x="1119" y="0"/>
                      <a:pt x="0" y="1096"/>
                      <a:pt x="0" y="2443"/>
                    </a:cubicBezTo>
                    <a:cubicBezTo>
                      <a:pt x="0" y="3812"/>
                      <a:pt x="1096" y="4930"/>
                      <a:pt x="2466" y="4930"/>
                    </a:cubicBezTo>
                    <a:cubicBezTo>
                      <a:pt x="3812" y="4930"/>
                      <a:pt x="4931" y="3835"/>
                      <a:pt x="4931" y="2465"/>
                    </a:cubicBezTo>
                    <a:cubicBezTo>
                      <a:pt x="4931" y="1119"/>
                      <a:pt x="3835" y="0"/>
                      <a:pt x="246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2" name="Google Shape;252;p6"/>
            <p:cNvSpPr/>
            <p:nvPr/>
          </p:nvSpPr>
          <p:spPr>
            <a:xfrm rot="5400000">
              <a:off x="6569756" y="2493657"/>
              <a:ext cx="263728" cy="934837"/>
            </a:xfrm>
            <a:custGeom>
              <a:avLst/>
              <a:gdLst/>
              <a:ahLst/>
              <a:cxnLst/>
              <a:rect l="l" t="t" r="r" b="b"/>
              <a:pathLst>
                <a:path w="7876" h="27916" extrusionOk="0">
                  <a:moveTo>
                    <a:pt x="137" y="0"/>
                  </a:moveTo>
                  <a:cubicBezTo>
                    <a:pt x="114" y="0"/>
                    <a:pt x="92" y="23"/>
                    <a:pt x="92" y="23"/>
                  </a:cubicBezTo>
                  <a:cubicBezTo>
                    <a:pt x="1644" y="4542"/>
                    <a:pt x="2169" y="9404"/>
                    <a:pt x="2100" y="13969"/>
                  </a:cubicBezTo>
                  <a:cubicBezTo>
                    <a:pt x="2055" y="18671"/>
                    <a:pt x="1187" y="24240"/>
                    <a:pt x="0" y="27915"/>
                  </a:cubicBezTo>
                  <a:cubicBezTo>
                    <a:pt x="731" y="27915"/>
                    <a:pt x="1484" y="27915"/>
                    <a:pt x="2237" y="27892"/>
                  </a:cubicBezTo>
                  <a:cubicBezTo>
                    <a:pt x="2922" y="27870"/>
                    <a:pt x="3424" y="27276"/>
                    <a:pt x="3287" y="26660"/>
                  </a:cubicBezTo>
                  <a:cubicBezTo>
                    <a:pt x="3082" y="25815"/>
                    <a:pt x="2899" y="24971"/>
                    <a:pt x="2717" y="24126"/>
                  </a:cubicBezTo>
                  <a:lnTo>
                    <a:pt x="2717" y="24126"/>
                  </a:lnTo>
                  <a:cubicBezTo>
                    <a:pt x="3196" y="24377"/>
                    <a:pt x="3721" y="24948"/>
                    <a:pt x="3515" y="26203"/>
                  </a:cubicBezTo>
                  <a:cubicBezTo>
                    <a:pt x="3449" y="26649"/>
                    <a:pt x="3562" y="27023"/>
                    <a:pt x="3907" y="27023"/>
                  </a:cubicBezTo>
                  <a:cubicBezTo>
                    <a:pt x="4038" y="27023"/>
                    <a:pt x="4204" y="26969"/>
                    <a:pt x="4406" y="26843"/>
                  </a:cubicBezTo>
                  <a:cubicBezTo>
                    <a:pt x="6939" y="25039"/>
                    <a:pt x="7875" y="20908"/>
                    <a:pt x="5068" y="18352"/>
                  </a:cubicBezTo>
                  <a:cubicBezTo>
                    <a:pt x="5638" y="16662"/>
                    <a:pt x="6003" y="14722"/>
                    <a:pt x="6003" y="12691"/>
                  </a:cubicBezTo>
                  <a:cubicBezTo>
                    <a:pt x="6026" y="9450"/>
                    <a:pt x="4839" y="6482"/>
                    <a:pt x="3538" y="4223"/>
                  </a:cubicBezTo>
                  <a:cubicBezTo>
                    <a:pt x="3447" y="4063"/>
                    <a:pt x="3356" y="3903"/>
                    <a:pt x="3264" y="3766"/>
                  </a:cubicBezTo>
                  <a:cubicBezTo>
                    <a:pt x="3264" y="3766"/>
                    <a:pt x="3264" y="3766"/>
                    <a:pt x="3264" y="3743"/>
                  </a:cubicBezTo>
                  <a:cubicBezTo>
                    <a:pt x="3082" y="3447"/>
                    <a:pt x="2876" y="3150"/>
                    <a:pt x="2694" y="2876"/>
                  </a:cubicBezTo>
                  <a:cubicBezTo>
                    <a:pt x="2694" y="2876"/>
                    <a:pt x="2671" y="2853"/>
                    <a:pt x="2671" y="2830"/>
                  </a:cubicBezTo>
                  <a:cubicBezTo>
                    <a:pt x="2580" y="2716"/>
                    <a:pt x="2511" y="2602"/>
                    <a:pt x="2420" y="2488"/>
                  </a:cubicBezTo>
                  <a:cubicBezTo>
                    <a:pt x="2397" y="2465"/>
                    <a:pt x="2374" y="2442"/>
                    <a:pt x="2374" y="2397"/>
                  </a:cubicBezTo>
                  <a:cubicBezTo>
                    <a:pt x="2306" y="2305"/>
                    <a:pt x="2237" y="2214"/>
                    <a:pt x="2169" y="2123"/>
                  </a:cubicBezTo>
                  <a:cubicBezTo>
                    <a:pt x="2123" y="2100"/>
                    <a:pt x="2100" y="2054"/>
                    <a:pt x="2077" y="2031"/>
                  </a:cubicBezTo>
                  <a:cubicBezTo>
                    <a:pt x="2009" y="1940"/>
                    <a:pt x="1963" y="1872"/>
                    <a:pt x="1895" y="1780"/>
                  </a:cubicBezTo>
                  <a:cubicBezTo>
                    <a:pt x="1872" y="1758"/>
                    <a:pt x="1849" y="1712"/>
                    <a:pt x="1803" y="1689"/>
                  </a:cubicBezTo>
                  <a:cubicBezTo>
                    <a:pt x="1758" y="1621"/>
                    <a:pt x="1689" y="1552"/>
                    <a:pt x="1644" y="1484"/>
                  </a:cubicBezTo>
                  <a:cubicBezTo>
                    <a:pt x="1621" y="1438"/>
                    <a:pt x="1598" y="1415"/>
                    <a:pt x="1552" y="1370"/>
                  </a:cubicBezTo>
                  <a:cubicBezTo>
                    <a:pt x="1507" y="1324"/>
                    <a:pt x="1461" y="1255"/>
                    <a:pt x="1415" y="1187"/>
                  </a:cubicBezTo>
                  <a:cubicBezTo>
                    <a:pt x="1370" y="1164"/>
                    <a:pt x="1347" y="1118"/>
                    <a:pt x="1324" y="1096"/>
                  </a:cubicBezTo>
                  <a:cubicBezTo>
                    <a:pt x="1279" y="1050"/>
                    <a:pt x="1233" y="981"/>
                    <a:pt x="1187" y="936"/>
                  </a:cubicBezTo>
                  <a:cubicBezTo>
                    <a:pt x="1142" y="913"/>
                    <a:pt x="1119" y="867"/>
                    <a:pt x="1096" y="845"/>
                  </a:cubicBezTo>
                  <a:cubicBezTo>
                    <a:pt x="1050" y="799"/>
                    <a:pt x="1005" y="753"/>
                    <a:pt x="959" y="708"/>
                  </a:cubicBezTo>
                  <a:cubicBezTo>
                    <a:pt x="936" y="685"/>
                    <a:pt x="913" y="662"/>
                    <a:pt x="890" y="639"/>
                  </a:cubicBezTo>
                  <a:cubicBezTo>
                    <a:pt x="845" y="593"/>
                    <a:pt x="822" y="548"/>
                    <a:pt x="776" y="525"/>
                  </a:cubicBezTo>
                  <a:cubicBezTo>
                    <a:pt x="754" y="479"/>
                    <a:pt x="731" y="457"/>
                    <a:pt x="708" y="434"/>
                  </a:cubicBezTo>
                  <a:cubicBezTo>
                    <a:pt x="662" y="411"/>
                    <a:pt x="639" y="388"/>
                    <a:pt x="594" y="342"/>
                  </a:cubicBezTo>
                  <a:cubicBezTo>
                    <a:pt x="571" y="320"/>
                    <a:pt x="548" y="320"/>
                    <a:pt x="548" y="297"/>
                  </a:cubicBezTo>
                  <a:cubicBezTo>
                    <a:pt x="502" y="274"/>
                    <a:pt x="480" y="228"/>
                    <a:pt x="457" y="205"/>
                  </a:cubicBezTo>
                  <a:cubicBezTo>
                    <a:pt x="434" y="205"/>
                    <a:pt x="411" y="183"/>
                    <a:pt x="388" y="160"/>
                  </a:cubicBezTo>
                  <a:cubicBezTo>
                    <a:pt x="365" y="137"/>
                    <a:pt x="343" y="137"/>
                    <a:pt x="320" y="114"/>
                  </a:cubicBezTo>
                  <a:cubicBezTo>
                    <a:pt x="297" y="114"/>
                    <a:pt x="297" y="91"/>
                    <a:pt x="274" y="91"/>
                  </a:cubicBezTo>
                  <a:cubicBezTo>
                    <a:pt x="251" y="68"/>
                    <a:pt x="229" y="46"/>
                    <a:pt x="206" y="46"/>
                  </a:cubicBezTo>
                  <a:cubicBezTo>
                    <a:pt x="206" y="46"/>
                    <a:pt x="206" y="23"/>
                    <a:pt x="183" y="23"/>
                  </a:cubicBezTo>
                  <a:cubicBezTo>
                    <a:pt x="160" y="23"/>
                    <a:pt x="137" y="0"/>
                    <a:pt x="137" y="0"/>
                  </a:cubicBezTo>
                  <a:close/>
                </a:path>
              </a:pathLst>
            </a:custGeom>
            <a:solidFill>
              <a:srgbClr val="A9A7A7">
                <a:alpha val="4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6"/>
          <p:cNvGrpSpPr/>
          <p:nvPr/>
        </p:nvGrpSpPr>
        <p:grpSpPr>
          <a:xfrm rot="3203653">
            <a:off x="240691" y="985951"/>
            <a:ext cx="297660" cy="239057"/>
            <a:chOff x="3483800" y="1530650"/>
            <a:chExt cx="1459674" cy="1397574"/>
          </a:xfrm>
        </p:grpSpPr>
        <p:sp>
          <p:nvSpPr>
            <p:cNvPr id="254" name="Google Shape;254;p6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6"/>
          <p:cNvGrpSpPr/>
          <p:nvPr/>
        </p:nvGrpSpPr>
        <p:grpSpPr>
          <a:xfrm>
            <a:off x="447585" y="150969"/>
            <a:ext cx="374992" cy="348246"/>
            <a:chOff x="3931664" y="3196564"/>
            <a:chExt cx="819834" cy="761359"/>
          </a:xfrm>
        </p:grpSpPr>
        <p:sp>
          <p:nvSpPr>
            <p:cNvPr id="264" name="Google Shape;264;p6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300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8"/>
          <p:cNvSpPr/>
          <p:nvPr/>
        </p:nvSpPr>
        <p:spPr>
          <a:xfrm rot="1521954">
            <a:off x="-385060" y="-43163"/>
            <a:ext cx="9706358" cy="5726136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8"/>
          <p:cNvSpPr/>
          <p:nvPr/>
        </p:nvSpPr>
        <p:spPr>
          <a:xfrm rot="-5400000">
            <a:off x="5143212" y="-1885062"/>
            <a:ext cx="5253633" cy="5805836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37FEF"/>
              </a:solidFill>
            </a:endParaRPr>
          </a:p>
        </p:txBody>
      </p:sp>
      <p:sp>
        <p:nvSpPr>
          <p:cNvPr id="314" name="Google Shape;314;p8"/>
          <p:cNvSpPr/>
          <p:nvPr/>
        </p:nvSpPr>
        <p:spPr>
          <a:xfrm flipH="1">
            <a:off x="-457808" y="-95587"/>
            <a:ext cx="4423146" cy="5969089"/>
          </a:xfrm>
          <a:custGeom>
            <a:avLst/>
            <a:gdLst/>
            <a:ahLst/>
            <a:cxnLst/>
            <a:rect l="l" t="t" r="r" b="b"/>
            <a:pathLst>
              <a:path w="113414" h="140507" extrusionOk="0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5" name="Google Shape;315;p8"/>
          <p:cNvGrpSpPr/>
          <p:nvPr/>
        </p:nvGrpSpPr>
        <p:grpSpPr>
          <a:xfrm>
            <a:off x="-163700" y="-187875"/>
            <a:ext cx="1143525" cy="1143525"/>
            <a:chOff x="1565300" y="733100"/>
            <a:chExt cx="1143525" cy="1143525"/>
          </a:xfrm>
        </p:grpSpPr>
        <p:sp>
          <p:nvSpPr>
            <p:cNvPr id="316" name="Google Shape;316;p8"/>
            <p:cNvSpPr/>
            <p:nvPr/>
          </p:nvSpPr>
          <p:spPr>
            <a:xfrm>
              <a:off x="1565300" y="733100"/>
              <a:ext cx="1143525" cy="1143525"/>
            </a:xfrm>
            <a:custGeom>
              <a:avLst/>
              <a:gdLst/>
              <a:ahLst/>
              <a:cxnLst/>
              <a:rect l="l" t="t" r="r" b="b"/>
              <a:pathLst>
                <a:path w="45741" h="45741" extrusionOk="0">
                  <a:moveTo>
                    <a:pt x="22883" y="1"/>
                  </a:moveTo>
                  <a:cubicBezTo>
                    <a:pt x="10251" y="1"/>
                    <a:pt x="1" y="10251"/>
                    <a:pt x="1" y="22883"/>
                  </a:cubicBezTo>
                  <a:cubicBezTo>
                    <a:pt x="1" y="35515"/>
                    <a:pt x="10251" y="45740"/>
                    <a:pt x="22883" y="45740"/>
                  </a:cubicBezTo>
                  <a:cubicBezTo>
                    <a:pt x="35515" y="45740"/>
                    <a:pt x="45740" y="35515"/>
                    <a:pt x="45740" y="22883"/>
                  </a:cubicBezTo>
                  <a:cubicBezTo>
                    <a:pt x="45740" y="10251"/>
                    <a:pt x="35515" y="1"/>
                    <a:pt x="22883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1565300" y="906675"/>
              <a:ext cx="1143525" cy="708025"/>
            </a:xfrm>
            <a:custGeom>
              <a:avLst/>
              <a:gdLst/>
              <a:ahLst/>
              <a:cxnLst/>
              <a:rect l="l" t="t" r="r" b="b"/>
              <a:pathLst>
                <a:path w="45741" h="28321" extrusionOk="0">
                  <a:moveTo>
                    <a:pt x="39299" y="0"/>
                  </a:moveTo>
                  <a:cubicBezTo>
                    <a:pt x="36417" y="2080"/>
                    <a:pt x="38547" y="6065"/>
                    <a:pt x="35189" y="7619"/>
                  </a:cubicBezTo>
                  <a:cubicBezTo>
                    <a:pt x="34542" y="7912"/>
                    <a:pt x="33927" y="8029"/>
                    <a:pt x="33333" y="8029"/>
                  </a:cubicBezTo>
                  <a:cubicBezTo>
                    <a:pt x="31015" y="8029"/>
                    <a:pt x="29010" y="6254"/>
                    <a:pt x="26643" y="6254"/>
                  </a:cubicBezTo>
                  <a:cubicBezTo>
                    <a:pt x="26089" y="6254"/>
                    <a:pt x="25515" y="6351"/>
                    <a:pt x="24913" y="6592"/>
                  </a:cubicBezTo>
                  <a:cubicBezTo>
                    <a:pt x="21328" y="8030"/>
                    <a:pt x="21583" y="9846"/>
                    <a:pt x="18617" y="9846"/>
                  </a:cubicBezTo>
                  <a:cubicBezTo>
                    <a:pt x="18431" y="9846"/>
                    <a:pt x="18233" y="9839"/>
                    <a:pt x="18021" y="9825"/>
                  </a:cubicBezTo>
                  <a:cubicBezTo>
                    <a:pt x="14437" y="9549"/>
                    <a:pt x="13534" y="6566"/>
                    <a:pt x="10752" y="5815"/>
                  </a:cubicBezTo>
                  <a:cubicBezTo>
                    <a:pt x="8798" y="5288"/>
                    <a:pt x="5690" y="4236"/>
                    <a:pt x="3559" y="3684"/>
                  </a:cubicBezTo>
                  <a:cubicBezTo>
                    <a:pt x="1304" y="7243"/>
                    <a:pt x="1" y="11429"/>
                    <a:pt x="1" y="15940"/>
                  </a:cubicBezTo>
                  <a:cubicBezTo>
                    <a:pt x="1" y="18095"/>
                    <a:pt x="301" y="20176"/>
                    <a:pt x="878" y="22156"/>
                  </a:cubicBezTo>
                  <a:cubicBezTo>
                    <a:pt x="1517" y="21811"/>
                    <a:pt x="2019" y="21669"/>
                    <a:pt x="2497" y="21669"/>
                  </a:cubicBezTo>
                  <a:cubicBezTo>
                    <a:pt x="3965" y="21669"/>
                    <a:pt x="5200" y="23014"/>
                    <a:pt x="9474" y="23960"/>
                  </a:cubicBezTo>
                  <a:cubicBezTo>
                    <a:pt x="14945" y="25173"/>
                    <a:pt x="18101" y="28321"/>
                    <a:pt x="23058" y="28321"/>
                  </a:cubicBezTo>
                  <a:cubicBezTo>
                    <a:pt x="23938" y="28321"/>
                    <a:pt x="24874" y="28222"/>
                    <a:pt x="25890" y="27995"/>
                  </a:cubicBezTo>
                  <a:cubicBezTo>
                    <a:pt x="31499" y="26744"/>
                    <a:pt x="30482" y="25909"/>
                    <a:pt x="34065" y="25909"/>
                  </a:cubicBezTo>
                  <a:cubicBezTo>
                    <a:pt x="34789" y="25909"/>
                    <a:pt x="35701" y="25944"/>
                    <a:pt x="36893" y="26015"/>
                  </a:cubicBezTo>
                  <a:cubicBezTo>
                    <a:pt x="40352" y="26216"/>
                    <a:pt x="41855" y="26767"/>
                    <a:pt x="42983" y="26842"/>
                  </a:cubicBezTo>
                  <a:cubicBezTo>
                    <a:pt x="44738" y="23609"/>
                    <a:pt x="45740" y="19875"/>
                    <a:pt x="45740" y="15940"/>
                  </a:cubicBezTo>
                  <a:cubicBezTo>
                    <a:pt x="45740" y="9749"/>
                    <a:pt x="43284" y="4135"/>
                    <a:pt x="39299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1666800" y="1616175"/>
              <a:ext cx="896650" cy="260450"/>
            </a:xfrm>
            <a:custGeom>
              <a:avLst/>
              <a:gdLst/>
              <a:ahLst/>
              <a:cxnLst/>
              <a:rect l="l" t="t" r="r" b="b"/>
              <a:pathLst>
                <a:path w="35866" h="10418" extrusionOk="0">
                  <a:moveTo>
                    <a:pt x="3072" y="1"/>
                  </a:moveTo>
                  <a:cubicBezTo>
                    <a:pt x="2065" y="1"/>
                    <a:pt x="1090" y="233"/>
                    <a:pt x="1" y="542"/>
                  </a:cubicBezTo>
                  <a:cubicBezTo>
                    <a:pt x="4136" y="6507"/>
                    <a:pt x="11028" y="10417"/>
                    <a:pt x="18823" y="10417"/>
                  </a:cubicBezTo>
                  <a:cubicBezTo>
                    <a:pt x="25590" y="10417"/>
                    <a:pt x="31680" y="7460"/>
                    <a:pt x="35866" y="2798"/>
                  </a:cubicBezTo>
                  <a:lnTo>
                    <a:pt x="35866" y="2798"/>
                  </a:lnTo>
                  <a:cubicBezTo>
                    <a:pt x="32532" y="2823"/>
                    <a:pt x="28572" y="3450"/>
                    <a:pt x="27294" y="4101"/>
                  </a:cubicBezTo>
                  <a:cubicBezTo>
                    <a:pt x="24612" y="5530"/>
                    <a:pt x="25590" y="4928"/>
                    <a:pt x="21454" y="6056"/>
                  </a:cubicBezTo>
                  <a:cubicBezTo>
                    <a:pt x="20763" y="6246"/>
                    <a:pt x="20046" y="6333"/>
                    <a:pt x="19309" y="6333"/>
                  </a:cubicBezTo>
                  <a:cubicBezTo>
                    <a:pt x="15662" y="6333"/>
                    <a:pt x="11527" y="4189"/>
                    <a:pt x="7670" y="1645"/>
                  </a:cubicBezTo>
                  <a:cubicBezTo>
                    <a:pt x="5843" y="422"/>
                    <a:pt x="4429" y="1"/>
                    <a:pt x="3072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1790250" y="733100"/>
              <a:ext cx="664800" cy="158550"/>
            </a:xfrm>
            <a:custGeom>
              <a:avLst/>
              <a:gdLst/>
              <a:ahLst/>
              <a:cxnLst/>
              <a:rect l="l" t="t" r="r" b="b"/>
              <a:pathLst>
                <a:path w="26592" h="6342" extrusionOk="0">
                  <a:moveTo>
                    <a:pt x="13885" y="1"/>
                  </a:moveTo>
                  <a:cubicBezTo>
                    <a:pt x="8647" y="1"/>
                    <a:pt x="3835" y="1755"/>
                    <a:pt x="0" y="4712"/>
                  </a:cubicBezTo>
                  <a:cubicBezTo>
                    <a:pt x="2207" y="5280"/>
                    <a:pt x="4502" y="5371"/>
                    <a:pt x="6220" y="5371"/>
                  </a:cubicBezTo>
                  <a:cubicBezTo>
                    <a:pt x="6551" y="5371"/>
                    <a:pt x="6860" y="5368"/>
                    <a:pt x="7143" y="5364"/>
                  </a:cubicBezTo>
                  <a:cubicBezTo>
                    <a:pt x="9624" y="5339"/>
                    <a:pt x="11955" y="4763"/>
                    <a:pt x="14336" y="4462"/>
                  </a:cubicBezTo>
                  <a:cubicBezTo>
                    <a:pt x="14485" y="4442"/>
                    <a:pt x="14630" y="4432"/>
                    <a:pt x="14774" y="4432"/>
                  </a:cubicBezTo>
                  <a:cubicBezTo>
                    <a:pt x="16811" y="4432"/>
                    <a:pt x="18330" y="6342"/>
                    <a:pt x="21077" y="6342"/>
                  </a:cubicBezTo>
                  <a:cubicBezTo>
                    <a:pt x="21255" y="6342"/>
                    <a:pt x="21440" y="6334"/>
                    <a:pt x="21629" y="6316"/>
                  </a:cubicBezTo>
                  <a:cubicBezTo>
                    <a:pt x="24136" y="6091"/>
                    <a:pt x="25439" y="5013"/>
                    <a:pt x="26592" y="3860"/>
                  </a:cubicBezTo>
                  <a:cubicBezTo>
                    <a:pt x="22958" y="1429"/>
                    <a:pt x="18597" y="1"/>
                    <a:pt x="1388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1575325" y="1062675"/>
              <a:ext cx="1133500" cy="371550"/>
            </a:xfrm>
            <a:custGeom>
              <a:avLst/>
              <a:gdLst/>
              <a:ahLst/>
              <a:cxnLst/>
              <a:rect l="l" t="t" r="r" b="b"/>
              <a:pathLst>
                <a:path w="45340" h="14862" extrusionOk="0">
                  <a:moveTo>
                    <a:pt x="43184" y="1"/>
                  </a:moveTo>
                  <a:cubicBezTo>
                    <a:pt x="42883" y="251"/>
                    <a:pt x="42582" y="477"/>
                    <a:pt x="42281" y="702"/>
                  </a:cubicBezTo>
                  <a:cubicBezTo>
                    <a:pt x="40627" y="1905"/>
                    <a:pt x="38146" y="3986"/>
                    <a:pt x="36216" y="5364"/>
                  </a:cubicBezTo>
                  <a:cubicBezTo>
                    <a:pt x="35020" y="6207"/>
                    <a:pt x="33853" y="6460"/>
                    <a:pt x="31961" y="6460"/>
                  </a:cubicBezTo>
                  <a:cubicBezTo>
                    <a:pt x="30761" y="6460"/>
                    <a:pt x="29269" y="6358"/>
                    <a:pt x="27294" y="6241"/>
                  </a:cubicBezTo>
                  <a:cubicBezTo>
                    <a:pt x="26757" y="6210"/>
                    <a:pt x="26295" y="6195"/>
                    <a:pt x="25896" y="6195"/>
                  </a:cubicBezTo>
                  <a:cubicBezTo>
                    <a:pt x="22515" y="6195"/>
                    <a:pt x="23606" y="7271"/>
                    <a:pt x="21028" y="8347"/>
                  </a:cubicBezTo>
                  <a:cubicBezTo>
                    <a:pt x="18444" y="9416"/>
                    <a:pt x="17880" y="9713"/>
                    <a:pt x="15322" y="9713"/>
                  </a:cubicBezTo>
                  <a:cubicBezTo>
                    <a:pt x="15002" y="9713"/>
                    <a:pt x="14651" y="9708"/>
                    <a:pt x="14261" y="9700"/>
                  </a:cubicBezTo>
                  <a:cubicBezTo>
                    <a:pt x="10727" y="9625"/>
                    <a:pt x="9299" y="7670"/>
                    <a:pt x="6542" y="5790"/>
                  </a:cubicBezTo>
                  <a:cubicBezTo>
                    <a:pt x="4286" y="4286"/>
                    <a:pt x="2532" y="3560"/>
                    <a:pt x="452" y="3509"/>
                  </a:cubicBezTo>
                  <a:cubicBezTo>
                    <a:pt x="276" y="4161"/>
                    <a:pt x="126" y="4813"/>
                    <a:pt x="1" y="5489"/>
                  </a:cubicBezTo>
                  <a:cubicBezTo>
                    <a:pt x="1354" y="6166"/>
                    <a:pt x="1955" y="7946"/>
                    <a:pt x="3309" y="9123"/>
                  </a:cubicBezTo>
                  <a:cubicBezTo>
                    <a:pt x="5121" y="10657"/>
                    <a:pt x="11566" y="13182"/>
                    <a:pt x="15711" y="13182"/>
                  </a:cubicBezTo>
                  <a:cubicBezTo>
                    <a:pt x="16037" y="13182"/>
                    <a:pt x="16348" y="13166"/>
                    <a:pt x="16642" y="13134"/>
                  </a:cubicBezTo>
                  <a:cubicBezTo>
                    <a:pt x="20702" y="12682"/>
                    <a:pt x="20101" y="11254"/>
                    <a:pt x="23384" y="10126"/>
                  </a:cubicBezTo>
                  <a:cubicBezTo>
                    <a:pt x="24259" y="9828"/>
                    <a:pt x="24856" y="9689"/>
                    <a:pt x="25284" y="9689"/>
                  </a:cubicBezTo>
                  <a:cubicBezTo>
                    <a:pt x="26476" y="9689"/>
                    <a:pt x="26374" y="10761"/>
                    <a:pt x="27369" y="12457"/>
                  </a:cubicBezTo>
                  <a:cubicBezTo>
                    <a:pt x="28310" y="14077"/>
                    <a:pt x="31598" y="14861"/>
                    <a:pt x="34451" y="14861"/>
                  </a:cubicBezTo>
                  <a:cubicBezTo>
                    <a:pt x="35703" y="14861"/>
                    <a:pt x="36871" y="14710"/>
                    <a:pt x="37720" y="14412"/>
                  </a:cubicBezTo>
                  <a:cubicBezTo>
                    <a:pt x="40151" y="13560"/>
                    <a:pt x="42933" y="13735"/>
                    <a:pt x="45038" y="13334"/>
                  </a:cubicBezTo>
                  <a:cubicBezTo>
                    <a:pt x="45239" y="12156"/>
                    <a:pt x="45339" y="10928"/>
                    <a:pt x="45339" y="9700"/>
                  </a:cubicBezTo>
                  <a:cubicBezTo>
                    <a:pt x="45339" y="8923"/>
                    <a:pt x="45314" y="8196"/>
                    <a:pt x="45239" y="7444"/>
                  </a:cubicBezTo>
                  <a:cubicBezTo>
                    <a:pt x="45020" y="7225"/>
                    <a:pt x="44791" y="7132"/>
                    <a:pt x="44538" y="7132"/>
                  </a:cubicBezTo>
                  <a:cubicBezTo>
                    <a:pt x="43665" y="7132"/>
                    <a:pt x="42516" y="8248"/>
                    <a:pt x="40552" y="9123"/>
                  </a:cubicBezTo>
                  <a:cubicBezTo>
                    <a:pt x="37921" y="10251"/>
                    <a:pt x="37344" y="11404"/>
                    <a:pt x="34938" y="12006"/>
                  </a:cubicBezTo>
                  <a:cubicBezTo>
                    <a:pt x="34627" y="12084"/>
                    <a:pt x="34339" y="12120"/>
                    <a:pt x="34076" y="12120"/>
                  </a:cubicBezTo>
                  <a:cubicBezTo>
                    <a:pt x="32306" y="12120"/>
                    <a:pt x="31632" y="10478"/>
                    <a:pt x="32156" y="8798"/>
                  </a:cubicBezTo>
                  <a:cubicBezTo>
                    <a:pt x="32401" y="8001"/>
                    <a:pt x="32921" y="7804"/>
                    <a:pt x="33593" y="7804"/>
                  </a:cubicBezTo>
                  <a:cubicBezTo>
                    <a:pt x="34254" y="7804"/>
                    <a:pt x="35061" y="7994"/>
                    <a:pt x="35900" y="7994"/>
                  </a:cubicBezTo>
                  <a:cubicBezTo>
                    <a:pt x="36303" y="7994"/>
                    <a:pt x="36714" y="7950"/>
                    <a:pt x="37119" y="7820"/>
                  </a:cubicBezTo>
                  <a:cubicBezTo>
                    <a:pt x="39199" y="7144"/>
                    <a:pt x="41830" y="4738"/>
                    <a:pt x="42733" y="4111"/>
                  </a:cubicBezTo>
                  <a:cubicBezTo>
                    <a:pt x="43033" y="3885"/>
                    <a:pt x="43610" y="3284"/>
                    <a:pt x="44211" y="2557"/>
                  </a:cubicBezTo>
                  <a:cubicBezTo>
                    <a:pt x="43911" y="1680"/>
                    <a:pt x="43585" y="828"/>
                    <a:pt x="43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1569675" y="1373450"/>
              <a:ext cx="1104675" cy="161625"/>
            </a:xfrm>
            <a:custGeom>
              <a:avLst/>
              <a:gdLst/>
              <a:ahLst/>
              <a:cxnLst/>
              <a:rect l="l" t="t" r="r" b="b"/>
              <a:pathLst>
                <a:path w="44187" h="6465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527"/>
                    <a:pt x="151" y="1053"/>
                    <a:pt x="252" y="1580"/>
                  </a:cubicBezTo>
                  <a:cubicBezTo>
                    <a:pt x="3184" y="1605"/>
                    <a:pt x="7094" y="1805"/>
                    <a:pt x="8773" y="3209"/>
                  </a:cubicBezTo>
                  <a:cubicBezTo>
                    <a:pt x="10805" y="4937"/>
                    <a:pt x="13686" y="5294"/>
                    <a:pt x="15753" y="5294"/>
                  </a:cubicBezTo>
                  <a:cubicBezTo>
                    <a:pt x="15904" y="5294"/>
                    <a:pt x="16050" y="5292"/>
                    <a:pt x="16192" y="5289"/>
                  </a:cubicBezTo>
                  <a:cubicBezTo>
                    <a:pt x="18060" y="5222"/>
                    <a:pt x="21348" y="4208"/>
                    <a:pt x="23624" y="4208"/>
                  </a:cubicBezTo>
                  <a:cubicBezTo>
                    <a:pt x="23913" y="4208"/>
                    <a:pt x="24186" y="4225"/>
                    <a:pt x="24437" y="4261"/>
                  </a:cubicBezTo>
                  <a:cubicBezTo>
                    <a:pt x="26550" y="4567"/>
                    <a:pt x="26420" y="6037"/>
                    <a:pt x="28310" y="6037"/>
                  </a:cubicBezTo>
                  <a:cubicBezTo>
                    <a:pt x="28438" y="6037"/>
                    <a:pt x="28575" y="6030"/>
                    <a:pt x="28723" y="6016"/>
                  </a:cubicBezTo>
                  <a:cubicBezTo>
                    <a:pt x="29352" y="5954"/>
                    <a:pt x="30473" y="5926"/>
                    <a:pt x="31823" y="5926"/>
                  </a:cubicBezTo>
                  <a:cubicBezTo>
                    <a:pt x="35422" y="5926"/>
                    <a:pt x="40648" y="6125"/>
                    <a:pt x="42507" y="6417"/>
                  </a:cubicBezTo>
                  <a:cubicBezTo>
                    <a:pt x="42734" y="6451"/>
                    <a:pt x="42929" y="6464"/>
                    <a:pt x="43104" y="6464"/>
                  </a:cubicBezTo>
                  <a:cubicBezTo>
                    <a:pt x="43315" y="6464"/>
                    <a:pt x="43495" y="6444"/>
                    <a:pt x="43660" y="6417"/>
                  </a:cubicBezTo>
                  <a:cubicBezTo>
                    <a:pt x="43836" y="5991"/>
                    <a:pt x="44036" y="5540"/>
                    <a:pt x="44187" y="5089"/>
                  </a:cubicBezTo>
                  <a:cubicBezTo>
                    <a:pt x="41605" y="4838"/>
                    <a:pt x="37169" y="4487"/>
                    <a:pt x="35615" y="4437"/>
                  </a:cubicBezTo>
                  <a:cubicBezTo>
                    <a:pt x="35091" y="4416"/>
                    <a:pt x="34654" y="4408"/>
                    <a:pt x="34260" y="4408"/>
                  </a:cubicBezTo>
                  <a:cubicBezTo>
                    <a:pt x="33185" y="4408"/>
                    <a:pt x="32435" y="4466"/>
                    <a:pt x="31118" y="4466"/>
                  </a:cubicBezTo>
                  <a:cubicBezTo>
                    <a:pt x="30636" y="4466"/>
                    <a:pt x="30078" y="4458"/>
                    <a:pt x="29400" y="4437"/>
                  </a:cubicBezTo>
                  <a:cubicBezTo>
                    <a:pt x="26449" y="4345"/>
                    <a:pt x="26254" y="2375"/>
                    <a:pt x="24069" y="2375"/>
                  </a:cubicBezTo>
                  <a:cubicBezTo>
                    <a:pt x="23861" y="2375"/>
                    <a:pt x="23634" y="2393"/>
                    <a:pt x="23385" y="2432"/>
                  </a:cubicBezTo>
                  <a:cubicBezTo>
                    <a:pt x="20552" y="2883"/>
                    <a:pt x="20402" y="3259"/>
                    <a:pt x="16567" y="3785"/>
                  </a:cubicBezTo>
                  <a:cubicBezTo>
                    <a:pt x="15992" y="3865"/>
                    <a:pt x="15484" y="3901"/>
                    <a:pt x="15028" y="3901"/>
                  </a:cubicBezTo>
                  <a:cubicBezTo>
                    <a:pt x="12467" y="3901"/>
                    <a:pt x="11533" y="2746"/>
                    <a:pt x="9299" y="1555"/>
                  </a:cubicBezTo>
                  <a:cubicBezTo>
                    <a:pt x="7420" y="552"/>
                    <a:pt x="3109" y="7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1731975" y="809550"/>
              <a:ext cx="976850" cy="1067075"/>
            </a:xfrm>
            <a:custGeom>
              <a:avLst/>
              <a:gdLst/>
              <a:ahLst/>
              <a:cxnLst/>
              <a:rect l="l" t="t" r="r" b="b"/>
              <a:pathLst>
                <a:path w="39074" h="42683" extrusionOk="0">
                  <a:moveTo>
                    <a:pt x="27619" y="0"/>
                  </a:moveTo>
                  <a:lnTo>
                    <a:pt x="27619" y="0"/>
                  </a:lnTo>
                  <a:cubicBezTo>
                    <a:pt x="31730" y="4136"/>
                    <a:pt x="34286" y="9825"/>
                    <a:pt x="34286" y="16141"/>
                  </a:cubicBezTo>
                  <a:cubicBezTo>
                    <a:pt x="34286" y="28747"/>
                    <a:pt x="24035" y="38998"/>
                    <a:pt x="11404" y="38998"/>
                  </a:cubicBezTo>
                  <a:cubicBezTo>
                    <a:pt x="7243" y="38998"/>
                    <a:pt x="3359" y="37870"/>
                    <a:pt x="0" y="35940"/>
                  </a:cubicBezTo>
                  <a:lnTo>
                    <a:pt x="0" y="35940"/>
                  </a:lnTo>
                  <a:cubicBezTo>
                    <a:pt x="4136" y="40101"/>
                    <a:pt x="9875" y="42682"/>
                    <a:pt x="16216" y="42682"/>
                  </a:cubicBezTo>
                  <a:cubicBezTo>
                    <a:pt x="28848" y="42682"/>
                    <a:pt x="39073" y="32457"/>
                    <a:pt x="39073" y="19825"/>
                  </a:cubicBezTo>
                  <a:cubicBezTo>
                    <a:pt x="39073" y="11354"/>
                    <a:pt x="34462" y="3960"/>
                    <a:pt x="27619" y="0"/>
                  </a:cubicBezTo>
                  <a:close/>
                </a:path>
              </a:pathLst>
            </a:custGeom>
            <a:solidFill>
              <a:srgbClr val="CB5568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" name="Google Shape;323;p8"/>
          <p:cNvGrpSpPr/>
          <p:nvPr/>
        </p:nvGrpSpPr>
        <p:grpSpPr>
          <a:xfrm>
            <a:off x="7449323" y="2055628"/>
            <a:ext cx="539058" cy="516124"/>
            <a:chOff x="3483800" y="1530650"/>
            <a:chExt cx="1459674" cy="1397574"/>
          </a:xfrm>
        </p:grpSpPr>
        <p:sp>
          <p:nvSpPr>
            <p:cNvPr id="324" name="Google Shape;324;p8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8"/>
          <p:cNvGrpSpPr/>
          <p:nvPr/>
        </p:nvGrpSpPr>
        <p:grpSpPr>
          <a:xfrm>
            <a:off x="3836035" y="191744"/>
            <a:ext cx="374992" cy="348246"/>
            <a:chOff x="3931664" y="3196564"/>
            <a:chExt cx="819834" cy="761359"/>
          </a:xfrm>
        </p:grpSpPr>
        <p:sp>
          <p:nvSpPr>
            <p:cNvPr id="334" name="Google Shape;334;p8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8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8"/>
          <p:cNvGrpSpPr/>
          <p:nvPr/>
        </p:nvGrpSpPr>
        <p:grpSpPr>
          <a:xfrm rot="-3462168">
            <a:off x="3282873" y="282904"/>
            <a:ext cx="184279" cy="165931"/>
            <a:chOff x="3931664" y="3196564"/>
            <a:chExt cx="819834" cy="761359"/>
          </a:xfrm>
        </p:grpSpPr>
        <p:sp>
          <p:nvSpPr>
            <p:cNvPr id="338" name="Google Shape;338;p8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8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8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" name="Google Shape;341;p8"/>
          <p:cNvGrpSpPr/>
          <p:nvPr/>
        </p:nvGrpSpPr>
        <p:grpSpPr>
          <a:xfrm rot="-5681754">
            <a:off x="8241378" y="3006753"/>
            <a:ext cx="184261" cy="165900"/>
            <a:chOff x="3931664" y="3196564"/>
            <a:chExt cx="819834" cy="761359"/>
          </a:xfrm>
        </p:grpSpPr>
        <p:sp>
          <p:nvSpPr>
            <p:cNvPr id="342" name="Google Shape;342;p8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8"/>
          <p:cNvGrpSpPr/>
          <p:nvPr/>
        </p:nvGrpSpPr>
        <p:grpSpPr>
          <a:xfrm rot="3093407">
            <a:off x="323639" y="1552011"/>
            <a:ext cx="404044" cy="329363"/>
            <a:chOff x="3483800" y="1530650"/>
            <a:chExt cx="1459674" cy="1397574"/>
          </a:xfrm>
        </p:grpSpPr>
        <p:sp>
          <p:nvSpPr>
            <p:cNvPr id="346" name="Google Shape;346;p8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Google Shape;355;p8"/>
          <p:cNvGrpSpPr/>
          <p:nvPr/>
        </p:nvGrpSpPr>
        <p:grpSpPr>
          <a:xfrm rot="3093417">
            <a:off x="3136301" y="4652973"/>
            <a:ext cx="235009" cy="225010"/>
            <a:chOff x="3483800" y="1530650"/>
            <a:chExt cx="1459674" cy="1397574"/>
          </a:xfrm>
        </p:grpSpPr>
        <p:sp>
          <p:nvSpPr>
            <p:cNvPr id="356" name="Google Shape;356;p8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8"/>
          <p:cNvGrpSpPr/>
          <p:nvPr/>
        </p:nvGrpSpPr>
        <p:grpSpPr>
          <a:xfrm>
            <a:off x="1646560" y="3582869"/>
            <a:ext cx="374992" cy="348246"/>
            <a:chOff x="3931664" y="3196564"/>
            <a:chExt cx="819834" cy="761359"/>
          </a:xfrm>
        </p:grpSpPr>
        <p:sp>
          <p:nvSpPr>
            <p:cNvPr id="366" name="Google Shape;366;p8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9" name="Google Shape;369;p8"/>
          <p:cNvSpPr txBox="1">
            <a:spLocks noGrp="1"/>
          </p:cNvSpPr>
          <p:nvPr>
            <p:ph type="title"/>
          </p:nvPr>
        </p:nvSpPr>
        <p:spPr>
          <a:xfrm>
            <a:off x="1952550" y="1739550"/>
            <a:ext cx="5238900" cy="166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70" name="Google Shape;370;p8"/>
          <p:cNvGrpSpPr/>
          <p:nvPr/>
        </p:nvGrpSpPr>
        <p:grpSpPr>
          <a:xfrm rot="-899098">
            <a:off x="7338657" y="3773043"/>
            <a:ext cx="1912361" cy="1912091"/>
            <a:chOff x="4134250" y="882850"/>
            <a:chExt cx="843375" cy="844025"/>
          </a:xfrm>
        </p:grpSpPr>
        <p:sp>
          <p:nvSpPr>
            <p:cNvPr id="371" name="Google Shape;371;p8"/>
            <p:cNvSpPr/>
            <p:nvPr/>
          </p:nvSpPr>
          <p:spPr>
            <a:xfrm>
              <a:off x="4134250" y="882850"/>
              <a:ext cx="843375" cy="844025"/>
            </a:xfrm>
            <a:custGeom>
              <a:avLst/>
              <a:gdLst/>
              <a:ahLst/>
              <a:cxnLst/>
              <a:rect l="l" t="t" r="r" b="b"/>
              <a:pathLst>
                <a:path w="33735" h="33761" extrusionOk="0">
                  <a:moveTo>
                    <a:pt x="16867" y="1"/>
                  </a:moveTo>
                  <a:cubicBezTo>
                    <a:pt x="7544" y="1"/>
                    <a:pt x="0" y="7570"/>
                    <a:pt x="0" y="16893"/>
                  </a:cubicBezTo>
                  <a:cubicBezTo>
                    <a:pt x="0" y="26191"/>
                    <a:pt x="7544" y="33760"/>
                    <a:pt x="16867" y="33760"/>
                  </a:cubicBezTo>
                  <a:cubicBezTo>
                    <a:pt x="26191" y="33760"/>
                    <a:pt x="33735" y="26191"/>
                    <a:pt x="33735" y="16893"/>
                  </a:cubicBezTo>
                  <a:cubicBezTo>
                    <a:pt x="33735" y="7570"/>
                    <a:pt x="26191" y="1"/>
                    <a:pt x="16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4752650" y="944875"/>
              <a:ext cx="224975" cy="670475"/>
            </a:xfrm>
            <a:custGeom>
              <a:avLst/>
              <a:gdLst/>
              <a:ahLst/>
              <a:cxnLst/>
              <a:rect l="l" t="t" r="r" b="b"/>
              <a:pathLst>
                <a:path w="8999" h="26819" extrusionOk="0">
                  <a:moveTo>
                    <a:pt x="878" y="1"/>
                  </a:moveTo>
                  <a:lnTo>
                    <a:pt x="878" y="1"/>
                  </a:lnTo>
                  <a:cubicBezTo>
                    <a:pt x="1" y="1580"/>
                    <a:pt x="803" y="2432"/>
                    <a:pt x="2031" y="6617"/>
                  </a:cubicBezTo>
                  <a:cubicBezTo>
                    <a:pt x="3610" y="11931"/>
                    <a:pt x="6693" y="10051"/>
                    <a:pt x="5264" y="14412"/>
                  </a:cubicBezTo>
                  <a:cubicBezTo>
                    <a:pt x="3836" y="18748"/>
                    <a:pt x="3259" y="19951"/>
                    <a:pt x="3059" y="22407"/>
                  </a:cubicBezTo>
                  <a:cubicBezTo>
                    <a:pt x="2883" y="24587"/>
                    <a:pt x="2758" y="23359"/>
                    <a:pt x="3510" y="26818"/>
                  </a:cubicBezTo>
                  <a:cubicBezTo>
                    <a:pt x="6893" y="23735"/>
                    <a:pt x="8999" y="19324"/>
                    <a:pt x="8999" y="14412"/>
                  </a:cubicBezTo>
                  <a:cubicBezTo>
                    <a:pt x="8999" y="8297"/>
                    <a:pt x="5740" y="2958"/>
                    <a:pt x="878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4350400" y="882850"/>
              <a:ext cx="397275" cy="844025"/>
            </a:xfrm>
            <a:custGeom>
              <a:avLst/>
              <a:gdLst/>
              <a:ahLst/>
              <a:cxnLst/>
              <a:rect l="l" t="t" r="r" b="b"/>
              <a:pathLst>
                <a:path w="15891" h="33761" extrusionOk="0">
                  <a:moveTo>
                    <a:pt x="8221" y="1"/>
                  </a:moveTo>
                  <a:cubicBezTo>
                    <a:pt x="6091" y="1"/>
                    <a:pt x="4061" y="427"/>
                    <a:pt x="2181" y="1154"/>
                  </a:cubicBezTo>
                  <a:cubicBezTo>
                    <a:pt x="2106" y="2407"/>
                    <a:pt x="2457" y="3885"/>
                    <a:pt x="2457" y="7144"/>
                  </a:cubicBezTo>
                  <a:cubicBezTo>
                    <a:pt x="2457" y="12081"/>
                    <a:pt x="3359" y="10427"/>
                    <a:pt x="2156" y="13885"/>
                  </a:cubicBezTo>
                  <a:cubicBezTo>
                    <a:pt x="978" y="17344"/>
                    <a:pt x="1" y="18748"/>
                    <a:pt x="828" y="22056"/>
                  </a:cubicBezTo>
                  <a:cubicBezTo>
                    <a:pt x="1655" y="25339"/>
                    <a:pt x="2833" y="24462"/>
                    <a:pt x="2306" y="28046"/>
                  </a:cubicBezTo>
                  <a:cubicBezTo>
                    <a:pt x="2056" y="29800"/>
                    <a:pt x="803" y="30803"/>
                    <a:pt x="101" y="31680"/>
                  </a:cubicBezTo>
                  <a:cubicBezTo>
                    <a:pt x="2507" y="33008"/>
                    <a:pt x="5289" y="33760"/>
                    <a:pt x="8221" y="33760"/>
                  </a:cubicBezTo>
                  <a:cubicBezTo>
                    <a:pt x="10577" y="33760"/>
                    <a:pt x="12808" y="33284"/>
                    <a:pt x="14863" y="32407"/>
                  </a:cubicBezTo>
                  <a:cubicBezTo>
                    <a:pt x="14687" y="29399"/>
                    <a:pt x="13835" y="25264"/>
                    <a:pt x="14011" y="23109"/>
                  </a:cubicBezTo>
                  <a:cubicBezTo>
                    <a:pt x="14236" y="20251"/>
                    <a:pt x="15890" y="18597"/>
                    <a:pt x="15439" y="16216"/>
                  </a:cubicBezTo>
                  <a:cubicBezTo>
                    <a:pt x="14988" y="13810"/>
                    <a:pt x="13785" y="12081"/>
                    <a:pt x="13484" y="9550"/>
                  </a:cubicBezTo>
                  <a:cubicBezTo>
                    <a:pt x="13184" y="6993"/>
                    <a:pt x="13710" y="7219"/>
                    <a:pt x="14086" y="3459"/>
                  </a:cubicBezTo>
                  <a:cubicBezTo>
                    <a:pt x="14161" y="2607"/>
                    <a:pt x="14462" y="1930"/>
                    <a:pt x="14838" y="1354"/>
                  </a:cubicBezTo>
                  <a:cubicBezTo>
                    <a:pt x="12808" y="502"/>
                    <a:pt x="10577" y="1"/>
                    <a:pt x="8221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4483225" y="882850"/>
              <a:ext cx="139975" cy="844025"/>
            </a:xfrm>
            <a:custGeom>
              <a:avLst/>
              <a:gdLst/>
              <a:ahLst/>
              <a:cxnLst/>
              <a:rect l="l" t="t" r="r" b="b"/>
              <a:pathLst>
                <a:path w="5599" h="33761" extrusionOk="0">
                  <a:moveTo>
                    <a:pt x="2908" y="1"/>
                  </a:moveTo>
                  <a:cubicBezTo>
                    <a:pt x="2257" y="1"/>
                    <a:pt x="1605" y="51"/>
                    <a:pt x="953" y="126"/>
                  </a:cubicBezTo>
                  <a:cubicBezTo>
                    <a:pt x="452" y="1329"/>
                    <a:pt x="302" y="3159"/>
                    <a:pt x="978" y="4888"/>
                  </a:cubicBezTo>
                  <a:cubicBezTo>
                    <a:pt x="1956" y="7369"/>
                    <a:pt x="1204" y="11279"/>
                    <a:pt x="1129" y="15013"/>
                  </a:cubicBezTo>
                  <a:cubicBezTo>
                    <a:pt x="1054" y="18748"/>
                    <a:pt x="1354" y="17921"/>
                    <a:pt x="1129" y="21530"/>
                  </a:cubicBezTo>
                  <a:cubicBezTo>
                    <a:pt x="1064" y="22558"/>
                    <a:pt x="1210" y="22891"/>
                    <a:pt x="1456" y="22891"/>
                  </a:cubicBezTo>
                  <a:cubicBezTo>
                    <a:pt x="1908" y="22891"/>
                    <a:pt x="2700" y="21765"/>
                    <a:pt x="3146" y="21765"/>
                  </a:cubicBezTo>
                  <a:cubicBezTo>
                    <a:pt x="3303" y="21765"/>
                    <a:pt x="3418" y="21905"/>
                    <a:pt x="3460" y="22281"/>
                  </a:cubicBezTo>
                  <a:cubicBezTo>
                    <a:pt x="3685" y="24312"/>
                    <a:pt x="4362" y="24763"/>
                    <a:pt x="2708" y="27745"/>
                  </a:cubicBezTo>
                  <a:cubicBezTo>
                    <a:pt x="1054" y="30753"/>
                    <a:pt x="1" y="30778"/>
                    <a:pt x="1054" y="32256"/>
                  </a:cubicBezTo>
                  <a:cubicBezTo>
                    <a:pt x="1379" y="32708"/>
                    <a:pt x="1705" y="33234"/>
                    <a:pt x="2056" y="33710"/>
                  </a:cubicBezTo>
                  <a:cubicBezTo>
                    <a:pt x="2332" y="33735"/>
                    <a:pt x="2608" y="33760"/>
                    <a:pt x="2908" y="33760"/>
                  </a:cubicBezTo>
                  <a:cubicBezTo>
                    <a:pt x="3184" y="33760"/>
                    <a:pt x="3460" y="33735"/>
                    <a:pt x="3735" y="33710"/>
                  </a:cubicBezTo>
                  <a:cubicBezTo>
                    <a:pt x="3560" y="33159"/>
                    <a:pt x="3284" y="32482"/>
                    <a:pt x="3785" y="31129"/>
                  </a:cubicBezTo>
                  <a:cubicBezTo>
                    <a:pt x="4562" y="28873"/>
                    <a:pt x="5389" y="25565"/>
                    <a:pt x="5314" y="23936"/>
                  </a:cubicBezTo>
                  <a:cubicBezTo>
                    <a:pt x="5245" y="22418"/>
                    <a:pt x="5598" y="18960"/>
                    <a:pt x="4573" y="18960"/>
                  </a:cubicBezTo>
                  <a:cubicBezTo>
                    <a:pt x="4481" y="18960"/>
                    <a:pt x="4378" y="18988"/>
                    <a:pt x="4262" y="19048"/>
                  </a:cubicBezTo>
                  <a:cubicBezTo>
                    <a:pt x="3924" y="19232"/>
                    <a:pt x="3685" y="19320"/>
                    <a:pt x="3509" y="19320"/>
                  </a:cubicBezTo>
                  <a:cubicBezTo>
                    <a:pt x="2968" y="19320"/>
                    <a:pt x="3042" y="18482"/>
                    <a:pt x="2758" y="17043"/>
                  </a:cubicBezTo>
                  <a:cubicBezTo>
                    <a:pt x="2407" y="15164"/>
                    <a:pt x="2482" y="10427"/>
                    <a:pt x="2933" y="7369"/>
                  </a:cubicBezTo>
                  <a:cubicBezTo>
                    <a:pt x="3234" y="5189"/>
                    <a:pt x="3660" y="1905"/>
                    <a:pt x="3760" y="51"/>
                  </a:cubicBezTo>
                  <a:cubicBezTo>
                    <a:pt x="3485" y="26"/>
                    <a:pt x="3209" y="1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4270825" y="927350"/>
              <a:ext cx="706800" cy="799525"/>
            </a:xfrm>
            <a:custGeom>
              <a:avLst/>
              <a:gdLst/>
              <a:ahLst/>
              <a:cxnLst/>
              <a:rect l="l" t="t" r="r" b="b"/>
              <a:pathLst>
                <a:path w="28272" h="31981" extrusionOk="0">
                  <a:moveTo>
                    <a:pt x="18923" y="0"/>
                  </a:moveTo>
                  <a:lnTo>
                    <a:pt x="18923" y="0"/>
                  </a:lnTo>
                  <a:cubicBezTo>
                    <a:pt x="22256" y="3083"/>
                    <a:pt x="24387" y="7494"/>
                    <a:pt x="24387" y="12406"/>
                  </a:cubicBezTo>
                  <a:cubicBezTo>
                    <a:pt x="24387" y="21730"/>
                    <a:pt x="16818" y="29298"/>
                    <a:pt x="7520" y="29298"/>
                  </a:cubicBezTo>
                  <a:cubicBezTo>
                    <a:pt x="4813" y="29298"/>
                    <a:pt x="2256" y="28647"/>
                    <a:pt x="1" y="27519"/>
                  </a:cubicBezTo>
                  <a:lnTo>
                    <a:pt x="1" y="27519"/>
                  </a:lnTo>
                  <a:cubicBezTo>
                    <a:pt x="3008" y="30276"/>
                    <a:pt x="6993" y="31980"/>
                    <a:pt x="11404" y="31980"/>
                  </a:cubicBezTo>
                  <a:cubicBezTo>
                    <a:pt x="20728" y="31980"/>
                    <a:pt x="28272" y="24411"/>
                    <a:pt x="28272" y="15113"/>
                  </a:cubicBezTo>
                  <a:cubicBezTo>
                    <a:pt x="28272" y="8496"/>
                    <a:pt x="24462" y="2782"/>
                    <a:pt x="18923" y="0"/>
                  </a:cubicBezTo>
                  <a:close/>
                </a:path>
              </a:pathLst>
            </a:custGeom>
            <a:solidFill>
              <a:srgbClr val="5D4682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8"/>
          <p:cNvGrpSpPr/>
          <p:nvPr/>
        </p:nvGrpSpPr>
        <p:grpSpPr>
          <a:xfrm>
            <a:off x="657488" y="430950"/>
            <a:ext cx="652900" cy="652900"/>
            <a:chOff x="2751400" y="2498775"/>
            <a:chExt cx="652900" cy="652900"/>
          </a:xfrm>
        </p:grpSpPr>
        <p:sp>
          <p:nvSpPr>
            <p:cNvPr id="377" name="Google Shape;377;p8"/>
            <p:cNvSpPr/>
            <p:nvPr/>
          </p:nvSpPr>
          <p:spPr>
            <a:xfrm>
              <a:off x="2751400" y="2498775"/>
              <a:ext cx="652900" cy="652900"/>
            </a:xfrm>
            <a:custGeom>
              <a:avLst/>
              <a:gdLst/>
              <a:ahLst/>
              <a:cxnLst/>
              <a:rect l="l" t="t" r="r" b="b"/>
              <a:pathLst>
                <a:path w="26116" h="26116" extrusionOk="0">
                  <a:moveTo>
                    <a:pt x="13058" y="1"/>
                  </a:moveTo>
                  <a:cubicBezTo>
                    <a:pt x="5840" y="1"/>
                    <a:pt x="0" y="5840"/>
                    <a:pt x="0" y="13058"/>
                  </a:cubicBezTo>
                  <a:cubicBezTo>
                    <a:pt x="0" y="20251"/>
                    <a:pt x="5840" y="26116"/>
                    <a:pt x="13058" y="26116"/>
                  </a:cubicBezTo>
                  <a:cubicBezTo>
                    <a:pt x="20276" y="26116"/>
                    <a:pt x="26116" y="20251"/>
                    <a:pt x="26116" y="13058"/>
                  </a:cubicBezTo>
                  <a:cubicBezTo>
                    <a:pt x="26116" y="5840"/>
                    <a:pt x="20276" y="1"/>
                    <a:pt x="130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2758925" y="2889025"/>
              <a:ext cx="637875" cy="187500"/>
            </a:xfrm>
            <a:custGeom>
              <a:avLst/>
              <a:gdLst/>
              <a:ahLst/>
              <a:cxnLst/>
              <a:rect l="l" t="t" r="r" b="b"/>
              <a:pathLst>
                <a:path w="25515" h="7500" extrusionOk="0">
                  <a:moveTo>
                    <a:pt x="20492" y="0"/>
                  </a:moveTo>
                  <a:cubicBezTo>
                    <a:pt x="19762" y="0"/>
                    <a:pt x="19009" y="29"/>
                    <a:pt x="18246" y="105"/>
                  </a:cubicBezTo>
                  <a:cubicBezTo>
                    <a:pt x="14486" y="451"/>
                    <a:pt x="12558" y="4117"/>
                    <a:pt x="9135" y="4117"/>
                  </a:cubicBezTo>
                  <a:cubicBezTo>
                    <a:pt x="9090" y="4117"/>
                    <a:pt x="9044" y="4116"/>
                    <a:pt x="8998" y="4115"/>
                  </a:cubicBezTo>
                  <a:cubicBezTo>
                    <a:pt x="6291" y="4065"/>
                    <a:pt x="3183" y="1534"/>
                    <a:pt x="0" y="230"/>
                  </a:cubicBezTo>
                  <a:lnTo>
                    <a:pt x="0" y="230"/>
                  </a:lnTo>
                  <a:cubicBezTo>
                    <a:pt x="351" y="1809"/>
                    <a:pt x="978" y="3263"/>
                    <a:pt x="1830" y="4566"/>
                  </a:cubicBezTo>
                  <a:cubicBezTo>
                    <a:pt x="5238" y="5042"/>
                    <a:pt x="7920" y="6772"/>
                    <a:pt x="10953" y="7348"/>
                  </a:cubicBezTo>
                  <a:cubicBezTo>
                    <a:pt x="11518" y="7453"/>
                    <a:pt x="11996" y="7499"/>
                    <a:pt x="12409" y="7499"/>
                  </a:cubicBezTo>
                  <a:cubicBezTo>
                    <a:pt x="14646" y="7499"/>
                    <a:pt x="14969" y="6152"/>
                    <a:pt x="17043" y="5644"/>
                  </a:cubicBezTo>
                  <a:cubicBezTo>
                    <a:pt x="17262" y="5591"/>
                    <a:pt x="17491" y="5567"/>
                    <a:pt x="17729" y="5567"/>
                  </a:cubicBezTo>
                  <a:cubicBezTo>
                    <a:pt x="18962" y="5567"/>
                    <a:pt x="20426" y="6208"/>
                    <a:pt x="21855" y="6797"/>
                  </a:cubicBezTo>
                  <a:cubicBezTo>
                    <a:pt x="23659" y="5042"/>
                    <a:pt x="24963" y="2762"/>
                    <a:pt x="25514" y="230"/>
                  </a:cubicBezTo>
                  <a:cubicBezTo>
                    <a:pt x="24154" y="194"/>
                    <a:pt x="22401" y="0"/>
                    <a:pt x="204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2761425" y="2606275"/>
              <a:ext cx="637250" cy="224850"/>
            </a:xfrm>
            <a:custGeom>
              <a:avLst/>
              <a:gdLst/>
              <a:ahLst/>
              <a:cxnLst/>
              <a:rect l="l" t="t" r="r" b="b"/>
              <a:pathLst>
                <a:path w="25490" h="8994" extrusionOk="0">
                  <a:moveTo>
                    <a:pt x="16340" y="0"/>
                  </a:moveTo>
                  <a:cubicBezTo>
                    <a:pt x="16049" y="0"/>
                    <a:pt x="15700" y="56"/>
                    <a:pt x="15264" y="187"/>
                  </a:cubicBezTo>
                  <a:cubicBezTo>
                    <a:pt x="12906" y="907"/>
                    <a:pt x="11308" y="4234"/>
                    <a:pt x="8202" y="4234"/>
                  </a:cubicBezTo>
                  <a:cubicBezTo>
                    <a:pt x="7742" y="4234"/>
                    <a:pt x="7250" y="4161"/>
                    <a:pt x="6717" y="3996"/>
                  </a:cubicBezTo>
                  <a:cubicBezTo>
                    <a:pt x="4311" y="3270"/>
                    <a:pt x="3785" y="1440"/>
                    <a:pt x="2908" y="87"/>
                  </a:cubicBezTo>
                  <a:cubicBezTo>
                    <a:pt x="1529" y="1615"/>
                    <a:pt x="527" y="3495"/>
                    <a:pt x="0" y="5575"/>
                  </a:cubicBezTo>
                  <a:cubicBezTo>
                    <a:pt x="2121" y="6949"/>
                    <a:pt x="4797" y="8994"/>
                    <a:pt x="6738" y="8994"/>
                  </a:cubicBezTo>
                  <a:cubicBezTo>
                    <a:pt x="6816" y="8994"/>
                    <a:pt x="6892" y="8991"/>
                    <a:pt x="6968" y="8984"/>
                  </a:cubicBezTo>
                  <a:cubicBezTo>
                    <a:pt x="9750" y="8758"/>
                    <a:pt x="13058" y="6728"/>
                    <a:pt x="16016" y="5375"/>
                  </a:cubicBezTo>
                  <a:cubicBezTo>
                    <a:pt x="16522" y="5139"/>
                    <a:pt x="16912" y="5041"/>
                    <a:pt x="17230" y="5041"/>
                  </a:cubicBezTo>
                  <a:cubicBezTo>
                    <a:pt x="18766" y="5041"/>
                    <a:pt x="18593" y="7334"/>
                    <a:pt x="21605" y="7355"/>
                  </a:cubicBezTo>
                  <a:cubicBezTo>
                    <a:pt x="21654" y="7355"/>
                    <a:pt x="21702" y="7356"/>
                    <a:pt x="21751" y="7356"/>
                  </a:cubicBezTo>
                  <a:cubicBezTo>
                    <a:pt x="23334" y="7356"/>
                    <a:pt x="24565" y="6962"/>
                    <a:pt x="25489" y="6427"/>
                  </a:cubicBezTo>
                  <a:cubicBezTo>
                    <a:pt x="25088" y="4222"/>
                    <a:pt x="24161" y="2192"/>
                    <a:pt x="22783" y="513"/>
                  </a:cubicBezTo>
                  <a:cubicBezTo>
                    <a:pt x="22610" y="1333"/>
                    <a:pt x="22233" y="2023"/>
                    <a:pt x="21156" y="2023"/>
                  </a:cubicBezTo>
                  <a:cubicBezTo>
                    <a:pt x="20982" y="2023"/>
                    <a:pt x="20789" y="2005"/>
                    <a:pt x="20577" y="1966"/>
                  </a:cubicBezTo>
                  <a:cubicBezTo>
                    <a:pt x="17828" y="1484"/>
                    <a:pt x="17837" y="0"/>
                    <a:pt x="16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2907425" y="2498775"/>
              <a:ext cx="319575" cy="93675"/>
            </a:xfrm>
            <a:custGeom>
              <a:avLst/>
              <a:gdLst/>
              <a:ahLst/>
              <a:cxnLst/>
              <a:rect l="l" t="t" r="r" b="b"/>
              <a:pathLst>
                <a:path w="12783" h="3747" extrusionOk="0">
                  <a:moveTo>
                    <a:pt x="6817" y="1"/>
                  </a:moveTo>
                  <a:cubicBezTo>
                    <a:pt x="4311" y="1"/>
                    <a:pt x="2005" y="702"/>
                    <a:pt x="0" y="1930"/>
                  </a:cubicBezTo>
                  <a:cubicBezTo>
                    <a:pt x="619" y="2848"/>
                    <a:pt x="1510" y="3747"/>
                    <a:pt x="2426" y="3747"/>
                  </a:cubicBezTo>
                  <a:cubicBezTo>
                    <a:pt x="2586" y="3747"/>
                    <a:pt x="2747" y="3719"/>
                    <a:pt x="2907" y="3660"/>
                  </a:cubicBezTo>
                  <a:cubicBezTo>
                    <a:pt x="4837" y="2883"/>
                    <a:pt x="5013" y="1955"/>
                    <a:pt x="8145" y="1855"/>
                  </a:cubicBezTo>
                  <a:cubicBezTo>
                    <a:pt x="9524" y="1830"/>
                    <a:pt x="11479" y="1780"/>
                    <a:pt x="12782" y="1454"/>
                  </a:cubicBezTo>
                  <a:cubicBezTo>
                    <a:pt x="11003" y="527"/>
                    <a:pt x="8973" y="1"/>
                    <a:pt x="6817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2754525" y="2694275"/>
              <a:ext cx="632875" cy="116125"/>
            </a:xfrm>
            <a:custGeom>
              <a:avLst/>
              <a:gdLst/>
              <a:ahLst/>
              <a:cxnLst/>
              <a:rect l="l" t="t" r="r" b="b"/>
              <a:pathLst>
                <a:path w="25315" h="4645" extrusionOk="0">
                  <a:moveTo>
                    <a:pt x="24888" y="0"/>
                  </a:moveTo>
                  <a:cubicBezTo>
                    <a:pt x="23044" y="1480"/>
                    <a:pt x="20871" y="2937"/>
                    <a:pt x="19529" y="2937"/>
                  </a:cubicBezTo>
                  <a:cubicBezTo>
                    <a:pt x="19485" y="2937"/>
                    <a:pt x="19442" y="2936"/>
                    <a:pt x="19399" y="2932"/>
                  </a:cubicBezTo>
                  <a:cubicBezTo>
                    <a:pt x="16718" y="2682"/>
                    <a:pt x="14938" y="326"/>
                    <a:pt x="11204" y="25"/>
                  </a:cubicBezTo>
                  <a:cubicBezTo>
                    <a:pt x="11044" y="12"/>
                    <a:pt x="10887" y="6"/>
                    <a:pt x="10732" y="6"/>
                  </a:cubicBezTo>
                  <a:cubicBezTo>
                    <a:pt x="7762" y="6"/>
                    <a:pt x="5763" y="2284"/>
                    <a:pt x="3208" y="2284"/>
                  </a:cubicBezTo>
                  <a:cubicBezTo>
                    <a:pt x="2814" y="2284"/>
                    <a:pt x="2407" y="2230"/>
                    <a:pt x="1981" y="2105"/>
                  </a:cubicBezTo>
                  <a:cubicBezTo>
                    <a:pt x="1379" y="1905"/>
                    <a:pt x="853" y="1780"/>
                    <a:pt x="377" y="1654"/>
                  </a:cubicBezTo>
                  <a:cubicBezTo>
                    <a:pt x="226" y="2231"/>
                    <a:pt x="101" y="2832"/>
                    <a:pt x="1" y="3434"/>
                  </a:cubicBezTo>
                  <a:cubicBezTo>
                    <a:pt x="953" y="3659"/>
                    <a:pt x="2031" y="3835"/>
                    <a:pt x="2983" y="3835"/>
                  </a:cubicBezTo>
                  <a:cubicBezTo>
                    <a:pt x="3011" y="3835"/>
                    <a:pt x="3038" y="3836"/>
                    <a:pt x="3065" y="3836"/>
                  </a:cubicBezTo>
                  <a:cubicBezTo>
                    <a:pt x="5573" y="3836"/>
                    <a:pt x="7105" y="1577"/>
                    <a:pt x="10452" y="1429"/>
                  </a:cubicBezTo>
                  <a:cubicBezTo>
                    <a:pt x="10524" y="1425"/>
                    <a:pt x="10597" y="1423"/>
                    <a:pt x="10669" y="1423"/>
                  </a:cubicBezTo>
                  <a:cubicBezTo>
                    <a:pt x="13691" y="1423"/>
                    <a:pt x="16374" y="4644"/>
                    <a:pt x="18918" y="4644"/>
                  </a:cubicBezTo>
                  <a:cubicBezTo>
                    <a:pt x="19146" y="4644"/>
                    <a:pt x="19374" y="4618"/>
                    <a:pt x="19600" y="4562"/>
                  </a:cubicBezTo>
                  <a:cubicBezTo>
                    <a:pt x="20953" y="4186"/>
                    <a:pt x="23284" y="2607"/>
                    <a:pt x="25314" y="1078"/>
                  </a:cubicBezTo>
                  <a:cubicBezTo>
                    <a:pt x="25189" y="702"/>
                    <a:pt x="25038" y="351"/>
                    <a:pt x="24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2752025" y="2829175"/>
              <a:ext cx="619075" cy="167125"/>
            </a:xfrm>
            <a:custGeom>
              <a:avLst/>
              <a:gdLst/>
              <a:ahLst/>
              <a:cxnLst/>
              <a:rect l="l" t="t" r="r" b="b"/>
              <a:pathLst>
                <a:path w="24763" h="6685" extrusionOk="0">
                  <a:moveTo>
                    <a:pt x="14912" y="1"/>
                  </a:moveTo>
                  <a:cubicBezTo>
                    <a:pt x="14695" y="1"/>
                    <a:pt x="14486" y="30"/>
                    <a:pt x="14286" y="93"/>
                  </a:cubicBezTo>
                  <a:cubicBezTo>
                    <a:pt x="11352" y="1005"/>
                    <a:pt x="9922" y="3228"/>
                    <a:pt x="7370" y="3228"/>
                  </a:cubicBezTo>
                  <a:cubicBezTo>
                    <a:pt x="7328" y="3228"/>
                    <a:pt x="7286" y="3227"/>
                    <a:pt x="7244" y="3226"/>
                  </a:cubicBezTo>
                  <a:cubicBezTo>
                    <a:pt x="5188" y="3151"/>
                    <a:pt x="2657" y="995"/>
                    <a:pt x="0" y="168"/>
                  </a:cubicBezTo>
                  <a:lnTo>
                    <a:pt x="0" y="168"/>
                  </a:lnTo>
                  <a:cubicBezTo>
                    <a:pt x="0" y="770"/>
                    <a:pt x="76" y="1371"/>
                    <a:pt x="151" y="1973"/>
                  </a:cubicBezTo>
                  <a:cubicBezTo>
                    <a:pt x="2793" y="2784"/>
                    <a:pt x="5906" y="4259"/>
                    <a:pt x="8163" y="4259"/>
                  </a:cubicBezTo>
                  <a:cubicBezTo>
                    <a:pt x="8347" y="4259"/>
                    <a:pt x="8525" y="4249"/>
                    <a:pt x="8697" y="4228"/>
                  </a:cubicBezTo>
                  <a:cubicBezTo>
                    <a:pt x="11380" y="3933"/>
                    <a:pt x="13651" y="1801"/>
                    <a:pt x="15303" y="1801"/>
                  </a:cubicBezTo>
                  <a:cubicBezTo>
                    <a:pt x="15472" y="1801"/>
                    <a:pt x="15634" y="1824"/>
                    <a:pt x="15790" y="1872"/>
                  </a:cubicBezTo>
                  <a:cubicBezTo>
                    <a:pt x="17494" y="2374"/>
                    <a:pt x="19875" y="4228"/>
                    <a:pt x="21905" y="5582"/>
                  </a:cubicBezTo>
                  <a:cubicBezTo>
                    <a:pt x="22457" y="5958"/>
                    <a:pt x="23259" y="6334"/>
                    <a:pt x="24136" y="6684"/>
                  </a:cubicBezTo>
                  <a:cubicBezTo>
                    <a:pt x="24362" y="6308"/>
                    <a:pt x="24562" y="5933"/>
                    <a:pt x="24763" y="5532"/>
                  </a:cubicBezTo>
                  <a:lnTo>
                    <a:pt x="24763" y="5532"/>
                  </a:lnTo>
                  <a:cubicBezTo>
                    <a:pt x="24757" y="5532"/>
                    <a:pt x="24752" y="5532"/>
                    <a:pt x="24747" y="5532"/>
                  </a:cubicBezTo>
                  <a:cubicBezTo>
                    <a:pt x="22290" y="5532"/>
                    <a:pt x="17888" y="1"/>
                    <a:pt x="14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2817825" y="2553600"/>
              <a:ext cx="483100" cy="74275"/>
            </a:xfrm>
            <a:custGeom>
              <a:avLst/>
              <a:gdLst/>
              <a:ahLst/>
              <a:cxnLst/>
              <a:rect l="l" t="t" r="r" b="b"/>
              <a:pathLst>
                <a:path w="19324" h="2971" extrusionOk="0">
                  <a:moveTo>
                    <a:pt x="8727" y="1"/>
                  </a:moveTo>
                  <a:cubicBezTo>
                    <a:pt x="7522" y="1"/>
                    <a:pt x="5857" y="1578"/>
                    <a:pt x="4588" y="1578"/>
                  </a:cubicBezTo>
                  <a:cubicBezTo>
                    <a:pt x="4449" y="1578"/>
                    <a:pt x="4314" y="1559"/>
                    <a:pt x="4186" y="1517"/>
                  </a:cubicBezTo>
                  <a:cubicBezTo>
                    <a:pt x="3484" y="1266"/>
                    <a:pt x="2582" y="1191"/>
                    <a:pt x="1654" y="1166"/>
                  </a:cubicBezTo>
                  <a:cubicBezTo>
                    <a:pt x="1053" y="1717"/>
                    <a:pt x="501" y="2319"/>
                    <a:pt x="0" y="2970"/>
                  </a:cubicBezTo>
                  <a:cubicBezTo>
                    <a:pt x="2331" y="2920"/>
                    <a:pt x="5138" y="2595"/>
                    <a:pt x="6817" y="1542"/>
                  </a:cubicBezTo>
                  <a:cubicBezTo>
                    <a:pt x="7552" y="1091"/>
                    <a:pt x="8146" y="919"/>
                    <a:pt x="8680" y="919"/>
                  </a:cubicBezTo>
                  <a:cubicBezTo>
                    <a:pt x="9895" y="919"/>
                    <a:pt x="10799" y="1806"/>
                    <a:pt x="12331" y="2294"/>
                  </a:cubicBezTo>
                  <a:cubicBezTo>
                    <a:pt x="12976" y="2498"/>
                    <a:pt x="13813" y="2598"/>
                    <a:pt x="14691" y="2598"/>
                  </a:cubicBezTo>
                  <a:cubicBezTo>
                    <a:pt x="16506" y="2598"/>
                    <a:pt x="18496" y="2169"/>
                    <a:pt x="19323" y="1341"/>
                  </a:cubicBezTo>
                  <a:cubicBezTo>
                    <a:pt x="18847" y="890"/>
                    <a:pt x="18321" y="464"/>
                    <a:pt x="17770" y="88"/>
                  </a:cubicBezTo>
                  <a:cubicBezTo>
                    <a:pt x="17305" y="613"/>
                    <a:pt x="16629" y="1203"/>
                    <a:pt x="15677" y="1203"/>
                  </a:cubicBezTo>
                  <a:cubicBezTo>
                    <a:pt x="15447" y="1203"/>
                    <a:pt x="15201" y="1169"/>
                    <a:pt x="14937" y="1091"/>
                  </a:cubicBezTo>
                  <a:cubicBezTo>
                    <a:pt x="12832" y="439"/>
                    <a:pt x="10526" y="665"/>
                    <a:pt x="9173" y="88"/>
                  </a:cubicBezTo>
                  <a:cubicBezTo>
                    <a:pt x="9033" y="28"/>
                    <a:pt x="8884" y="1"/>
                    <a:pt x="8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2823450" y="2981950"/>
              <a:ext cx="492500" cy="130900"/>
            </a:xfrm>
            <a:custGeom>
              <a:avLst/>
              <a:gdLst/>
              <a:ahLst/>
              <a:cxnLst/>
              <a:rect l="l" t="t" r="r" b="b"/>
              <a:pathLst>
                <a:path w="19700" h="5236" extrusionOk="0">
                  <a:moveTo>
                    <a:pt x="7736" y="0"/>
                  </a:moveTo>
                  <a:cubicBezTo>
                    <a:pt x="7305" y="0"/>
                    <a:pt x="6870" y="111"/>
                    <a:pt x="6417" y="398"/>
                  </a:cubicBezTo>
                  <a:cubicBezTo>
                    <a:pt x="5154" y="1232"/>
                    <a:pt x="3212" y="1907"/>
                    <a:pt x="439" y="1907"/>
                  </a:cubicBezTo>
                  <a:cubicBezTo>
                    <a:pt x="295" y="1907"/>
                    <a:pt x="149" y="1905"/>
                    <a:pt x="1" y="1902"/>
                  </a:cubicBezTo>
                  <a:lnTo>
                    <a:pt x="1" y="1902"/>
                  </a:lnTo>
                  <a:cubicBezTo>
                    <a:pt x="1103" y="3255"/>
                    <a:pt x="2457" y="4383"/>
                    <a:pt x="3986" y="5235"/>
                  </a:cubicBezTo>
                  <a:cubicBezTo>
                    <a:pt x="4211" y="5110"/>
                    <a:pt x="4462" y="4959"/>
                    <a:pt x="4738" y="4834"/>
                  </a:cubicBezTo>
                  <a:cubicBezTo>
                    <a:pt x="7695" y="3431"/>
                    <a:pt x="6517" y="1501"/>
                    <a:pt x="7870" y="1501"/>
                  </a:cubicBezTo>
                  <a:cubicBezTo>
                    <a:pt x="9085" y="1501"/>
                    <a:pt x="12054" y="2469"/>
                    <a:pt x="13774" y="2469"/>
                  </a:cubicBezTo>
                  <a:cubicBezTo>
                    <a:pt x="13971" y="2469"/>
                    <a:pt x="14152" y="2456"/>
                    <a:pt x="14311" y="2428"/>
                  </a:cubicBezTo>
                  <a:cubicBezTo>
                    <a:pt x="14906" y="2321"/>
                    <a:pt x="15383" y="2259"/>
                    <a:pt x="15814" y="2259"/>
                  </a:cubicBezTo>
                  <a:cubicBezTo>
                    <a:pt x="16490" y="2259"/>
                    <a:pt x="17050" y="2411"/>
                    <a:pt x="17770" y="2779"/>
                  </a:cubicBezTo>
                  <a:cubicBezTo>
                    <a:pt x="18121" y="2954"/>
                    <a:pt x="18447" y="3255"/>
                    <a:pt x="18723" y="3581"/>
                  </a:cubicBezTo>
                  <a:cubicBezTo>
                    <a:pt x="19048" y="3280"/>
                    <a:pt x="19374" y="2979"/>
                    <a:pt x="19700" y="2629"/>
                  </a:cubicBezTo>
                  <a:cubicBezTo>
                    <a:pt x="19023" y="2027"/>
                    <a:pt x="18121" y="1476"/>
                    <a:pt x="17169" y="1350"/>
                  </a:cubicBezTo>
                  <a:cubicBezTo>
                    <a:pt x="16627" y="1263"/>
                    <a:pt x="16135" y="1235"/>
                    <a:pt x="15671" y="1235"/>
                  </a:cubicBezTo>
                  <a:cubicBezTo>
                    <a:pt x="14799" y="1235"/>
                    <a:pt x="14024" y="1335"/>
                    <a:pt x="13197" y="1335"/>
                  </a:cubicBezTo>
                  <a:cubicBezTo>
                    <a:pt x="12689" y="1335"/>
                    <a:pt x="12161" y="1297"/>
                    <a:pt x="11580" y="1175"/>
                  </a:cubicBezTo>
                  <a:cubicBezTo>
                    <a:pt x="10090" y="844"/>
                    <a:pt x="8924" y="0"/>
                    <a:pt x="77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2842250" y="2542625"/>
              <a:ext cx="562050" cy="609050"/>
            </a:xfrm>
            <a:custGeom>
              <a:avLst/>
              <a:gdLst/>
              <a:ahLst/>
              <a:cxnLst/>
              <a:rect l="l" t="t" r="r" b="b"/>
              <a:pathLst>
                <a:path w="22482" h="24362" extrusionOk="0">
                  <a:moveTo>
                    <a:pt x="15966" y="1"/>
                  </a:moveTo>
                  <a:lnTo>
                    <a:pt x="15966" y="1"/>
                  </a:lnTo>
                  <a:cubicBezTo>
                    <a:pt x="18221" y="2357"/>
                    <a:pt x="19600" y="5515"/>
                    <a:pt x="19600" y="9049"/>
                  </a:cubicBezTo>
                  <a:cubicBezTo>
                    <a:pt x="19600" y="16242"/>
                    <a:pt x="13760" y="22106"/>
                    <a:pt x="6542" y="22106"/>
                  </a:cubicBezTo>
                  <a:cubicBezTo>
                    <a:pt x="4161" y="22106"/>
                    <a:pt x="1930" y="21455"/>
                    <a:pt x="1" y="20327"/>
                  </a:cubicBezTo>
                  <a:lnTo>
                    <a:pt x="1" y="20327"/>
                  </a:lnTo>
                  <a:cubicBezTo>
                    <a:pt x="2381" y="22808"/>
                    <a:pt x="5715" y="24362"/>
                    <a:pt x="9424" y="24362"/>
                  </a:cubicBezTo>
                  <a:cubicBezTo>
                    <a:pt x="16642" y="24362"/>
                    <a:pt x="22482" y="18497"/>
                    <a:pt x="22482" y="11304"/>
                  </a:cubicBezTo>
                  <a:cubicBezTo>
                    <a:pt x="22482" y="6467"/>
                    <a:pt x="19850" y="2257"/>
                    <a:pt x="15966" y="1"/>
                  </a:cubicBezTo>
                  <a:close/>
                </a:path>
              </a:pathLst>
            </a:custGeom>
            <a:solidFill>
              <a:srgbClr val="A6804B">
                <a:alpha val="57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9"/>
          <p:cNvSpPr/>
          <p:nvPr/>
        </p:nvSpPr>
        <p:spPr>
          <a:xfrm rot="-9370905">
            <a:off x="-108092" y="-662208"/>
            <a:ext cx="9732453" cy="5741531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8" name="Google Shape;38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9"/>
          <p:cNvSpPr txBox="1">
            <a:spLocks noGrp="1"/>
          </p:cNvSpPr>
          <p:nvPr>
            <p:ph type="title"/>
          </p:nvPr>
        </p:nvSpPr>
        <p:spPr>
          <a:xfrm>
            <a:off x="1334875" y="2150850"/>
            <a:ext cx="40452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0" name="Google Shape;390;p9"/>
          <p:cNvSpPr txBox="1">
            <a:spLocks noGrp="1"/>
          </p:cNvSpPr>
          <p:nvPr>
            <p:ph type="title" idx="2" hasCustomPrompt="1"/>
          </p:nvPr>
        </p:nvSpPr>
        <p:spPr>
          <a:xfrm>
            <a:off x="1334875" y="1049700"/>
            <a:ext cx="1153500" cy="93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1" name="Google Shape;391;p9"/>
          <p:cNvSpPr txBox="1">
            <a:spLocks noGrp="1"/>
          </p:cNvSpPr>
          <p:nvPr>
            <p:ph type="subTitle" idx="1"/>
          </p:nvPr>
        </p:nvSpPr>
        <p:spPr>
          <a:xfrm>
            <a:off x="1334875" y="3175900"/>
            <a:ext cx="4045200" cy="69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92" name="Google Shape;392;p9"/>
          <p:cNvGrpSpPr/>
          <p:nvPr/>
        </p:nvGrpSpPr>
        <p:grpSpPr>
          <a:xfrm>
            <a:off x="7784681" y="-567513"/>
            <a:ext cx="1408670" cy="1408647"/>
            <a:chOff x="3174950" y="3673600"/>
            <a:chExt cx="1481875" cy="1481850"/>
          </a:xfrm>
        </p:grpSpPr>
        <p:sp>
          <p:nvSpPr>
            <p:cNvPr id="393" name="Google Shape;393;p9"/>
            <p:cNvSpPr/>
            <p:nvPr/>
          </p:nvSpPr>
          <p:spPr>
            <a:xfrm>
              <a:off x="3174950" y="3673600"/>
              <a:ext cx="1481875" cy="1481850"/>
            </a:xfrm>
            <a:custGeom>
              <a:avLst/>
              <a:gdLst/>
              <a:ahLst/>
              <a:cxnLst/>
              <a:rect l="l" t="t" r="r" b="b"/>
              <a:pathLst>
                <a:path w="59275" h="59274" extrusionOk="0">
                  <a:moveTo>
                    <a:pt x="29625" y="0"/>
                  </a:moveTo>
                  <a:cubicBezTo>
                    <a:pt x="13259" y="0"/>
                    <a:pt x="1" y="13259"/>
                    <a:pt x="1" y="29650"/>
                  </a:cubicBezTo>
                  <a:cubicBezTo>
                    <a:pt x="1" y="46016"/>
                    <a:pt x="13259" y="59274"/>
                    <a:pt x="29625" y="59274"/>
                  </a:cubicBezTo>
                  <a:cubicBezTo>
                    <a:pt x="46016" y="59274"/>
                    <a:pt x="59274" y="46016"/>
                    <a:pt x="59274" y="29650"/>
                  </a:cubicBezTo>
                  <a:cubicBezTo>
                    <a:pt x="59274" y="13259"/>
                    <a:pt x="46016" y="0"/>
                    <a:pt x="29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3267075" y="3800150"/>
              <a:ext cx="1235600" cy="1232625"/>
            </a:xfrm>
            <a:custGeom>
              <a:avLst/>
              <a:gdLst/>
              <a:ahLst/>
              <a:cxnLst/>
              <a:rect l="l" t="t" r="r" b="b"/>
              <a:pathLst>
                <a:path w="49424" h="49305" extrusionOk="0">
                  <a:moveTo>
                    <a:pt x="26278" y="0"/>
                  </a:moveTo>
                  <a:cubicBezTo>
                    <a:pt x="24426" y="0"/>
                    <a:pt x="18194" y="1847"/>
                    <a:pt x="15589" y="3936"/>
                  </a:cubicBezTo>
                  <a:cubicBezTo>
                    <a:pt x="12807" y="6166"/>
                    <a:pt x="14887" y="7695"/>
                    <a:pt x="11278" y="10753"/>
                  </a:cubicBezTo>
                  <a:cubicBezTo>
                    <a:pt x="9558" y="12210"/>
                    <a:pt x="8055" y="12244"/>
                    <a:pt x="6727" y="12244"/>
                  </a:cubicBezTo>
                  <a:cubicBezTo>
                    <a:pt x="6661" y="12244"/>
                    <a:pt x="6597" y="12244"/>
                    <a:pt x="6532" y="12244"/>
                  </a:cubicBezTo>
                  <a:cubicBezTo>
                    <a:pt x="5157" y="12244"/>
                    <a:pt x="3973" y="12282"/>
                    <a:pt x="2932" y="13961"/>
                  </a:cubicBezTo>
                  <a:cubicBezTo>
                    <a:pt x="827" y="17294"/>
                    <a:pt x="276" y="23435"/>
                    <a:pt x="150" y="27319"/>
                  </a:cubicBezTo>
                  <a:cubicBezTo>
                    <a:pt x="0" y="31229"/>
                    <a:pt x="2782" y="29550"/>
                    <a:pt x="3208" y="33735"/>
                  </a:cubicBezTo>
                  <a:cubicBezTo>
                    <a:pt x="3609" y="37896"/>
                    <a:pt x="14612" y="47921"/>
                    <a:pt x="19223" y="49049"/>
                  </a:cubicBezTo>
                  <a:cubicBezTo>
                    <a:pt x="19967" y="49228"/>
                    <a:pt x="20571" y="49304"/>
                    <a:pt x="21077" y="49304"/>
                  </a:cubicBezTo>
                  <a:cubicBezTo>
                    <a:pt x="23692" y="49304"/>
                    <a:pt x="23673" y="47256"/>
                    <a:pt x="26592" y="46668"/>
                  </a:cubicBezTo>
                  <a:cubicBezTo>
                    <a:pt x="27196" y="46551"/>
                    <a:pt x="27766" y="46503"/>
                    <a:pt x="28321" y="46503"/>
                  </a:cubicBezTo>
                  <a:cubicBezTo>
                    <a:pt x="30611" y="46503"/>
                    <a:pt x="32634" y="47308"/>
                    <a:pt x="35679" y="47308"/>
                  </a:cubicBezTo>
                  <a:cubicBezTo>
                    <a:pt x="36149" y="47308"/>
                    <a:pt x="36644" y="47289"/>
                    <a:pt x="37168" y="47244"/>
                  </a:cubicBezTo>
                  <a:cubicBezTo>
                    <a:pt x="41905" y="46818"/>
                    <a:pt x="41780" y="43059"/>
                    <a:pt x="45389" y="38873"/>
                  </a:cubicBezTo>
                  <a:cubicBezTo>
                    <a:pt x="49023" y="34713"/>
                    <a:pt x="44562" y="29826"/>
                    <a:pt x="44010" y="28447"/>
                  </a:cubicBezTo>
                  <a:cubicBezTo>
                    <a:pt x="43434" y="27044"/>
                    <a:pt x="49148" y="25941"/>
                    <a:pt x="49299" y="22858"/>
                  </a:cubicBezTo>
                  <a:cubicBezTo>
                    <a:pt x="49424" y="19801"/>
                    <a:pt x="44136" y="7545"/>
                    <a:pt x="42456" y="5740"/>
                  </a:cubicBezTo>
                  <a:cubicBezTo>
                    <a:pt x="42001" y="5243"/>
                    <a:pt x="41480" y="5073"/>
                    <a:pt x="40913" y="5073"/>
                  </a:cubicBezTo>
                  <a:cubicBezTo>
                    <a:pt x="39687" y="5073"/>
                    <a:pt x="38241" y="5868"/>
                    <a:pt x="36757" y="5868"/>
                  </a:cubicBezTo>
                  <a:cubicBezTo>
                    <a:pt x="36435" y="5868"/>
                    <a:pt x="36113" y="5831"/>
                    <a:pt x="35790" y="5740"/>
                  </a:cubicBezTo>
                  <a:cubicBezTo>
                    <a:pt x="33283" y="5039"/>
                    <a:pt x="31128" y="1003"/>
                    <a:pt x="26592" y="26"/>
                  </a:cubicBezTo>
                  <a:cubicBezTo>
                    <a:pt x="26509" y="9"/>
                    <a:pt x="26403" y="0"/>
                    <a:pt x="262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3423700" y="3886675"/>
              <a:ext cx="915450" cy="938050"/>
            </a:xfrm>
            <a:custGeom>
              <a:avLst/>
              <a:gdLst/>
              <a:ahLst/>
              <a:cxnLst/>
              <a:rect l="l" t="t" r="r" b="b"/>
              <a:pathLst>
                <a:path w="36618" h="37522" extrusionOk="0">
                  <a:moveTo>
                    <a:pt x="21166" y="0"/>
                  </a:moveTo>
                  <a:cubicBezTo>
                    <a:pt x="20747" y="0"/>
                    <a:pt x="20260" y="99"/>
                    <a:pt x="19675" y="324"/>
                  </a:cubicBezTo>
                  <a:cubicBezTo>
                    <a:pt x="15740" y="1853"/>
                    <a:pt x="12983" y="6816"/>
                    <a:pt x="11555" y="7843"/>
                  </a:cubicBezTo>
                  <a:cubicBezTo>
                    <a:pt x="9074" y="9648"/>
                    <a:pt x="2783" y="11803"/>
                    <a:pt x="1805" y="14410"/>
                  </a:cubicBezTo>
                  <a:cubicBezTo>
                    <a:pt x="828" y="17041"/>
                    <a:pt x="1" y="21227"/>
                    <a:pt x="4312" y="23031"/>
                  </a:cubicBezTo>
                  <a:cubicBezTo>
                    <a:pt x="8622" y="24836"/>
                    <a:pt x="13234" y="28320"/>
                    <a:pt x="12808" y="31252"/>
                  </a:cubicBezTo>
                  <a:cubicBezTo>
                    <a:pt x="12382" y="34159"/>
                    <a:pt x="15690" y="37367"/>
                    <a:pt x="19675" y="37518"/>
                  </a:cubicBezTo>
                  <a:cubicBezTo>
                    <a:pt x="19749" y="37520"/>
                    <a:pt x="19825" y="37521"/>
                    <a:pt x="19903" y="37521"/>
                  </a:cubicBezTo>
                  <a:cubicBezTo>
                    <a:pt x="23989" y="37521"/>
                    <a:pt x="32572" y="34295"/>
                    <a:pt x="32031" y="29548"/>
                  </a:cubicBezTo>
                  <a:cubicBezTo>
                    <a:pt x="31480" y="24685"/>
                    <a:pt x="33008" y="20926"/>
                    <a:pt x="34813" y="18420"/>
                  </a:cubicBezTo>
                  <a:cubicBezTo>
                    <a:pt x="36618" y="15914"/>
                    <a:pt x="36066" y="12304"/>
                    <a:pt x="33560" y="9949"/>
                  </a:cubicBezTo>
                  <a:cubicBezTo>
                    <a:pt x="31054" y="7568"/>
                    <a:pt x="31179" y="5337"/>
                    <a:pt x="27144" y="4234"/>
                  </a:cubicBezTo>
                  <a:cubicBezTo>
                    <a:pt x="23705" y="3273"/>
                    <a:pt x="23579" y="0"/>
                    <a:pt x="21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3814675" y="4088925"/>
              <a:ext cx="406050" cy="481825"/>
            </a:xfrm>
            <a:custGeom>
              <a:avLst/>
              <a:gdLst/>
              <a:ahLst/>
              <a:cxnLst/>
              <a:rect l="l" t="t" r="r" b="b"/>
              <a:pathLst>
                <a:path w="16242" h="19273" extrusionOk="0">
                  <a:moveTo>
                    <a:pt x="5144" y="0"/>
                  </a:moveTo>
                  <a:cubicBezTo>
                    <a:pt x="5084" y="0"/>
                    <a:pt x="5024" y="1"/>
                    <a:pt x="4963" y="4"/>
                  </a:cubicBezTo>
                  <a:cubicBezTo>
                    <a:pt x="2282" y="104"/>
                    <a:pt x="1" y="2510"/>
                    <a:pt x="227" y="4214"/>
                  </a:cubicBezTo>
                  <a:cubicBezTo>
                    <a:pt x="502" y="6295"/>
                    <a:pt x="2883" y="10330"/>
                    <a:pt x="5114" y="11733"/>
                  </a:cubicBezTo>
                  <a:cubicBezTo>
                    <a:pt x="7274" y="13093"/>
                    <a:pt x="4991" y="19272"/>
                    <a:pt x="7123" y="19272"/>
                  </a:cubicBezTo>
                  <a:cubicBezTo>
                    <a:pt x="7192" y="19272"/>
                    <a:pt x="7266" y="19266"/>
                    <a:pt x="7344" y="19252"/>
                  </a:cubicBezTo>
                  <a:cubicBezTo>
                    <a:pt x="9851" y="18826"/>
                    <a:pt x="13034" y="15418"/>
                    <a:pt x="12482" y="13037"/>
                  </a:cubicBezTo>
                  <a:cubicBezTo>
                    <a:pt x="11931" y="10631"/>
                    <a:pt x="15139" y="7623"/>
                    <a:pt x="15690" y="7022"/>
                  </a:cubicBezTo>
                  <a:cubicBezTo>
                    <a:pt x="16242" y="6445"/>
                    <a:pt x="15966" y="4641"/>
                    <a:pt x="13886" y="3112"/>
                  </a:cubicBezTo>
                  <a:cubicBezTo>
                    <a:pt x="11780" y="1558"/>
                    <a:pt x="8598" y="1006"/>
                    <a:pt x="6768" y="305"/>
                  </a:cubicBezTo>
                  <a:cubicBezTo>
                    <a:pt x="6227" y="102"/>
                    <a:pt x="5685" y="0"/>
                    <a:pt x="51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3345375" y="3798900"/>
              <a:ext cx="1311450" cy="1356550"/>
            </a:xfrm>
            <a:custGeom>
              <a:avLst/>
              <a:gdLst/>
              <a:ahLst/>
              <a:cxnLst/>
              <a:rect l="l" t="t" r="r" b="b"/>
              <a:pathLst>
                <a:path w="52458" h="54262" extrusionOk="0">
                  <a:moveTo>
                    <a:pt x="39350" y="1"/>
                  </a:moveTo>
                  <a:lnTo>
                    <a:pt x="39350" y="1"/>
                  </a:lnTo>
                  <a:cubicBezTo>
                    <a:pt x="43610" y="5139"/>
                    <a:pt x="46167" y="11730"/>
                    <a:pt x="46167" y="18923"/>
                  </a:cubicBezTo>
                  <a:cubicBezTo>
                    <a:pt x="46167" y="35289"/>
                    <a:pt x="32883" y="48573"/>
                    <a:pt x="16517" y="48573"/>
                  </a:cubicBezTo>
                  <a:cubicBezTo>
                    <a:pt x="10402" y="48573"/>
                    <a:pt x="4713" y="46718"/>
                    <a:pt x="1" y="43535"/>
                  </a:cubicBezTo>
                  <a:lnTo>
                    <a:pt x="1" y="43535"/>
                  </a:lnTo>
                  <a:cubicBezTo>
                    <a:pt x="5440" y="50101"/>
                    <a:pt x="13635" y="54262"/>
                    <a:pt x="22808" y="54262"/>
                  </a:cubicBezTo>
                  <a:cubicBezTo>
                    <a:pt x="39199" y="54262"/>
                    <a:pt x="52457" y="41004"/>
                    <a:pt x="52457" y="24638"/>
                  </a:cubicBezTo>
                  <a:cubicBezTo>
                    <a:pt x="52457" y="14362"/>
                    <a:pt x="47244" y="5339"/>
                    <a:pt x="39350" y="1"/>
                  </a:cubicBezTo>
                  <a:close/>
                </a:path>
              </a:pathLst>
            </a:custGeom>
            <a:solidFill>
              <a:srgbClr val="AC476D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9"/>
          <p:cNvSpPr/>
          <p:nvPr/>
        </p:nvSpPr>
        <p:spPr>
          <a:xfrm rot="-9888660">
            <a:off x="-1518922" y="-1670745"/>
            <a:ext cx="3765401" cy="4161177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9"/>
          <p:cNvGrpSpPr/>
          <p:nvPr/>
        </p:nvGrpSpPr>
        <p:grpSpPr>
          <a:xfrm rot="3204881">
            <a:off x="466980" y="4420212"/>
            <a:ext cx="229230" cy="183924"/>
            <a:chOff x="3483800" y="1530650"/>
            <a:chExt cx="1459674" cy="1397574"/>
          </a:xfrm>
        </p:grpSpPr>
        <p:sp>
          <p:nvSpPr>
            <p:cNvPr id="400" name="Google Shape;400;p9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" name="Google Shape;409;p9"/>
          <p:cNvGrpSpPr/>
          <p:nvPr/>
        </p:nvGrpSpPr>
        <p:grpSpPr>
          <a:xfrm rot="-2016257">
            <a:off x="288240" y="3163002"/>
            <a:ext cx="258192" cy="239776"/>
            <a:chOff x="3931664" y="3196564"/>
            <a:chExt cx="819834" cy="761359"/>
          </a:xfrm>
        </p:grpSpPr>
        <p:sp>
          <p:nvSpPr>
            <p:cNvPr id="410" name="Google Shape;410;p9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" name="Google Shape;413;p9"/>
          <p:cNvGrpSpPr/>
          <p:nvPr/>
        </p:nvGrpSpPr>
        <p:grpSpPr>
          <a:xfrm>
            <a:off x="431988" y="1892466"/>
            <a:ext cx="288008" cy="267466"/>
            <a:chOff x="3931664" y="3196564"/>
            <a:chExt cx="819834" cy="761359"/>
          </a:xfrm>
        </p:grpSpPr>
        <p:sp>
          <p:nvSpPr>
            <p:cNvPr id="414" name="Google Shape;414;p9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9"/>
          <p:cNvGrpSpPr/>
          <p:nvPr/>
        </p:nvGrpSpPr>
        <p:grpSpPr>
          <a:xfrm rot="-2016257">
            <a:off x="5475190" y="169002"/>
            <a:ext cx="258192" cy="239776"/>
            <a:chOff x="3931664" y="3196564"/>
            <a:chExt cx="819834" cy="761359"/>
          </a:xfrm>
        </p:grpSpPr>
        <p:sp>
          <p:nvSpPr>
            <p:cNvPr id="418" name="Google Shape;418;p9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9"/>
          <p:cNvGrpSpPr/>
          <p:nvPr/>
        </p:nvGrpSpPr>
        <p:grpSpPr>
          <a:xfrm rot="3204881">
            <a:off x="6748605" y="935912"/>
            <a:ext cx="229230" cy="183924"/>
            <a:chOff x="3483800" y="1530650"/>
            <a:chExt cx="1459674" cy="1397574"/>
          </a:xfrm>
        </p:grpSpPr>
        <p:sp>
          <p:nvSpPr>
            <p:cNvPr id="422" name="Google Shape;422;p9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" name="Google Shape;431;p9"/>
          <p:cNvGrpSpPr/>
          <p:nvPr/>
        </p:nvGrpSpPr>
        <p:grpSpPr>
          <a:xfrm rot="5983681">
            <a:off x="5765480" y="1066980"/>
            <a:ext cx="305186" cy="290029"/>
            <a:chOff x="3931664" y="3196564"/>
            <a:chExt cx="819834" cy="761359"/>
          </a:xfrm>
        </p:grpSpPr>
        <p:sp>
          <p:nvSpPr>
            <p:cNvPr id="432" name="Google Shape;432;p9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5" name="Google Shape;435;p9"/>
          <p:cNvSpPr/>
          <p:nvPr/>
        </p:nvSpPr>
        <p:spPr>
          <a:xfrm>
            <a:off x="4310250" y="876302"/>
            <a:ext cx="6000697" cy="6631097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6" name="Google Shape;436;p9"/>
          <p:cNvGrpSpPr/>
          <p:nvPr/>
        </p:nvGrpSpPr>
        <p:grpSpPr>
          <a:xfrm rot="1855">
            <a:off x="7475888" y="418266"/>
            <a:ext cx="781556" cy="781145"/>
            <a:chOff x="4134250" y="882850"/>
            <a:chExt cx="843375" cy="844025"/>
          </a:xfrm>
        </p:grpSpPr>
        <p:sp>
          <p:nvSpPr>
            <p:cNvPr id="437" name="Google Shape;437;p9"/>
            <p:cNvSpPr/>
            <p:nvPr/>
          </p:nvSpPr>
          <p:spPr>
            <a:xfrm>
              <a:off x="4134250" y="882850"/>
              <a:ext cx="843375" cy="844025"/>
            </a:xfrm>
            <a:custGeom>
              <a:avLst/>
              <a:gdLst/>
              <a:ahLst/>
              <a:cxnLst/>
              <a:rect l="l" t="t" r="r" b="b"/>
              <a:pathLst>
                <a:path w="33735" h="33761" extrusionOk="0">
                  <a:moveTo>
                    <a:pt x="16867" y="1"/>
                  </a:moveTo>
                  <a:cubicBezTo>
                    <a:pt x="7544" y="1"/>
                    <a:pt x="0" y="7570"/>
                    <a:pt x="0" y="16893"/>
                  </a:cubicBezTo>
                  <a:cubicBezTo>
                    <a:pt x="0" y="26191"/>
                    <a:pt x="7544" y="33760"/>
                    <a:pt x="16867" y="33760"/>
                  </a:cubicBezTo>
                  <a:cubicBezTo>
                    <a:pt x="26191" y="33760"/>
                    <a:pt x="33735" y="26191"/>
                    <a:pt x="33735" y="16893"/>
                  </a:cubicBezTo>
                  <a:cubicBezTo>
                    <a:pt x="33735" y="7570"/>
                    <a:pt x="26191" y="1"/>
                    <a:pt x="16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4752650" y="944875"/>
              <a:ext cx="224975" cy="670475"/>
            </a:xfrm>
            <a:custGeom>
              <a:avLst/>
              <a:gdLst/>
              <a:ahLst/>
              <a:cxnLst/>
              <a:rect l="l" t="t" r="r" b="b"/>
              <a:pathLst>
                <a:path w="8999" h="26819" extrusionOk="0">
                  <a:moveTo>
                    <a:pt x="878" y="1"/>
                  </a:moveTo>
                  <a:lnTo>
                    <a:pt x="878" y="1"/>
                  </a:lnTo>
                  <a:cubicBezTo>
                    <a:pt x="1" y="1580"/>
                    <a:pt x="803" y="2432"/>
                    <a:pt x="2031" y="6617"/>
                  </a:cubicBezTo>
                  <a:cubicBezTo>
                    <a:pt x="3610" y="11931"/>
                    <a:pt x="6693" y="10051"/>
                    <a:pt x="5264" y="14412"/>
                  </a:cubicBezTo>
                  <a:cubicBezTo>
                    <a:pt x="3836" y="18748"/>
                    <a:pt x="3259" y="19951"/>
                    <a:pt x="3059" y="22407"/>
                  </a:cubicBezTo>
                  <a:cubicBezTo>
                    <a:pt x="2883" y="24587"/>
                    <a:pt x="2758" y="23359"/>
                    <a:pt x="3510" y="26818"/>
                  </a:cubicBezTo>
                  <a:cubicBezTo>
                    <a:pt x="6893" y="23735"/>
                    <a:pt x="8999" y="19324"/>
                    <a:pt x="8999" y="14412"/>
                  </a:cubicBezTo>
                  <a:cubicBezTo>
                    <a:pt x="8999" y="8297"/>
                    <a:pt x="5740" y="2958"/>
                    <a:pt x="878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4350400" y="882850"/>
              <a:ext cx="397275" cy="844025"/>
            </a:xfrm>
            <a:custGeom>
              <a:avLst/>
              <a:gdLst/>
              <a:ahLst/>
              <a:cxnLst/>
              <a:rect l="l" t="t" r="r" b="b"/>
              <a:pathLst>
                <a:path w="15891" h="33761" extrusionOk="0">
                  <a:moveTo>
                    <a:pt x="8221" y="1"/>
                  </a:moveTo>
                  <a:cubicBezTo>
                    <a:pt x="6091" y="1"/>
                    <a:pt x="4061" y="427"/>
                    <a:pt x="2181" y="1154"/>
                  </a:cubicBezTo>
                  <a:cubicBezTo>
                    <a:pt x="2106" y="2407"/>
                    <a:pt x="2457" y="3885"/>
                    <a:pt x="2457" y="7144"/>
                  </a:cubicBezTo>
                  <a:cubicBezTo>
                    <a:pt x="2457" y="12081"/>
                    <a:pt x="3359" y="10427"/>
                    <a:pt x="2156" y="13885"/>
                  </a:cubicBezTo>
                  <a:cubicBezTo>
                    <a:pt x="978" y="17344"/>
                    <a:pt x="1" y="18748"/>
                    <a:pt x="828" y="22056"/>
                  </a:cubicBezTo>
                  <a:cubicBezTo>
                    <a:pt x="1655" y="25339"/>
                    <a:pt x="2833" y="24462"/>
                    <a:pt x="2306" y="28046"/>
                  </a:cubicBezTo>
                  <a:cubicBezTo>
                    <a:pt x="2056" y="29800"/>
                    <a:pt x="803" y="30803"/>
                    <a:pt x="101" y="31680"/>
                  </a:cubicBezTo>
                  <a:cubicBezTo>
                    <a:pt x="2507" y="33008"/>
                    <a:pt x="5289" y="33760"/>
                    <a:pt x="8221" y="33760"/>
                  </a:cubicBezTo>
                  <a:cubicBezTo>
                    <a:pt x="10577" y="33760"/>
                    <a:pt x="12808" y="33284"/>
                    <a:pt x="14863" y="32407"/>
                  </a:cubicBezTo>
                  <a:cubicBezTo>
                    <a:pt x="14687" y="29399"/>
                    <a:pt x="13835" y="25264"/>
                    <a:pt x="14011" y="23109"/>
                  </a:cubicBezTo>
                  <a:cubicBezTo>
                    <a:pt x="14236" y="20251"/>
                    <a:pt x="15890" y="18597"/>
                    <a:pt x="15439" y="16216"/>
                  </a:cubicBezTo>
                  <a:cubicBezTo>
                    <a:pt x="14988" y="13810"/>
                    <a:pt x="13785" y="12081"/>
                    <a:pt x="13484" y="9550"/>
                  </a:cubicBezTo>
                  <a:cubicBezTo>
                    <a:pt x="13184" y="6993"/>
                    <a:pt x="13710" y="7219"/>
                    <a:pt x="14086" y="3459"/>
                  </a:cubicBezTo>
                  <a:cubicBezTo>
                    <a:pt x="14161" y="2607"/>
                    <a:pt x="14462" y="1930"/>
                    <a:pt x="14838" y="1354"/>
                  </a:cubicBezTo>
                  <a:cubicBezTo>
                    <a:pt x="12808" y="502"/>
                    <a:pt x="10577" y="1"/>
                    <a:pt x="8221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4483225" y="882850"/>
              <a:ext cx="139975" cy="844025"/>
            </a:xfrm>
            <a:custGeom>
              <a:avLst/>
              <a:gdLst/>
              <a:ahLst/>
              <a:cxnLst/>
              <a:rect l="l" t="t" r="r" b="b"/>
              <a:pathLst>
                <a:path w="5599" h="33761" extrusionOk="0">
                  <a:moveTo>
                    <a:pt x="2908" y="1"/>
                  </a:moveTo>
                  <a:cubicBezTo>
                    <a:pt x="2257" y="1"/>
                    <a:pt x="1605" y="51"/>
                    <a:pt x="953" y="126"/>
                  </a:cubicBezTo>
                  <a:cubicBezTo>
                    <a:pt x="452" y="1329"/>
                    <a:pt x="302" y="3159"/>
                    <a:pt x="978" y="4888"/>
                  </a:cubicBezTo>
                  <a:cubicBezTo>
                    <a:pt x="1956" y="7369"/>
                    <a:pt x="1204" y="11279"/>
                    <a:pt x="1129" y="15013"/>
                  </a:cubicBezTo>
                  <a:cubicBezTo>
                    <a:pt x="1054" y="18748"/>
                    <a:pt x="1354" y="17921"/>
                    <a:pt x="1129" y="21530"/>
                  </a:cubicBezTo>
                  <a:cubicBezTo>
                    <a:pt x="1064" y="22558"/>
                    <a:pt x="1210" y="22891"/>
                    <a:pt x="1456" y="22891"/>
                  </a:cubicBezTo>
                  <a:cubicBezTo>
                    <a:pt x="1908" y="22891"/>
                    <a:pt x="2700" y="21765"/>
                    <a:pt x="3146" y="21765"/>
                  </a:cubicBezTo>
                  <a:cubicBezTo>
                    <a:pt x="3303" y="21765"/>
                    <a:pt x="3418" y="21905"/>
                    <a:pt x="3460" y="22281"/>
                  </a:cubicBezTo>
                  <a:cubicBezTo>
                    <a:pt x="3685" y="24312"/>
                    <a:pt x="4362" y="24763"/>
                    <a:pt x="2708" y="27745"/>
                  </a:cubicBezTo>
                  <a:cubicBezTo>
                    <a:pt x="1054" y="30753"/>
                    <a:pt x="1" y="30778"/>
                    <a:pt x="1054" y="32256"/>
                  </a:cubicBezTo>
                  <a:cubicBezTo>
                    <a:pt x="1379" y="32708"/>
                    <a:pt x="1705" y="33234"/>
                    <a:pt x="2056" y="33710"/>
                  </a:cubicBezTo>
                  <a:cubicBezTo>
                    <a:pt x="2332" y="33735"/>
                    <a:pt x="2608" y="33760"/>
                    <a:pt x="2908" y="33760"/>
                  </a:cubicBezTo>
                  <a:cubicBezTo>
                    <a:pt x="3184" y="33760"/>
                    <a:pt x="3460" y="33735"/>
                    <a:pt x="3735" y="33710"/>
                  </a:cubicBezTo>
                  <a:cubicBezTo>
                    <a:pt x="3560" y="33159"/>
                    <a:pt x="3284" y="32482"/>
                    <a:pt x="3785" y="31129"/>
                  </a:cubicBezTo>
                  <a:cubicBezTo>
                    <a:pt x="4562" y="28873"/>
                    <a:pt x="5389" y="25565"/>
                    <a:pt x="5314" y="23936"/>
                  </a:cubicBezTo>
                  <a:cubicBezTo>
                    <a:pt x="5245" y="22418"/>
                    <a:pt x="5598" y="18960"/>
                    <a:pt x="4573" y="18960"/>
                  </a:cubicBezTo>
                  <a:cubicBezTo>
                    <a:pt x="4481" y="18960"/>
                    <a:pt x="4378" y="18988"/>
                    <a:pt x="4262" y="19048"/>
                  </a:cubicBezTo>
                  <a:cubicBezTo>
                    <a:pt x="3924" y="19232"/>
                    <a:pt x="3685" y="19320"/>
                    <a:pt x="3509" y="19320"/>
                  </a:cubicBezTo>
                  <a:cubicBezTo>
                    <a:pt x="2968" y="19320"/>
                    <a:pt x="3042" y="18482"/>
                    <a:pt x="2758" y="17043"/>
                  </a:cubicBezTo>
                  <a:cubicBezTo>
                    <a:pt x="2407" y="15164"/>
                    <a:pt x="2482" y="10427"/>
                    <a:pt x="2933" y="7369"/>
                  </a:cubicBezTo>
                  <a:cubicBezTo>
                    <a:pt x="3234" y="5189"/>
                    <a:pt x="3660" y="1905"/>
                    <a:pt x="3760" y="51"/>
                  </a:cubicBezTo>
                  <a:cubicBezTo>
                    <a:pt x="3485" y="26"/>
                    <a:pt x="3209" y="1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4270825" y="927350"/>
              <a:ext cx="706800" cy="799525"/>
            </a:xfrm>
            <a:custGeom>
              <a:avLst/>
              <a:gdLst/>
              <a:ahLst/>
              <a:cxnLst/>
              <a:rect l="l" t="t" r="r" b="b"/>
              <a:pathLst>
                <a:path w="28272" h="31981" extrusionOk="0">
                  <a:moveTo>
                    <a:pt x="18923" y="0"/>
                  </a:moveTo>
                  <a:lnTo>
                    <a:pt x="18923" y="0"/>
                  </a:lnTo>
                  <a:cubicBezTo>
                    <a:pt x="22256" y="3083"/>
                    <a:pt x="24387" y="7494"/>
                    <a:pt x="24387" y="12406"/>
                  </a:cubicBezTo>
                  <a:cubicBezTo>
                    <a:pt x="24387" y="21730"/>
                    <a:pt x="16818" y="29298"/>
                    <a:pt x="7520" y="29298"/>
                  </a:cubicBezTo>
                  <a:cubicBezTo>
                    <a:pt x="4813" y="29298"/>
                    <a:pt x="2256" y="28647"/>
                    <a:pt x="1" y="27519"/>
                  </a:cubicBezTo>
                  <a:lnTo>
                    <a:pt x="1" y="27519"/>
                  </a:lnTo>
                  <a:cubicBezTo>
                    <a:pt x="3008" y="30276"/>
                    <a:pt x="6993" y="31980"/>
                    <a:pt x="11404" y="31980"/>
                  </a:cubicBezTo>
                  <a:cubicBezTo>
                    <a:pt x="20728" y="31980"/>
                    <a:pt x="28272" y="24411"/>
                    <a:pt x="28272" y="15113"/>
                  </a:cubicBezTo>
                  <a:cubicBezTo>
                    <a:pt x="28272" y="8496"/>
                    <a:pt x="24462" y="2782"/>
                    <a:pt x="18923" y="0"/>
                  </a:cubicBezTo>
                  <a:close/>
                </a:path>
              </a:pathLst>
            </a:custGeom>
            <a:solidFill>
              <a:srgbClr val="5D4682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3500032" scaled="0"/>
        </a:gradFill>
        <a:effectLst/>
      </p:bgPr>
    </p:bg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0"/>
          <p:cNvSpPr/>
          <p:nvPr/>
        </p:nvSpPr>
        <p:spPr>
          <a:xfrm>
            <a:off x="-294392" y="15192"/>
            <a:ext cx="9732795" cy="5741733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4" name="Google Shape;44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10"/>
          <p:cNvSpPr txBox="1">
            <a:spLocks noGrp="1"/>
          </p:cNvSpPr>
          <p:nvPr>
            <p:ph type="title"/>
          </p:nvPr>
        </p:nvSpPr>
        <p:spPr>
          <a:xfrm>
            <a:off x="720000" y="431350"/>
            <a:ext cx="7704000" cy="47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10"/>
          <p:cNvSpPr/>
          <p:nvPr/>
        </p:nvSpPr>
        <p:spPr>
          <a:xfrm rot="7284063">
            <a:off x="-1608916" y="2665095"/>
            <a:ext cx="2949182" cy="3259167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7" name="Google Shape;447;p10"/>
          <p:cNvGrpSpPr/>
          <p:nvPr/>
        </p:nvGrpSpPr>
        <p:grpSpPr>
          <a:xfrm rot="3204101">
            <a:off x="8405188" y="4689994"/>
            <a:ext cx="197087" cy="158154"/>
            <a:chOff x="3483800" y="1530650"/>
            <a:chExt cx="1459674" cy="1397574"/>
          </a:xfrm>
        </p:grpSpPr>
        <p:sp>
          <p:nvSpPr>
            <p:cNvPr id="448" name="Google Shape;448;p10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0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0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0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10"/>
          <p:cNvGrpSpPr/>
          <p:nvPr/>
        </p:nvGrpSpPr>
        <p:grpSpPr>
          <a:xfrm>
            <a:off x="8716960" y="3747944"/>
            <a:ext cx="374992" cy="348246"/>
            <a:chOff x="3931664" y="3196564"/>
            <a:chExt cx="819834" cy="761359"/>
          </a:xfrm>
        </p:grpSpPr>
        <p:sp>
          <p:nvSpPr>
            <p:cNvPr id="458" name="Google Shape;458;p10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0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0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" name="Google Shape;461;p10"/>
          <p:cNvGrpSpPr/>
          <p:nvPr/>
        </p:nvGrpSpPr>
        <p:grpSpPr>
          <a:xfrm rot="3203653">
            <a:off x="8538041" y="1607001"/>
            <a:ext cx="297660" cy="239057"/>
            <a:chOff x="3483800" y="1530650"/>
            <a:chExt cx="1459674" cy="1397574"/>
          </a:xfrm>
        </p:grpSpPr>
        <p:sp>
          <p:nvSpPr>
            <p:cNvPr id="462" name="Google Shape;462;p10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0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0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0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0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0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0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0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0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10"/>
          <p:cNvGrpSpPr/>
          <p:nvPr/>
        </p:nvGrpSpPr>
        <p:grpSpPr>
          <a:xfrm>
            <a:off x="167635" y="707019"/>
            <a:ext cx="374992" cy="348246"/>
            <a:chOff x="3931664" y="3196564"/>
            <a:chExt cx="819834" cy="761359"/>
          </a:xfrm>
        </p:grpSpPr>
        <p:sp>
          <p:nvSpPr>
            <p:cNvPr id="472" name="Google Shape;472;p10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0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10"/>
          <p:cNvGrpSpPr/>
          <p:nvPr/>
        </p:nvGrpSpPr>
        <p:grpSpPr>
          <a:xfrm rot="3205120">
            <a:off x="435170" y="1966795"/>
            <a:ext cx="208678" cy="167461"/>
            <a:chOff x="3483800" y="1530650"/>
            <a:chExt cx="1459674" cy="1397574"/>
          </a:xfrm>
        </p:grpSpPr>
        <p:sp>
          <p:nvSpPr>
            <p:cNvPr id="476" name="Google Shape;476;p10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0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0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0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0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0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0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0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1"/>
          <p:cNvSpPr/>
          <p:nvPr/>
        </p:nvSpPr>
        <p:spPr>
          <a:xfrm rot="1521954">
            <a:off x="-385060" y="-43163"/>
            <a:ext cx="9706358" cy="5726136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87" name="Google Shape;48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11"/>
          <p:cNvSpPr txBox="1">
            <a:spLocks noGrp="1"/>
          </p:cNvSpPr>
          <p:nvPr>
            <p:ph type="title" hasCustomPrompt="1"/>
          </p:nvPr>
        </p:nvSpPr>
        <p:spPr>
          <a:xfrm>
            <a:off x="1738200" y="1789200"/>
            <a:ext cx="5667300" cy="111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9" name="Google Shape;489;p11"/>
          <p:cNvSpPr txBox="1">
            <a:spLocks noGrp="1"/>
          </p:cNvSpPr>
          <p:nvPr>
            <p:ph type="subTitle" idx="1"/>
          </p:nvPr>
        </p:nvSpPr>
        <p:spPr>
          <a:xfrm>
            <a:off x="1738350" y="2907300"/>
            <a:ext cx="5667300" cy="447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0" name="Google Shape;490;p11"/>
          <p:cNvSpPr/>
          <p:nvPr/>
        </p:nvSpPr>
        <p:spPr>
          <a:xfrm rot="10800000">
            <a:off x="-954470" y="-803671"/>
            <a:ext cx="5088319" cy="6303847"/>
          </a:xfrm>
          <a:custGeom>
            <a:avLst/>
            <a:gdLst/>
            <a:ahLst/>
            <a:cxnLst/>
            <a:rect l="l" t="t" r="r" b="b"/>
            <a:pathLst>
              <a:path w="113414" h="140507" extrusionOk="0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11"/>
          <p:cNvSpPr/>
          <p:nvPr/>
        </p:nvSpPr>
        <p:spPr>
          <a:xfrm>
            <a:off x="5860951" y="1293898"/>
            <a:ext cx="4776432" cy="5278477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2" name="Google Shape;492;p11"/>
          <p:cNvGrpSpPr/>
          <p:nvPr/>
        </p:nvGrpSpPr>
        <p:grpSpPr>
          <a:xfrm>
            <a:off x="6887075" y="3970549"/>
            <a:ext cx="367254" cy="351630"/>
            <a:chOff x="3483800" y="1530650"/>
            <a:chExt cx="1459674" cy="1397574"/>
          </a:xfrm>
        </p:grpSpPr>
        <p:sp>
          <p:nvSpPr>
            <p:cNvPr id="493" name="Google Shape;493;p11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1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1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1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1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1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1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1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11"/>
          <p:cNvGrpSpPr/>
          <p:nvPr/>
        </p:nvGrpSpPr>
        <p:grpSpPr>
          <a:xfrm rot="-3461964">
            <a:off x="1425952" y="1279122"/>
            <a:ext cx="242869" cy="218617"/>
            <a:chOff x="3931664" y="3196564"/>
            <a:chExt cx="819834" cy="761359"/>
          </a:xfrm>
        </p:grpSpPr>
        <p:sp>
          <p:nvSpPr>
            <p:cNvPr id="503" name="Google Shape;503;p11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11"/>
          <p:cNvGrpSpPr/>
          <p:nvPr/>
        </p:nvGrpSpPr>
        <p:grpSpPr>
          <a:xfrm rot="-5681754">
            <a:off x="7480828" y="255078"/>
            <a:ext cx="184261" cy="165900"/>
            <a:chOff x="3931664" y="3196564"/>
            <a:chExt cx="819834" cy="761359"/>
          </a:xfrm>
        </p:grpSpPr>
        <p:sp>
          <p:nvSpPr>
            <p:cNvPr id="507" name="Google Shape;507;p11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1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1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11"/>
          <p:cNvGrpSpPr/>
          <p:nvPr/>
        </p:nvGrpSpPr>
        <p:grpSpPr>
          <a:xfrm rot="3093417">
            <a:off x="557651" y="2840748"/>
            <a:ext cx="235009" cy="225010"/>
            <a:chOff x="3483800" y="1530650"/>
            <a:chExt cx="1459674" cy="1397574"/>
          </a:xfrm>
        </p:grpSpPr>
        <p:sp>
          <p:nvSpPr>
            <p:cNvPr id="511" name="Google Shape;511;p11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Google Shape;520;p11"/>
          <p:cNvGrpSpPr/>
          <p:nvPr/>
        </p:nvGrpSpPr>
        <p:grpSpPr>
          <a:xfrm rot="-421626">
            <a:off x="5835769" y="455383"/>
            <a:ext cx="349591" cy="334718"/>
            <a:chOff x="3483800" y="1530650"/>
            <a:chExt cx="1459674" cy="1397574"/>
          </a:xfrm>
        </p:grpSpPr>
        <p:sp>
          <p:nvSpPr>
            <p:cNvPr id="521" name="Google Shape;521;p11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0" name="Google Shape;530;p11"/>
          <p:cNvGrpSpPr/>
          <p:nvPr/>
        </p:nvGrpSpPr>
        <p:grpSpPr>
          <a:xfrm rot="-3461807">
            <a:off x="3312132" y="249026"/>
            <a:ext cx="326001" cy="293428"/>
            <a:chOff x="3931664" y="3196564"/>
            <a:chExt cx="819834" cy="761359"/>
          </a:xfrm>
        </p:grpSpPr>
        <p:sp>
          <p:nvSpPr>
            <p:cNvPr id="531" name="Google Shape;531;p11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1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11"/>
          <p:cNvGrpSpPr/>
          <p:nvPr/>
        </p:nvGrpSpPr>
        <p:grpSpPr>
          <a:xfrm rot="-5681754">
            <a:off x="4905266" y="4520553"/>
            <a:ext cx="184261" cy="165900"/>
            <a:chOff x="3931664" y="3196564"/>
            <a:chExt cx="819834" cy="761359"/>
          </a:xfrm>
        </p:grpSpPr>
        <p:sp>
          <p:nvSpPr>
            <p:cNvPr id="535" name="Google Shape;535;p11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1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11"/>
          <p:cNvGrpSpPr/>
          <p:nvPr/>
        </p:nvGrpSpPr>
        <p:grpSpPr>
          <a:xfrm rot="-1799949">
            <a:off x="-352113" y="3255243"/>
            <a:ext cx="2570135" cy="3098127"/>
            <a:chOff x="2705025" y="356575"/>
            <a:chExt cx="1582750" cy="1907900"/>
          </a:xfrm>
        </p:grpSpPr>
        <p:sp>
          <p:nvSpPr>
            <p:cNvPr id="539" name="Google Shape;539;p11"/>
            <p:cNvSpPr/>
            <p:nvPr/>
          </p:nvSpPr>
          <p:spPr>
            <a:xfrm>
              <a:off x="3026450" y="831475"/>
              <a:ext cx="944275" cy="944900"/>
            </a:xfrm>
            <a:custGeom>
              <a:avLst/>
              <a:gdLst/>
              <a:ahLst/>
              <a:cxnLst/>
              <a:rect l="l" t="t" r="r" b="b"/>
              <a:pathLst>
                <a:path w="37771" h="37796" extrusionOk="0">
                  <a:moveTo>
                    <a:pt x="18873" y="0"/>
                  </a:moveTo>
                  <a:cubicBezTo>
                    <a:pt x="8447" y="0"/>
                    <a:pt x="1" y="8472"/>
                    <a:pt x="1" y="18898"/>
                  </a:cubicBezTo>
                  <a:cubicBezTo>
                    <a:pt x="1" y="29324"/>
                    <a:pt x="8447" y="37795"/>
                    <a:pt x="18873" y="37795"/>
                  </a:cubicBezTo>
                  <a:cubicBezTo>
                    <a:pt x="29324" y="37795"/>
                    <a:pt x="37771" y="29324"/>
                    <a:pt x="37771" y="18898"/>
                  </a:cubicBezTo>
                  <a:cubicBezTo>
                    <a:pt x="37771" y="8472"/>
                    <a:pt x="29324" y="0"/>
                    <a:pt x="188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3400525" y="1528850"/>
              <a:ext cx="513175" cy="247525"/>
            </a:xfrm>
            <a:custGeom>
              <a:avLst/>
              <a:gdLst/>
              <a:ahLst/>
              <a:cxnLst/>
              <a:rect l="l" t="t" r="r" b="b"/>
              <a:pathLst>
                <a:path w="20527" h="9901" extrusionOk="0">
                  <a:moveTo>
                    <a:pt x="20527" y="0"/>
                  </a:moveTo>
                  <a:lnTo>
                    <a:pt x="20527" y="0"/>
                  </a:lnTo>
                  <a:cubicBezTo>
                    <a:pt x="18096" y="852"/>
                    <a:pt x="14737" y="3835"/>
                    <a:pt x="11655" y="5188"/>
                  </a:cubicBezTo>
                  <a:cubicBezTo>
                    <a:pt x="7118" y="7118"/>
                    <a:pt x="3584" y="7594"/>
                    <a:pt x="477" y="9223"/>
                  </a:cubicBezTo>
                  <a:cubicBezTo>
                    <a:pt x="326" y="9299"/>
                    <a:pt x="176" y="9399"/>
                    <a:pt x="0" y="9474"/>
                  </a:cubicBezTo>
                  <a:cubicBezTo>
                    <a:pt x="1279" y="9750"/>
                    <a:pt x="2582" y="9900"/>
                    <a:pt x="3910" y="9900"/>
                  </a:cubicBezTo>
                  <a:cubicBezTo>
                    <a:pt x="11103" y="9900"/>
                    <a:pt x="17344" y="5890"/>
                    <a:pt x="20527" y="0"/>
                  </a:cubicBezTo>
                  <a:close/>
                </a:path>
              </a:pathLst>
            </a:custGeom>
            <a:solidFill>
              <a:srgbClr val="FFEB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3026450" y="983100"/>
              <a:ext cx="943650" cy="723725"/>
            </a:xfrm>
            <a:custGeom>
              <a:avLst/>
              <a:gdLst/>
              <a:ahLst/>
              <a:cxnLst/>
              <a:rect l="l" t="t" r="r" b="b"/>
              <a:pathLst>
                <a:path w="37746" h="28949" extrusionOk="0">
                  <a:moveTo>
                    <a:pt x="32708" y="1"/>
                  </a:moveTo>
                  <a:cubicBezTo>
                    <a:pt x="31054" y="1655"/>
                    <a:pt x="29149" y="3785"/>
                    <a:pt x="27219" y="4687"/>
                  </a:cubicBezTo>
                  <a:cubicBezTo>
                    <a:pt x="23786" y="6266"/>
                    <a:pt x="19525" y="8923"/>
                    <a:pt x="14588" y="11229"/>
                  </a:cubicBezTo>
                  <a:cubicBezTo>
                    <a:pt x="12669" y="12134"/>
                    <a:pt x="10181" y="12376"/>
                    <a:pt x="7656" y="12376"/>
                  </a:cubicBezTo>
                  <a:cubicBezTo>
                    <a:pt x="4935" y="12376"/>
                    <a:pt x="2171" y="12095"/>
                    <a:pt x="26" y="12056"/>
                  </a:cubicBezTo>
                  <a:cubicBezTo>
                    <a:pt x="26" y="12306"/>
                    <a:pt x="1" y="12582"/>
                    <a:pt x="1" y="12833"/>
                  </a:cubicBezTo>
                  <a:cubicBezTo>
                    <a:pt x="1" y="19650"/>
                    <a:pt x="3635" y="25640"/>
                    <a:pt x="9074" y="28948"/>
                  </a:cubicBezTo>
                  <a:cubicBezTo>
                    <a:pt x="14613" y="26367"/>
                    <a:pt x="23334" y="20803"/>
                    <a:pt x="30101" y="16718"/>
                  </a:cubicBezTo>
                  <a:cubicBezTo>
                    <a:pt x="33736" y="14537"/>
                    <a:pt x="36116" y="13209"/>
                    <a:pt x="37746" y="12081"/>
                  </a:cubicBezTo>
                  <a:cubicBezTo>
                    <a:pt x="37545" y="7419"/>
                    <a:pt x="35690" y="3209"/>
                    <a:pt x="327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3064675" y="831475"/>
              <a:ext cx="689250" cy="285125"/>
            </a:xfrm>
            <a:custGeom>
              <a:avLst/>
              <a:gdLst/>
              <a:ahLst/>
              <a:cxnLst/>
              <a:rect l="l" t="t" r="r" b="b"/>
              <a:pathLst>
                <a:path w="27570" h="11405" extrusionOk="0">
                  <a:moveTo>
                    <a:pt x="17344" y="0"/>
                  </a:moveTo>
                  <a:cubicBezTo>
                    <a:pt x="9575" y="0"/>
                    <a:pt x="2908" y="4712"/>
                    <a:pt x="1" y="11404"/>
                  </a:cubicBezTo>
                  <a:lnTo>
                    <a:pt x="1" y="11404"/>
                  </a:lnTo>
                  <a:cubicBezTo>
                    <a:pt x="4412" y="10677"/>
                    <a:pt x="13234" y="9524"/>
                    <a:pt x="17269" y="7895"/>
                  </a:cubicBezTo>
                  <a:cubicBezTo>
                    <a:pt x="21079" y="6366"/>
                    <a:pt x="25590" y="4913"/>
                    <a:pt x="27570" y="3033"/>
                  </a:cubicBezTo>
                  <a:cubicBezTo>
                    <a:pt x="24612" y="1128"/>
                    <a:pt x="21129" y="0"/>
                    <a:pt x="173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3569700" y="1218075"/>
              <a:ext cx="401025" cy="384750"/>
            </a:xfrm>
            <a:custGeom>
              <a:avLst/>
              <a:gdLst/>
              <a:ahLst/>
              <a:cxnLst/>
              <a:rect l="l" t="t" r="r" b="b"/>
              <a:pathLst>
                <a:path w="16041" h="15390" extrusionOk="0">
                  <a:moveTo>
                    <a:pt x="15715" y="0"/>
                  </a:moveTo>
                  <a:cubicBezTo>
                    <a:pt x="11379" y="4211"/>
                    <a:pt x="0" y="15314"/>
                    <a:pt x="351" y="15389"/>
                  </a:cubicBezTo>
                  <a:cubicBezTo>
                    <a:pt x="354" y="15389"/>
                    <a:pt x="357" y="15390"/>
                    <a:pt x="361" y="15390"/>
                  </a:cubicBezTo>
                  <a:cubicBezTo>
                    <a:pt x="847" y="15390"/>
                    <a:pt x="10316" y="10530"/>
                    <a:pt x="15539" y="7694"/>
                  </a:cubicBezTo>
                  <a:cubicBezTo>
                    <a:pt x="15865" y="6316"/>
                    <a:pt x="16041" y="4887"/>
                    <a:pt x="16041" y="3434"/>
                  </a:cubicBezTo>
                  <a:cubicBezTo>
                    <a:pt x="16041" y="2256"/>
                    <a:pt x="15915" y="1103"/>
                    <a:pt x="157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3061550" y="1302325"/>
              <a:ext cx="609675" cy="324925"/>
            </a:xfrm>
            <a:custGeom>
              <a:avLst/>
              <a:gdLst/>
              <a:ahLst/>
              <a:cxnLst/>
              <a:rect l="l" t="t" r="r" b="b"/>
              <a:pathLst>
                <a:path w="24387" h="12997" extrusionOk="0">
                  <a:moveTo>
                    <a:pt x="23527" y="0"/>
                  </a:moveTo>
                  <a:cubicBezTo>
                    <a:pt x="21221" y="0"/>
                    <a:pt x="5066" y="5931"/>
                    <a:pt x="0" y="7257"/>
                  </a:cubicBezTo>
                  <a:cubicBezTo>
                    <a:pt x="903" y="9387"/>
                    <a:pt x="2181" y="11342"/>
                    <a:pt x="3735" y="12996"/>
                  </a:cubicBezTo>
                  <a:cubicBezTo>
                    <a:pt x="9650" y="10289"/>
                    <a:pt x="24387" y="791"/>
                    <a:pt x="23785" y="64"/>
                  </a:cubicBezTo>
                  <a:cubicBezTo>
                    <a:pt x="23750" y="21"/>
                    <a:pt x="23663" y="0"/>
                    <a:pt x="23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3612300" y="1022575"/>
              <a:ext cx="303300" cy="202100"/>
            </a:xfrm>
            <a:custGeom>
              <a:avLst/>
              <a:gdLst/>
              <a:ahLst/>
              <a:cxnLst/>
              <a:rect l="l" t="t" r="r" b="b"/>
              <a:pathLst>
                <a:path w="12132" h="8084" extrusionOk="0">
                  <a:moveTo>
                    <a:pt x="10602" y="1"/>
                  </a:moveTo>
                  <a:cubicBezTo>
                    <a:pt x="7695" y="2131"/>
                    <a:pt x="1" y="7770"/>
                    <a:pt x="76" y="8071"/>
                  </a:cubicBezTo>
                  <a:cubicBezTo>
                    <a:pt x="78" y="8080"/>
                    <a:pt x="89" y="8084"/>
                    <a:pt x="108" y="8084"/>
                  </a:cubicBezTo>
                  <a:cubicBezTo>
                    <a:pt x="684" y="8084"/>
                    <a:pt x="8758" y="4106"/>
                    <a:pt x="12131" y="2432"/>
                  </a:cubicBezTo>
                  <a:cubicBezTo>
                    <a:pt x="11680" y="1580"/>
                    <a:pt x="11179" y="778"/>
                    <a:pt x="10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3032100" y="1148400"/>
              <a:ext cx="332725" cy="85975"/>
            </a:xfrm>
            <a:custGeom>
              <a:avLst/>
              <a:gdLst/>
              <a:ahLst/>
              <a:cxnLst/>
              <a:rect l="l" t="t" r="r" b="b"/>
              <a:pathLst>
                <a:path w="13309" h="3439" extrusionOk="0">
                  <a:moveTo>
                    <a:pt x="11892" y="1"/>
                  </a:moveTo>
                  <a:cubicBezTo>
                    <a:pt x="9582" y="1"/>
                    <a:pt x="3681" y="630"/>
                    <a:pt x="527" y="958"/>
                  </a:cubicBezTo>
                  <a:cubicBezTo>
                    <a:pt x="301" y="1760"/>
                    <a:pt x="126" y="2587"/>
                    <a:pt x="1" y="3439"/>
                  </a:cubicBezTo>
                  <a:cubicBezTo>
                    <a:pt x="4136" y="2662"/>
                    <a:pt x="13309" y="532"/>
                    <a:pt x="12833" y="105"/>
                  </a:cubicBezTo>
                  <a:cubicBezTo>
                    <a:pt x="12746" y="32"/>
                    <a:pt x="12409" y="1"/>
                    <a:pt x="11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3175575" y="831475"/>
              <a:ext cx="392900" cy="131850"/>
            </a:xfrm>
            <a:custGeom>
              <a:avLst/>
              <a:gdLst/>
              <a:ahLst/>
              <a:cxnLst/>
              <a:rect l="l" t="t" r="r" b="b"/>
              <a:pathLst>
                <a:path w="15716" h="5274" extrusionOk="0">
                  <a:moveTo>
                    <a:pt x="12908" y="0"/>
                  </a:moveTo>
                  <a:cubicBezTo>
                    <a:pt x="7921" y="0"/>
                    <a:pt x="3384" y="1955"/>
                    <a:pt x="1" y="5138"/>
                  </a:cubicBezTo>
                  <a:cubicBezTo>
                    <a:pt x="486" y="5225"/>
                    <a:pt x="1032" y="5274"/>
                    <a:pt x="1587" y="5274"/>
                  </a:cubicBezTo>
                  <a:cubicBezTo>
                    <a:pt x="2320" y="5274"/>
                    <a:pt x="3068" y="5188"/>
                    <a:pt x="3710" y="4988"/>
                  </a:cubicBezTo>
                  <a:cubicBezTo>
                    <a:pt x="5590" y="4412"/>
                    <a:pt x="12933" y="1855"/>
                    <a:pt x="15715" y="226"/>
                  </a:cubicBezTo>
                  <a:cubicBezTo>
                    <a:pt x="14813" y="101"/>
                    <a:pt x="13886" y="0"/>
                    <a:pt x="129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3198775" y="872200"/>
              <a:ext cx="771950" cy="904175"/>
            </a:xfrm>
            <a:custGeom>
              <a:avLst/>
              <a:gdLst/>
              <a:ahLst/>
              <a:cxnLst/>
              <a:rect l="l" t="t" r="r" b="b"/>
              <a:pathLst>
                <a:path w="30878" h="36167" extrusionOk="0">
                  <a:moveTo>
                    <a:pt x="19624" y="1"/>
                  </a:moveTo>
                  <a:lnTo>
                    <a:pt x="19624" y="1"/>
                  </a:lnTo>
                  <a:cubicBezTo>
                    <a:pt x="23835" y="3459"/>
                    <a:pt x="26542" y="8722"/>
                    <a:pt x="26542" y="14612"/>
                  </a:cubicBezTo>
                  <a:cubicBezTo>
                    <a:pt x="26542" y="25038"/>
                    <a:pt x="18071" y="33484"/>
                    <a:pt x="7644" y="33484"/>
                  </a:cubicBezTo>
                  <a:cubicBezTo>
                    <a:pt x="4938" y="33484"/>
                    <a:pt x="2356" y="32908"/>
                    <a:pt x="0" y="31880"/>
                  </a:cubicBezTo>
                  <a:lnTo>
                    <a:pt x="0" y="31880"/>
                  </a:lnTo>
                  <a:cubicBezTo>
                    <a:pt x="3258" y="34537"/>
                    <a:pt x="7444" y="36166"/>
                    <a:pt x="11980" y="36166"/>
                  </a:cubicBezTo>
                  <a:cubicBezTo>
                    <a:pt x="22431" y="36166"/>
                    <a:pt x="30878" y="27695"/>
                    <a:pt x="30878" y="17269"/>
                  </a:cubicBezTo>
                  <a:cubicBezTo>
                    <a:pt x="30878" y="9549"/>
                    <a:pt x="26241" y="2933"/>
                    <a:pt x="19624" y="1"/>
                  </a:cubicBezTo>
                  <a:close/>
                </a:path>
              </a:pathLst>
            </a:custGeom>
            <a:solidFill>
              <a:srgbClr val="FFE599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2705025" y="356575"/>
              <a:ext cx="1582750" cy="1907900"/>
            </a:xfrm>
            <a:custGeom>
              <a:avLst/>
              <a:gdLst/>
              <a:ahLst/>
              <a:cxnLst/>
              <a:rect l="l" t="t" r="r" b="b"/>
              <a:pathLst>
                <a:path w="63310" h="76316" extrusionOk="0">
                  <a:moveTo>
                    <a:pt x="3166" y="0"/>
                  </a:moveTo>
                  <a:cubicBezTo>
                    <a:pt x="2929" y="0"/>
                    <a:pt x="2734" y="57"/>
                    <a:pt x="2582" y="174"/>
                  </a:cubicBezTo>
                  <a:cubicBezTo>
                    <a:pt x="1" y="2179"/>
                    <a:pt x="11028" y="20801"/>
                    <a:pt x="27269" y="41779"/>
                  </a:cubicBezTo>
                  <a:cubicBezTo>
                    <a:pt x="42531" y="61522"/>
                    <a:pt x="56927" y="76315"/>
                    <a:pt x="60741" y="76315"/>
                  </a:cubicBezTo>
                  <a:cubicBezTo>
                    <a:pt x="60979" y="76315"/>
                    <a:pt x="61176" y="76258"/>
                    <a:pt x="61329" y="76140"/>
                  </a:cubicBezTo>
                  <a:cubicBezTo>
                    <a:pt x="63309" y="74611"/>
                    <a:pt x="57319" y="63358"/>
                    <a:pt x="47144" y="48796"/>
                  </a:cubicBezTo>
                  <a:cubicBezTo>
                    <a:pt x="46818" y="49272"/>
                    <a:pt x="46467" y="49749"/>
                    <a:pt x="46066" y="50175"/>
                  </a:cubicBezTo>
                  <a:cubicBezTo>
                    <a:pt x="54187" y="61603"/>
                    <a:pt x="59149" y="69949"/>
                    <a:pt x="58046" y="70801"/>
                  </a:cubicBezTo>
                  <a:cubicBezTo>
                    <a:pt x="57985" y="70848"/>
                    <a:pt x="57907" y="70871"/>
                    <a:pt x="57811" y="70871"/>
                  </a:cubicBezTo>
                  <a:cubicBezTo>
                    <a:pt x="55506" y="70871"/>
                    <a:pt x="43274" y="57418"/>
                    <a:pt x="29725" y="39874"/>
                  </a:cubicBezTo>
                  <a:cubicBezTo>
                    <a:pt x="15590" y="21628"/>
                    <a:pt x="5389" y="5864"/>
                    <a:pt x="6918" y="4686"/>
                  </a:cubicBezTo>
                  <a:cubicBezTo>
                    <a:pt x="6978" y="4639"/>
                    <a:pt x="7056" y="4617"/>
                    <a:pt x="7151" y="4617"/>
                  </a:cubicBezTo>
                  <a:cubicBezTo>
                    <a:pt x="8746" y="4617"/>
                    <a:pt x="15128" y="11107"/>
                    <a:pt x="23409" y="20926"/>
                  </a:cubicBezTo>
                  <a:cubicBezTo>
                    <a:pt x="23936" y="20676"/>
                    <a:pt x="24487" y="20450"/>
                    <a:pt x="25039" y="20250"/>
                  </a:cubicBezTo>
                  <a:cubicBezTo>
                    <a:pt x="14567" y="8068"/>
                    <a:pt x="5972" y="0"/>
                    <a:pt x="3166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" name="Google Shape;550;p11"/>
          <p:cNvGrpSpPr/>
          <p:nvPr/>
        </p:nvGrpSpPr>
        <p:grpSpPr>
          <a:xfrm>
            <a:off x="8317557" y="-49211"/>
            <a:ext cx="1198006" cy="1198006"/>
            <a:chOff x="2751400" y="2498775"/>
            <a:chExt cx="652900" cy="652900"/>
          </a:xfrm>
        </p:grpSpPr>
        <p:sp>
          <p:nvSpPr>
            <p:cNvPr id="551" name="Google Shape;551;p11"/>
            <p:cNvSpPr/>
            <p:nvPr/>
          </p:nvSpPr>
          <p:spPr>
            <a:xfrm>
              <a:off x="2751400" y="2498775"/>
              <a:ext cx="652900" cy="652900"/>
            </a:xfrm>
            <a:custGeom>
              <a:avLst/>
              <a:gdLst/>
              <a:ahLst/>
              <a:cxnLst/>
              <a:rect l="l" t="t" r="r" b="b"/>
              <a:pathLst>
                <a:path w="26116" h="26116" extrusionOk="0">
                  <a:moveTo>
                    <a:pt x="13058" y="1"/>
                  </a:moveTo>
                  <a:cubicBezTo>
                    <a:pt x="5840" y="1"/>
                    <a:pt x="0" y="5840"/>
                    <a:pt x="0" y="13058"/>
                  </a:cubicBezTo>
                  <a:cubicBezTo>
                    <a:pt x="0" y="20251"/>
                    <a:pt x="5840" y="26116"/>
                    <a:pt x="13058" y="26116"/>
                  </a:cubicBezTo>
                  <a:cubicBezTo>
                    <a:pt x="20276" y="26116"/>
                    <a:pt x="26116" y="20251"/>
                    <a:pt x="26116" y="13058"/>
                  </a:cubicBezTo>
                  <a:cubicBezTo>
                    <a:pt x="26116" y="5840"/>
                    <a:pt x="20276" y="1"/>
                    <a:pt x="130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1"/>
            <p:cNvSpPr/>
            <p:nvPr/>
          </p:nvSpPr>
          <p:spPr>
            <a:xfrm>
              <a:off x="2758925" y="2889025"/>
              <a:ext cx="637875" cy="187500"/>
            </a:xfrm>
            <a:custGeom>
              <a:avLst/>
              <a:gdLst/>
              <a:ahLst/>
              <a:cxnLst/>
              <a:rect l="l" t="t" r="r" b="b"/>
              <a:pathLst>
                <a:path w="25515" h="7500" extrusionOk="0">
                  <a:moveTo>
                    <a:pt x="20492" y="0"/>
                  </a:moveTo>
                  <a:cubicBezTo>
                    <a:pt x="19762" y="0"/>
                    <a:pt x="19009" y="29"/>
                    <a:pt x="18246" y="105"/>
                  </a:cubicBezTo>
                  <a:cubicBezTo>
                    <a:pt x="14486" y="451"/>
                    <a:pt x="12558" y="4117"/>
                    <a:pt x="9135" y="4117"/>
                  </a:cubicBezTo>
                  <a:cubicBezTo>
                    <a:pt x="9090" y="4117"/>
                    <a:pt x="9044" y="4116"/>
                    <a:pt x="8998" y="4115"/>
                  </a:cubicBezTo>
                  <a:cubicBezTo>
                    <a:pt x="6291" y="4065"/>
                    <a:pt x="3183" y="1534"/>
                    <a:pt x="0" y="230"/>
                  </a:cubicBezTo>
                  <a:lnTo>
                    <a:pt x="0" y="230"/>
                  </a:lnTo>
                  <a:cubicBezTo>
                    <a:pt x="351" y="1809"/>
                    <a:pt x="978" y="3263"/>
                    <a:pt x="1830" y="4566"/>
                  </a:cubicBezTo>
                  <a:cubicBezTo>
                    <a:pt x="5238" y="5042"/>
                    <a:pt x="7920" y="6772"/>
                    <a:pt x="10953" y="7348"/>
                  </a:cubicBezTo>
                  <a:cubicBezTo>
                    <a:pt x="11518" y="7453"/>
                    <a:pt x="11996" y="7499"/>
                    <a:pt x="12409" y="7499"/>
                  </a:cubicBezTo>
                  <a:cubicBezTo>
                    <a:pt x="14646" y="7499"/>
                    <a:pt x="14969" y="6152"/>
                    <a:pt x="17043" y="5644"/>
                  </a:cubicBezTo>
                  <a:cubicBezTo>
                    <a:pt x="17262" y="5591"/>
                    <a:pt x="17491" y="5567"/>
                    <a:pt x="17729" y="5567"/>
                  </a:cubicBezTo>
                  <a:cubicBezTo>
                    <a:pt x="18962" y="5567"/>
                    <a:pt x="20426" y="6208"/>
                    <a:pt x="21855" y="6797"/>
                  </a:cubicBezTo>
                  <a:cubicBezTo>
                    <a:pt x="23659" y="5042"/>
                    <a:pt x="24963" y="2762"/>
                    <a:pt x="25514" y="230"/>
                  </a:cubicBezTo>
                  <a:cubicBezTo>
                    <a:pt x="24154" y="194"/>
                    <a:pt x="22401" y="0"/>
                    <a:pt x="204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1"/>
            <p:cNvSpPr/>
            <p:nvPr/>
          </p:nvSpPr>
          <p:spPr>
            <a:xfrm>
              <a:off x="2761425" y="2606275"/>
              <a:ext cx="637250" cy="224850"/>
            </a:xfrm>
            <a:custGeom>
              <a:avLst/>
              <a:gdLst/>
              <a:ahLst/>
              <a:cxnLst/>
              <a:rect l="l" t="t" r="r" b="b"/>
              <a:pathLst>
                <a:path w="25490" h="8994" extrusionOk="0">
                  <a:moveTo>
                    <a:pt x="16340" y="0"/>
                  </a:moveTo>
                  <a:cubicBezTo>
                    <a:pt x="16049" y="0"/>
                    <a:pt x="15700" y="56"/>
                    <a:pt x="15264" y="187"/>
                  </a:cubicBezTo>
                  <a:cubicBezTo>
                    <a:pt x="12906" y="907"/>
                    <a:pt x="11308" y="4234"/>
                    <a:pt x="8202" y="4234"/>
                  </a:cubicBezTo>
                  <a:cubicBezTo>
                    <a:pt x="7742" y="4234"/>
                    <a:pt x="7250" y="4161"/>
                    <a:pt x="6717" y="3996"/>
                  </a:cubicBezTo>
                  <a:cubicBezTo>
                    <a:pt x="4311" y="3270"/>
                    <a:pt x="3785" y="1440"/>
                    <a:pt x="2908" y="87"/>
                  </a:cubicBezTo>
                  <a:cubicBezTo>
                    <a:pt x="1529" y="1615"/>
                    <a:pt x="527" y="3495"/>
                    <a:pt x="0" y="5575"/>
                  </a:cubicBezTo>
                  <a:cubicBezTo>
                    <a:pt x="2121" y="6949"/>
                    <a:pt x="4797" y="8994"/>
                    <a:pt x="6738" y="8994"/>
                  </a:cubicBezTo>
                  <a:cubicBezTo>
                    <a:pt x="6816" y="8994"/>
                    <a:pt x="6892" y="8991"/>
                    <a:pt x="6968" y="8984"/>
                  </a:cubicBezTo>
                  <a:cubicBezTo>
                    <a:pt x="9750" y="8758"/>
                    <a:pt x="13058" y="6728"/>
                    <a:pt x="16016" y="5375"/>
                  </a:cubicBezTo>
                  <a:cubicBezTo>
                    <a:pt x="16522" y="5139"/>
                    <a:pt x="16912" y="5041"/>
                    <a:pt x="17230" y="5041"/>
                  </a:cubicBezTo>
                  <a:cubicBezTo>
                    <a:pt x="18766" y="5041"/>
                    <a:pt x="18593" y="7334"/>
                    <a:pt x="21605" y="7355"/>
                  </a:cubicBezTo>
                  <a:cubicBezTo>
                    <a:pt x="21654" y="7355"/>
                    <a:pt x="21702" y="7356"/>
                    <a:pt x="21751" y="7356"/>
                  </a:cubicBezTo>
                  <a:cubicBezTo>
                    <a:pt x="23334" y="7356"/>
                    <a:pt x="24565" y="6962"/>
                    <a:pt x="25489" y="6427"/>
                  </a:cubicBezTo>
                  <a:cubicBezTo>
                    <a:pt x="25088" y="4222"/>
                    <a:pt x="24161" y="2192"/>
                    <a:pt x="22783" y="513"/>
                  </a:cubicBezTo>
                  <a:cubicBezTo>
                    <a:pt x="22610" y="1333"/>
                    <a:pt x="22233" y="2023"/>
                    <a:pt x="21156" y="2023"/>
                  </a:cubicBezTo>
                  <a:cubicBezTo>
                    <a:pt x="20982" y="2023"/>
                    <a:pt x="20789" y="2005"/>
                    <a:pt x="20577" y="1966"/>
                  </a:cubicBezTo>
                  <a:cubicBezTo>
                    <a:pt x="17828" y="1484"/>
                    <a:pt x="17837" y="0"/>
                    <a:pt x="16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1"/>
            <p:cNvSpPr/>
            <p:nvPr/>
          </p:nvSpPr>
          <p:spPr>
            <a:xfrm>
              <a:off x="2907425" y="2498775"/>
              <a:ext cx="319575" cy="93675"/>
            </a:xfrm>
            <a:custGeom>
              <a:avLst/>
              <a:gdLst/>
              <a:ahLst/>
              <a:cxnLst/>
              <a:rect l="l" t="t" r="r" b="b"/>
              <a:pathLst>
                <a:path w="12783" h="3747" extrusionOk="0">
                  <a:moveTo>
                    <a:pt x="6817" y="1"/>
                  </a:moveTo>
                  <a:cubicBezTo>
                    <a:pt x="4311" y="1"/>
                    <a:pt x="2005" y="702"/>
                    <a:pt x="0" y="1930"/>
                  </a:cubicBezTo>
                  <a:cubicBezTo>
                    <a:pt x="619" y="2848"/>
                    <a:pt x="1510" y="3747"/>
                    <a:pt x="2426" y="3747"/>
                  </a:cubicBezTo>
                  <a:cubicBezTo>
                    <a:pt x="2586" y="3747"/>
                    <a:pt x="2747" y="3719"/>
                    <a:pt x="2907" y="3660"/>
                  </a:cubicBezTo>
                  <a:cubicBezTo>
                    <a:pt x="4837" y="2883"/>
                    <a:pt x="5013" y="1955"/>
                    <a:pt x="8145" y="1855"/>
                  </a:cubicBezTo>
                  <a:cubicBezTo>
                    <a:pt x="9524" y="1830"/>
                    <a:pt x="11479" y="1780"/>
                    <a:pt x="12782" y="1454"/>
                  </a:cubicBezTo>
                  <a:cubicBezTo>
                    <a:pt x="11003" y="527"/>
                    <a:pt x="8973" y="1"/>
                    <a:pt x="6817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1"/>
            <p:cNvSpPr/>
            <p:nvPr/>
          </p:nvSpPr>
          <p:spPr>
            <a:xfrm>
              <a:off x="2754525" y="2694275"/>
              <a:ext cx="632875" cy="116125"/>
            </a:xfrm>
            <a:custGeom>
              <a:avLst/>
              <a:gdLst/>
              <a:ahLst/>
              <a:cxnLst/>
              <a:rect l="l" t="t" r="r" b="b"/>
              <a:pathLst>
                <a:path w="25315" h="4645" extrusionOk="0">
                  <a:moveTo>
                    <a:pt x="24888" y="0"/>
                  </a:moveTo>
                  <a:cubicBezTo>
                    <a:pt x="23044" y="1480"/>
                    <a:pt x="20871" y="2937"/>
                    <a:pt x="19529" y="2937"/>
                  </a:cubicBezTo>
                  <a:cubicBezTo>
                    <a:pt x="19485" y="2937"/>
                    <a:pt x="19442" y="2936"/>
                    <a:pt x="19399" y="2932"/>
                  </a:cubicBezTo>
                  <a:cubicBezTo>
                    <a:pt x="16718" y="2682"/>
                    <a:pt x="14938" y="326"/>
                    <a:pt x="11204" y="25"/>
                  </a:cubicBezTo>
                  <a:cubicBezTo>
                    <a:pt x="11044" y="12"/>
                    <a:pt x="10887" y="6"/>
                    <a:pt x="10732" y="6"/>
                  </a:cubicBezTo>
                  <a:cubicBezTo>
                    <a:pt x="7762" y="6"/>
                    <a:pt x="5763" y="2284"/>
                    <a:pt x="3208" y="2284"/>
                  </a:cubicBezTo>
                  <a:cubicBezTo>
                    <a:pt x="2814" y="2284"/>
                    <a:pt x="2407" y="2230"/>
                    <a:pt x="1981" y="2105"/>
                  </a:cubicBezTo>
                  <a:cubicBezTo>
                    <a:pt x="1379" y="1905"/>
                    <a:pt x="853" y="1780"/>
                    <a:pt x="377" y="1654"/>
                  </a:cubicBezTo>
                  <a:cubicBezTo>
                    <a:pt x="226" y="2231"/>
                    <a:pt x="101" y="2832"/>
                    <a:pt x="1" y="3434"/>
                  </a:cubicBezTo>
                  <a:cubicBezTo>
                    <a:pt x="953" y="3659"/>
                    <a:pt x="2031" y="3835"/>
                    <a:pt x="2983" y="3835"/>
                  </a:cubicBezTo>
                  <a:cubicBezTo>
                    <a:pt x="3011" y="3835"/>
                    <a:pt x="3038" y="3836"/>
                    <a:pt x="3065" y="3836"/>
                  </a:cubicBezTo>
                  <a:cubicBezTo>
                    <a:pt x="5573" y="3836"/>
                    <a:pt x="7105" y="1577"/>
                    <a:pt x="10452" y="1429"/>
                  </a:cubicBezTo>
                  <a:cubicBezTo>
                    <a:pt x="10524" y="1425"/>
                    <a:pt x="10597" y="1423"/>
                    <a:pt x="10669" y="1423"/>
                  </a:cubicBezTo>
                  <a:cubicBezTo>
                    <a:pt x="13691" y="1423"/>
                    <a:pt x="16374" y="4644"/>
                    <a:pt x="18918" y="4644"/>
                  </a:cubicBezTo>
                  <a:cubicBezTo>
                    <a:pt x="19146" y="4644"/>
                    <a:pt x="19374" y="4618"/>
                    <a:pt x="19600" y="4562"/>
                  </a:cubicBezTo>
                  <a:cubicBezTo>
                    <a:pt x="20953" y="4186"/>
                    <a:pt x="23284" y="2607"/>
                    <a:pt x="25314" y="1078"/>
                  </a:cubicBezTo>
                  <a:cubicBezTo>
                    <a:pt x="25189" y="702"/>
                    <a:pt x="25038" y="351"/>
                    <a:pt x="24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1"/>
            <p:cNvSpPr/>
            <p:nvPr/>
          </p:nvSpPr>
          <p:spPr>
            <a:xfrm>
              <a:off x="2752025" y="2829175"/>
              <a:ext cx="619075" cy="167125"/>
            </a:xfrm>
            <a:custGeom>
              <a:avLst/>
              <a:gdLst/>
              <a:ahLst/>
              <a:cxnLst/>
              <a:rect l="l" t="t" r="r" b="b"/>
              <a:pathLst>
                <a:path w="24763" h="6685" extrusionOk="0">
                  <a:moveTo>
                    <a:pt x="14912" y="1"/>
                  </a:moveTo>
                  <a:cubicBezTo>
                    <a:pt x="14695" y="1"/>
                    <a:pt x="14486" y="30"/>
                    <a:pt x="14286" y="93"/>
                  </a:cubicBezTo>
                  <a:cubicBezTo>
                    <a:pt x="11352" y="1005"/>
                    <a:pt x="9922" y="3228"/>
                    <a:pt x="7370" y="3228"/>
                  </a:cubicBezTo>
                  <a:cubicBezTo>
                    <a:pt x="7328" y="3228"/>
                    <a:pt x="7286" y="3227"/>
                    <a:pt x="7244" y="3226"/>
                  </a:cubicBezTo>
                  <a:cubicBezTo>
                    <a:pt x="5188" y="3151"/>
                    <a:pt x="2657" y="995"/>
                    <a:pt x="0" y="168"/>
                  </a:cubicBezTo>
                  <a:lnTo>
                    <a:pt x="0" y="168"/>
                  </a:lnTo>
                  <a:cubicBezTo>
                    <a:pt x="0" y="770"/>
                    <a:pt x="76" y="1371"/>
                    <a:pt x="151" y="1973"/>
                  </a:cubicBezTo>
                  <a:cubicBezTo>
                    <a:pt x="2793" y="2784"/>
                    <a:pt x="5906" y="4259"/>
                    <a:pt x="8163" y="4259"/>
                  </a:cubicBezTo>
                  <a:cubicBezTo>
                    <a:pt x="8347" y="4259"/>
                    <a:pt x="8525" y="4249"/>
                    <a:pt x="8697" y="4228"/>
                  </a:cubicBezTo>
                  <a:cubicBezTo>
                    <a:pt x="11380" y="3933"/>
                    <a:pt x="13651" y="1801"/>
                    <a:pt x="15303" y="1801"/>
                  </a:cubicBezTo>
                  <a:cubicBezTo>
                    <a:pt x="15472" y="1801"/>
                    <a:pt x="15634" y="1824"/>
                    <a:pt x="15790" y="1872"/>
                  </a:cubicBezTo>
                  <a:cubicBezTo>
                    <a:pt x="17494" y="2374"/>
                    <a:pt x="19875" y="4228"/>
                    <a:pt x="21905" y="5582"/>
                  </a:cubicBezTo>
                  <a:cubicBezTo>
                    <a:pt x="22457" y="5958"/>
                    <a:pt x="23259" y="6334"/>
                    <a:pt x="24136" y="6684"/>
                  </a:cubicBezTo>
                  <a:cubicBezTo>
                    <a:pt x="24362" y="6308"/>
                    <a:pt x="24562" y="5933"/>
                    <a:pt x="24763" y="5532"/>
                  </a:cubicBezTo>
                  <a:lnTo>
                    <a:pt x="24763" y="5532"/>
                  </a:lnTo>
                  <a:cubicBezTo>
                    <a:pt x="24757" y="5532"/>
                    <a:pt x="24752" y="5532"/>
                    <a:pt x="24747" y="5532"/>
                  </a:cubicBezTo>
                  <a:cubicBezTo>
                    <a:pt x="22290" y="5532"/>
                    <a:pt x="17888" y="1"/>
                    <a:pt x="14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2817825" y="2553600"/>
              <a:ext cx="483100" cy="74275"/>
            </a:xfrm>
            <a:custGeom>
              <a:avLst/>
              <a:gdLst/>
              <a:ahLst/>
              <a:cxnLst/>
              <a:rect l="l" t="t" r="r" b="b"/>
              <a:pathLst>
                <a:path w="19324" h="2971" extrusionOk="0">
                  <a:moveTo>
                    <a:pt x="8727" y="1"/>
                  </a:moveTo>
                  <a:cubicBezTo>
                    <a:pt x="7522" y="1"/>
                    <a:pt x="5857" y="1578"/>
                    <a:pt x="4588" y="1578"/>
                  </a:cubicBezTo>
                  <a:cubicBezTo>
                    <a:pt x="4449" y="1578"/>
                    <a:pt x="4314" y="1559"/>
                    <a:pt x="4186" y="1517"/>
                  </a:cubicBezTo>
                  <a:cubicBezTo>
                    <a:pt x="3484" y="1266"/>
                    <a:pt x="2582" y="1191"/>
                    <a:pt x="1654" y="1166"/>
                  </a:cubicBezTo>
                  <a:cubicBezTo>
                    <a:pt x="1053" y="1717"/>
                    <a:pt x="501" y="2319"/>
                    <a:pt x="0" y="2970"/>
                  </a:cubicBezTo>
                  <a:cubicBezTo>
                    <a:pt x="2331" y="2920"/>
                    <a:pt x="5138" y="2595"/>
                    <a:pt x="6817" y="1542"/>
                  </a:cubicBezTo>
                  <a:cubicBezTo>
                    <a:pt x="7552" y="1091"/>
                    <a:pt x="8146" y="919"/>
                    <a:pt x="8680" y="919"/>
                  </a:cubicBezTo>
                  <a:cubicBezTo>
                    <a:pt x="9895" y="919"/>
                    <a:pt x="10799" y="1806"/>
                    <a:pt x="12331" y="2294"/>
                  </a:cubicBezTo>
                  <a:cubicBezTo>
                    <a:pt x="12976" y="2498"/>
                    <a:pt x="13813" y="2598"/>
                    <a:pt x="14691" y="2598"/>
                  </a:cubicBezTo>
                  <a:cubicBezTo>
                    <a:pt x="16506" y="2598"/>
                    <a:pt x="18496" y="2169"/>
                    <a:pt x="19323" y="1341"/>
                  </a:cubicBezTo>
                  <a:cubicBezTo>
                    <a:pt x="18847" y="890"/>
                    <a:pt x="18321" y="464"/>
                    <a:pt x="17770" y="88"/>
                  </a:cubicBezTo>
                  <a:cubicBezTo>
                    <a:pt x="17305" y="613"/>
                    <a:pt x="16629" y="1203"/>
                    <a:pt x="15677" y="1203"/>
                  </a:cubicBezTo>
                  <a:cubicBezTo>
                    <a:pt x="15447" y="1203"/>
                    <a:pt x="15201" y="1169"/>
                    <a:pt x="14937" y="1091"/>
                  </a:cubicBezTo>
                  <a:cubicBezTo>
                    <a:pt x="12832" y="439"/>
                    <a:pt x="10526" y="665"/>
                    <a:pt x="9173" y="88"/>
                  </a:cubicBezTo>
                  <a:cubicBezTo>
                    <a:pt x="9033" y="28"/>
                    <a:pt x="8884" y="1"/>
                    <a:pt x="8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2823450" y="2981950"/>
              <a:ext cx="492500" cy="130900"/>
            </a:xfrm>
            <a:custGeom>
              <a:avLst/>
              <a:gdLst/>
              <a:ahLst/>
              <a:cxnLst/>
              <a:rect l="l" t="t" r="r" b="b"/>
              <a:pathLst>
                <a:path w="19700" h="5236" extrusionOk="0">
                  <a:moveTo>
                    <a:pt x="7736" y="0"/>
                  </a:moveTo>
                  <a:cubicBezTo>
                    <a:pt x="7305" y="0"/>
                    <a:pt x="6870" y="111"/>
                    <a:pt x="6417" y="398"/>
                  </a:cubicBezTo>
                  <a:cubicBezTo>
                    <a:pt x="5154" y="1232"/>
                    <a:pt x="3212" y="1907"/>
                    <a:pt x="439" y="1907"/>
                  </a:cubicBezTo>
                  <a:cubicBezTo>
                    <a:pt x="295" y="1907"/>
                    <a:pt x="149" y="1905"/>
                    <a:pt x="1" y="1902"/>
                  </a:cubicBezTo>
                  <a:lnTo>
                    <a:pt x="1" y="1902"/>
                  </a:lnTo>
                  <a:cubicBezTo>
                    <a:pt x="1103" y="3255"/>
                    <a:pt x="2457" y="4383"/>
                    <a:pt x="3986" y="5235"/>
                  </a:cubicBezTo>
                  <a:cubicBezTo>
                    <a:pt x="4211" y="5110"/>
                    <a:pt x="4462" y="4959"/>
                    <a:pt x="4738" y="4834"/>
                  </a:cubicBezTo>
                  <a:cubicBezTo>
                    <a:pt x="7695" y="3431"/>
                    <a:pt x="6517" y="1501"/>
                    <a:pt x="7870" y="1501"/>
                  </a:cubicBezTo>
                  <a:cubicBezTo>
                    <a:pt x="9085" y="1501"/>
                    <a:pt x="12054" y="2469"/>
                    <a:pt x="13774" y="2469"/>
                  </a:cubicBezTo>
                  <a:cubicBezTo>
                    <a:pt x="13971" y="2469"/>
                    <a:pt x="14152" y="2456"/>
                    <a:pt x="14311" y="2428"/>
                  </a:cubicBezTo>
                  <a:cubicBezTo>
                    <a:pt x="14906" y="2321"/>
                    <a:pt x="15383" y="2259"/>
                    <a:pt x="15814" y="2259"/>
                  </a:cubicBezTo>
                  <a:cubicBezTo>
                    <a:pt x="16490" y="2259"/>
                    <a:pt x="17050" y="2411"/>
                    <a:pt x="17770" y="2779"/>
                  </a:cubicBezTo>
                  <a:cubicBezTo>
                    <a:pt x="18121" y="2954"/>
                    <a:pt x="18447" y="3255"/>
                    <a:pt x="18723" y="3581"/>
                  </a:cubicBezTo>
                  <a:cubicBezTo>
                    <a:pt x="19048" y="3280"/>
                    <a:pt x="19374" y="2979"/>
                    <a:pt x="19700" y="2629"/>
                  </a:cubicBezTo>
                  <a:cubicBezTo>
                    <a:pt x="19023" y="2027"/>
                    <a:pt x="18121" y="1476"/>
                    <a:pt x="17169" y="1350"/>
                  </a:cubicBezTo>
                  <a:cubicBezTo>
                    <a:pt x="16627" y="1263"/>
                    <a:pt x="16135" y="1235"/>
                    <a:pt x="15671" y="1235"/>
                  </a:cubicBezTo>
                  <a:cubicBezTo>
                    <a:pt x="14799" y="1235"/>
                    <a:pt x="14024" y="1335"/>
                    <a:pt x="13197" y="1335"/>
                  </a:cubicBezTo>
                  <a:cubicBezTo>
                    <a:pt x="12689" y="1335"/>
                    <a:pt x="12161" y="1297"/>
                    <a:pt x="11580" y="1175"/>
                  </a:cubicBezTo>
                  <a:cubicBezTo>
                    <a:pt x="10090" y="844"/>
                    <a:pt x="8924" y="0"/>
                    <a:pt x="77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2842250" y="2542625"/>
              <a:ext cx="562050" cy="609050"/>
            </a:xfrm>
            <a:custGeom>
              <a:avLst/>
              <a:gdLst/>
              <a:ahLst/>
              <a:cxnLst/>
              <a:rect l="l" t="t" r="r" b="b"/>
              <a:pathLst>
                <a:path w="22482" h="24362" extrusionOk="0">
                  <a:moveTo>
                    <a:pt x="15966" y="1"/>
                  </a:moveTo>
                  <a:lnTo>
                    <a:pt x="15966" y="1"/>
                  </a:lnTo>
                  <a:cubicBezTo>
                    <a:pt x="18221" y="2357"/>
                    <a:pt x="19600" y="5515"/>
                    <a:pt x="19600" y="9049"/>
                  </a:cubicBezTo>
                  <a:cubicBezTo>
                    <a:pt x="19600" y="16242"/>
                    <a:pt x="13760" y="22106"/>
                    <a:pt x="6542" y="22106"/>
                  </a:cubicBezTo>
                  <a:cubicBezTo>
                    <a:pt x="4161" y="22106"/>
                    <a:pt x="1930" y="21455"/>
                    <a:pt x="1" y="20327"/>
                  </a:cubicBezTo>
                  <a:lnTo>
                    <a:pt x="1" y="20327"/>
                  </a:lnTo>
                  <a:cubicBezTo>
                    <a:pt x="2381" y="22808"/>
                    <a:pt x="5715" y="24362"/>
                    <a:pt x="9424" y="24362"/>
                  </a:cubicBezTo>
                  <a:cubicBezTo>
                    <a:pt x="16642" y="24362"/>
                    <a:pt x="22482" y="18497"/>
                    <a:pt x="22482" y="11304"/>
                  </a:cubicBezTo>
                  <a:cubicBezTo>
                    <a:pt x="22482" y="6467"/>
                    <a:pt x="19850" y="2257"/>
                    <a:pt x="15966" y="1"/>
                  </a:cubicBezTo>
                  <a:close/>
                </a:path>
              </a:pathLst>
            </a:custGeom>
            <a:solidFill>
              <a:srgbClr val="A6804B">
                <a:alpha val="57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0" name="Google Shape;560;p11"/>
          <p:cNvGrpSpPr/>
          <p:nvPr/>
        </p:nvGrpSpPr>
        <p:grpSpPr>
          <a:xfrm>
            <a:off x="7955883" y="618584"/>
            <a:ext cx="799095" cy="799095"/>
            <a:chOff x="1565300" y="733100"/>
            <a:chExt cx="1143525" cy="1143525"/>
          </a:xfrm>
        </p:grpSpPr>
        <p:sp>
          <p:nvSpPr>
            <p:cNvPr id="561" name="Google Shape;561;p11"/>
            <p:cNvSpPr/>
            <p:nvPr/>
          </p:nvSpPr>
          <p:spPr>
            <a:xfrm>
              <a:off x="1565300" y="733100"/>
              <a:ext cx="1143525" cy="1143525"/>
            </a:xfrm>
            <a:custGeom>
              <a:avLst/>
              <a:gdLst/>
              <a:ahLst/>
              <a:cxnLst/>
              <a:rect l="l" t="t" r="r" b="b"/>
              <a:pathLst>
                <a:path w="45741" h="45741" extrusionOk="0">
                  <a:moveTo>
                    <a:pt x="22883" y="1"/>
                  </a:moveTo>
                  <a:cubicBezTo>
                    <a:pt x="10251" y="1"/>
                    <a:pt x="1" y="10251"/>
                    <a:pt x="1" y="22883"/>
                  </a:cubicBezTo>
                  <a:cubicBezTo>
                    <a:pt x="1" y="35515"/>
                    <a:pt x="10251" y="45740"/>
                    <a:pt x="22883" y="45740"/>
                  </a:cubicBezTo>
                  <a:cubicBezTo>
                    <a:pt x="35515" y="45740"/>
                    <a:pt x="45740" y="35515"/>
                    <a:pt x="45740" y="22883"/>
                  </a:cubicBezTo>
                  <a:cubicBezTo>
                    <a:pt x="45740" y="10251"/>
                    <a:pt x="35515" y="1"/>
                    <a:pt x="22883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1565300" y="906675"/>
              <a:ext cx="1143525" cy="708025"/>
            </a:xfrm>
            <a:custGeom>
              <a:avLst/>
              <a:gdLst/>
              <a:ahLst/>
              <a:cxnLst/>
              <a:rect l="l" t="t" r="r" b="b"/>
              <a:pathLst>
                <a:path w="45741" h="28321" extrusionOk="0">
                  <a:moveTo>
                    <a:pt x="39299" y="0"/>
                  </a:moveTo>
                  <a:cubicBezTo>
                    <a:pt x="36417" y="2080"/>
                    <a:pt x="38547" y="6065"/>
                    <a:pt x="35189" y="7619"/>
                  </a:cubicBezTo>
                  <a:cubicBezTo>
                    <a:pt x="34542" y="7912"/>
                    <a:pt x="33927" y="8029"/>
                    <a:pt x="33333" y="8029"/>
                  </a:cubicBezTo>
                  <a:cubicBezTo>
                    <a:pt x="31015" y="8029"/>
                    <a:pt x="29010" y="6254"/>
                    <a:pt x="26643" y="6254"/>
                  </a:cubicBezTo>
                  <a:cubicBezTo>
                    <a:pt x="26089" y="6254"/>
                    <a:pt x="25515" y="6351"/>
                    <a:pt x="24913" y="6592"/>
                  </a:cubicBezTo>
                  <a:cubicBezTo>
                    <a:pt x="21328" y="8030"/>
                    <a:pt x="21583" y="9846"/>
                    <a:pt x="18617" y="9846"/>
                  </a:cubicBezTo>
                  <a:cubicBezTo>
                    <a:pt x="18431" y="9846"/>
                    <a:pt x="18233" y="9839"/>
                    <a:pt x="18021" y="9825"/>
                  </a:cubicBezTo>
                  <a:cubicBezTo>
                    <a:pt x="14437" y="9549"/>
                    <a:pt x="13534" y="6566"/>
                    <a:pt x="10752" y="5815"/>
                  </a:cubicBezTo>
                  <a:cubicBezTo>
                    <a:pt x="8798" y="5288"/>
                    <a:pt x="5690" y="4236"/>
                    <a:pt x="3559" y="3684"/>
                  </a:cubicBezTo>
                  <a:cubicBezTo>
                    <a:pt x="1304" y="7243"/>
                    <a:pt x="1" y="11429"/>
                    <a:pt x="1" y="15940"/>
                  </a:cubicBezTo>
                  <a:cubicBezTo>
                    <a:pt x="1" y="18095"/>
                    <a:pt x="301" y="20176"/>
                    <a:pt x="878" y="22156"/>
                  </a:cubicBezTo>
                  <a:cubicBezTo>
                    <a:pt x="1517" y="21811"/>
                    <a:pt x="2019" y="21669"/>
                    <a:pt x="2497" y="21669"/>
                  </a:cubicBezTo>
                  <a:cubicBezTo>
                    <a:pt x="3965" y="21669"/>
                    <a:pt x="5200" y="23014"/>
                    <a:pt x="9474" y="23960"/>
                  </a:cubicBezTo>
                  <a:cubicBezTo>
                    <a:pt x="14945" y="25173"/>
                    <a:pt x="18101" y="28321"/>
                    <a:pt x="23058" y="28321"/>
                  </a:cubicBezTo>
                  <a:cubicBezTo>
                    <a:pt x="23938" y="28321"/>
                    <a:pt x="24874" y="28222"/>
                    <a:pt x="25890" y="27995"/>
                  </a:cubicBezTo>
                  <a:cubicBezTo>
                    <a:pt x="31499" y="26744"/>
                    <a:pt x="30482" y="25909"/>
                    <a:pt x="34065" y="25909"/>
                  </a:cubicBezTo>
                  <a:cubicBezTo>
                    <a:pt x="34789" y="25909"/>
                    <a:pt x="35701" y="25944"/>
                    <a:pt x="36893" y="26015"/>
                  </a:cubicBezTo>
                  <a:cubicBezTo>
                    <a:pt x="40352" y="26216"/>
                    <a:pt x="41855" y="26767"/>
                    <a:pt x="42983" y="26842"/>
                  </a:cubicBezTo>
                  <a:cubicBezTo>
                    <a:pt x="44738" y="23609"/>
                    <a:pt x="45740" y="19875"/>
                    <a:pt x="45740" y="15940"/>
                  </a:cubicBezTo>
                  <a:cubicBezTo>
                    <a:pt x="45740" y="9749"/>
                    <a:pt x="43284" y="4135"/>
                    <a:pt x="39299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1666800" y="1616175"/>
              <a:ext cx="896650" cy="260450"/>
            </a:xfrm>
            <a:custGeom>
              <a:avLst/>
              <a:gdLst/>
              <a:ahLst/>
              <a:cxnLst/>
              <a:rect l="l" t="t" r="r" b="b"/>
              <a:pathLst>
                <a:path w="35866" h="10418" extrusionOk="0">
                  <a:moveTo>
                    <a:pt x="3072" y="1"/>
                  </a:moveTo>
                  <a:cubicBezTo>
                    <a:pt x="2065" y="1"/>
                    <a:pt x="1090" y="233"/>
                    <a:pt x="1" y="542"/>
                  </a:cubicBezTo>
                  <a:cubicBezTo>
                    <a:pt x="4136" y="6507"/>
                    <a:pt x="11028" y="10417"/>
                    <a:pt x="18823" y="10417"/>
                  </a:cubicBezTo>
                  <a:cubicBezTo>
                    <a:pt x="25590" y="10417"/>
                    <a:pt x="31680" y="7460"/>
                    <a:pt x="35866" y="2798"/>
                  </a:cubicBezTo>
                  <a:lnTo>
                    <a:pt x="35866" y="2798"/>
                  </a:lnTo>
                  <a:cubicBezTo>
                    <a:pt x="32532" y="2823"/>
                    <a:pt x="28572" y="3450"/>
                    <a:pt x="27294" y="4101"/>
                  </a:cubicBezTo>
                  <a:cubicBezTo>
                    <a:pt x="24612" y="5530"/>
                    <a:pt x="25590" y="4928"/>
                    <a:pt x="21454" y="6056"/>
                  </a:cubicBezTo>
                  <a:cubicBezTo>
                    <a:pt x="20763" y="6246"/>
                    <a:pt x="20046" y="6333"/>
                    <a:pt x="19309" y="6333"/>
                  </a:cubicBezTo>
                  <a:cubicBezTo>
                    <a:pt x="15662" y="6333"/>
                    <a:pt x="11527" y="4189"/>
                    <a:pt x="7670" y="1645"/>
                  </a:cubicBezTo>
                  <a:cubicBezTo>
                    <a:pt x="5843" y="422"/>
                    <a:pt x="4429" y="1"/>
                    <a:pt x="3072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1790250" y="733100"/>
              <a:ext cx="664800" cy="158550"/>
            </a:xfrm>
            <a:custGeom>
              <a:avLst/>
              <a:gdLst/>
              <a:ahLst/>
              <a:cxnLst/>
              <a:rect l="l" t="t" r="r" b="b"/>
              <a:pathLst>
                <a:path w="26592" h="6342" extrusionOk="0">
                  <a:moveTo>
                    <a:pt x="13885" y="1"/>
                  </a:moveTo>
                  <a:cubicBezTo>
                    <a:pt x="8647" y="1"/>
                    <a:pt x="3835" y="1755"/>
                    <a:pt x="0" y="4712"/>
                  </a:cubicBezTo>
                  <a:cubicBezTo>
                    <a:pt x="2207" y="5280"/>
                    <a:pt x="4502" y="5371"/>
                    <a:pt x="6220" y="5371"/>
                  </a:cubicBezTo>
                  <a:cubicBezTo>
                    <a:pt x="6551" y="5371"/>
                    <a:pt x="6860" y="5368"/>
                    <a:pt x="7143" y="5364"/>
                  </a:cubicBezTo>
                  <a:cubicBezTo>
                    <a:pt x="9624" y="5339"/>
                    <a:pt x="11955" y="4763"/>
                    <a:pt x="14336" y="4462"/>
                  </a:cubicBezTo>
                  <a:cubicBezTo>
                    <a:pt x="14485" y="4442"/>
                    <a:pt x="14630" y="4432"/>
                    <a:pt x="14774" y="4432"/>
                  </a:cubicBezTo>
                  <a:cubicBezTo>
                    <a:pt x="16811" y="4432"/>
                    <a:pt x="18330" y="6342"/>
                    <a:pt x="21077" y="6342"/>
                  </a:cubicBezTo>
                  <a:cubicBezTo>
                    <a:pt x="21255" y="6342"/>
                    <a:pt x="21440" y="6334"/>
                    <a:pt x="21629" y="6316"/>
                  </a:cubicBezTo>
                  <a:cubicBezTo>
                    <a:pt x="24136" y="6091"/>
                    <a:pt x="25439" y="5013"/>
                    <a:pt x="26592" y="3860"/>
                  </a:cubicBezTo>
                  <a:cubicBezTo>
                    <a:pt x="22958" y="1429"/>
                    <a:pt x="18597" y="1"/>
                    <a:pt x="1388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1575325" y="1062675"/>
              <a:ext cx="1133500" cy="371550"/>
            </a:xfrm>
            <a:custGeom>
              <a:avLst/>
              <a:gdLst/>
              <a:ahLst/>
              <a:cxnLst/>
              <a:rect l="l" t="t" r="r" b="b"/>
              <a:pathLst>
                <a:path w="45340" h="14862" extrusionOk="0">
                  <a:moveTo>
                    <a:pt x="43184" y="1"/>
                  </a:moveTo>
                  <a:cubicBezTo>
                    <a:pt x="42883" y="251"/>
                    <a:pt x="42582" y="477"/>
                    <a:pt x="42281" y="702"/>
                  </a:cubicBezTo>
                  <a:cubicBezTo>
                    <a:pt x="40627" y="1905"/>
                    <a:pt x="38146" y="3986"/>
                    <a:pt x="36216" y="5364"/>
                  </a:cubicBezTo>
                  <a:cubicBezTo>
                    <a:pt x="35020" y="6207"/>
                    <a:pt x="33853" y="6460"/>
                    <a:pt x="31961" y="6460"/>
                  </a:cubicBezTo>
                  <a:cubicBezTo>
                    <a:pt x="30761" y="6460"/>
                    <a:pt x="29269" y="6358"/>
                    <a:pt x="27294" y="6241"/>
                  </a:cubicBezTo>
                  <a:cubicBezTo>
                    <a:pt x="26757" y="6210"/>
                    <a:pt x="26295" y="6195"/>
                    <a:pt x="25896" y="6195"/>
                  </a:cubicBezTo>
                  <a:cubicBezTo>
                    <a:pt x="22515" y="6195"/>
                    <a:pt x="23606" y="7271"/>
                    <a:pt x="21028" y="8347"/>
                  </a:cubicBezTo>
                  <a:cubicBezTo>
                    <a:pt x="18444" y="9416"/>
                    <a:pt x="17880" y="9713"/>
                    <a:pt x="15322" y="9713"/>
                  </a:cubicBezTo>
                  <a:cubicBezTo>
                    <a:pt x="15002" y="9713"/>
                    <a:pt x="14651" y="9708"/>
                    <a:pt x="14261" y="9700"/>
                  </a:cubicBezTo>
                  <a:cubicBezTo>
                    <a:pt x="10727" y="9625"/>
                    <a:pt x="9299" y="7670"/>
                    <a:pt x="6542" y="5790"/>
                  </a:cubicBezTo>
                  <a:cubicBezTo>
                    <a:pt x="4286" y="4286"/>
                    <a:pt x="2532" y="3560"/>
                    <a:pt x="452" y="3509"/>
                  </a:cubicBezTo>
                  <a:cubicBezTo>
                    <a:pt x="276" y="4161"/>
                    <a:pt x="126" y="4813"/>
                    <a:pt x="1" y="5489"/>
                  </a:cubicBezTo>
                  <a:cubicBezTo>
                    <a:pt x="1354" y="6166"/>
                    <a:pt x="1955" y="7946"/>
                    <a:pt x="3309" y="9123"/>
                  </a:cubicBezTo>
                  <a:cubicBezTo>
                    <a:pt x="5121" y="10657"/>
                    <a:pt x="11566" y="13182"/>
                    <a:pt x="15711" y="13182"/>
                  </a:cubicBezTo>
                  <a:cubicBezTo>
                    <a:pt x="16037" y="13182"/>
                    <a:pt x="16348" y="13166"/>
                    <a:pt x="16642" y="13134"/>
                  </a:cubicBezTo>
                  <a:cubicBezTo>
                    <a:pt x="20702" y="12682"/>
                    <a:pt x="20101" y="11254"/>
                    <a:pt x="23384" y="10126"/>
                  </a:cubicBezTo>
                  <a:cubicBezTo>
                    <a:pt x="24259" y="9828"/>
                    <a:pt x="24856" y="9689"/>
                    <a:pt x="25284" y="9689"/>
                  </a:cubicBezTo>
                  <a:cubicBezTo>
                    <a:pt x="26476" y="9689"/>
                    <a:pt x="26374" y="10761"/>
                    <a:pt x="27369" y="12457"/>
                  </a:cubicBezTo>
                  <a:cubicBezTo>
                    <a:pt x="28310" y="14077"/>
                    <a:pt x="31598" y="14861"/>
                    <a:pt x="34451" y="14861"/>
                  </a:cubicBezTo>
                  <a:cubicBezTo>
                    <a:pt x="35703" y="14861"/>
                    <a:pt x="36871" y="14710"/>
                    <a:pt x="37720" y="14412"/>
                  </a:cubicBezTo>
                  <a:cubicBezTo>
                    <a:pt x="40151" y="13560"/>
                    <a:pt x="42933" y="13735"/>
                    <a:pt x="45038" y="13334"/>
                  </a:cubicBezTo>
                  <a:cubicBezTo>
                    <a:pt x="45239" y="12156"/>
                    <a:pt x="45339" y="10928"/>
                    <a:pt x="45339" y="9700"/>
                  </a:cubicBezTo>
                  <a:cubicBezTo>
                    <a:pt x="45339" y="8923"/>
                    <a:pt x="45314" y="8196"/>
                    <a:pt x="45239" y="7444"/>
                  </a:cubicBezTo>
                  <a:cubicBezTo>
                    <a:pt x="45020" y="7225"/>
                    <a:pt x="44791" y="7132"/>
                    <a:pt x="44538" y="7132"/>
                  </a:cubicBezTo>
                  <a:cubicBezTo>
                    <a:pt x="43665" y="7132"/>
                    <a:pt x="42516" y="8248"/>
                    <a:pt x="40552" y="9123"/>
                  </a:cubicBezTo>
                  <a:cubicBezTo>
                    <a:pt x="37921" y="10251"/>
                    <a:pt x="37344" y="11404"/>
                    <a:pt x="34938" y="12006"/>
                  </a:cubicBezTo>
                  <a:cubicBezTo>
                    <a:pt x="34627" y="12084"/>
                    <a:pt x="34339" y="12120"/>
                    <a:pt x="34076" y="12120"/>
                  </a:cubicBezTo>
                  <a:cubicBezTo>
                    <a:pt x="32306" y="12120"/>
                    <a:pt x="31632" y="10478"/>
                    <a:pt x="32156" y="8798"/>
                  </a:cubicBezTo>
                  <a:cubicBezTo>
                    <a:pt x="32401" y="8001"/>
                    <a:pt x="32921" y="7804"/>
                    <a:pt x="33593" y="7804"/>
                  </a:cubicBezTo>
                  <a:cubicBezTo>
                    <a:pt x="34254" y="7804"/>
                    <a:pt x="35061" y="7994"/>
                    <a:pt x="35900" y="7994"/>
                  </a:cubicBezTo>
                  <a:cubicBezTo>
                    <a:pt x="36303" y="7994"/>
                    <a:pt x="36714" y="7950"/>
                    <a:pt x="37119" y="7820"/>
                  </a:cubicBezTo>
                  <a:cubicBezTo>
                    <a:pt x="39199" y="7144"/>
                    <a:pt x="41830" y="4738"/>
                    <a:pt x="42733" y="4111"/>
                  </a:cubicBezTo>
                  <a:cubicBezTo>
                    <a:pt x="43033" y="3885"/>
                    <a:pt x="43610" y="3284"/>
                    <a:pt x="44211" y="2557"/>
                  </a:cubicBezTo>
                  <a:cubicBezTo>
                    <a:pt x="43911" y="1680"/>
                    <a:pt x="43585" y="828"/>
                    <a:pt x="43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1569675" y="1373450"/>
              <a:ext cx="1104675" cy="161625"/>
            </a:xfrm>
            <a:custGeom>
              <a:avLst/>
              <a:gdLst/>
              <a:ahLst/>
              <a:cxnLst/>
              <a:rect l="l" t="t" r="r" b="b"/>
              <a:pathLst>
                <a:path w="44187" h="6465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527"/>
                    <a:pt x="151" y="1053"/>
                    <a:pt x="252" y="1580"/>
                  </a:cubicBezTo>
                  <a:cubicBezTo>
                    <a:pt x="3184" y="1605"/>
                    <a:pt x="7094" y="1805"/>
                    <a:pt x="8773" y="3209"/>
                  </a:cubicBezTo>
                  <a:cubicBezTo>
                    <a:pt x="10805" y="4937"/>
                    <a:pt x="13686" y="5294"/>
                    <a:pt x="15753" y="5294"/>
                  </a:cubicBezTo>
                  <a:cubicBezTo>
                    <a:pt x="15904" y="5294"/>
                    <a:pt x="16050" y="5292"/>
                    <a:pt x="16192" y="5289"/>
                  </a:cubicBezTo>
                  <a:cubicBezTo>
                    <a:pt x="18060" y="5222"/>
                    <a:pt x="21348" y="4208"/>
                    <a:pt x="23624" y="4208"/>
                  </a:cubicBezTo>
                  <a:cubicBezTo>
                    <a:pt x="23913" y="4208"/>
                    <a:pt x="24186" y="4225"/>
                    <a:pt x="24437" y="4261"/>
                  </a:cubicBezTo>
                  <a:cubicBezTo>
                    <a:pt x="26550" y="4567"/>
                    <a:pt x="26420" y="6037"/>
                    <a:pt x="28310" y="6037"/>
                  </a:cubicBezTo>
                  <a:cubicBezTo>
                    <a:pt x="28438" y="6037"/>
                    <a:pt x="28575" y="6030"/>
                    <a:pt x="28723" y="6016"/>
                  </a:cubicBezTo>
                  <a:cubicBezTo>
                    <a:pt x="29352" y="5954"/>
                    <a:pt x="30473" y="5926"/>
                    <a:pt x="31823" y="5926"/>
                  </a:cubicBezTo>
                  <a:cubicBezTo>
                    <a:pt x="35422" y="5926"/>
                    <a:pt x="40648" y="6125"/>
                    <a:pt x="42507" y="6417"/>
                  </a:cubicBezTo>
                  <a:cubicBezTo>
                    <a:pt x="42734" y="6451"/>
                    <a:pt x="42929" y="6464"/>
                    <a:pt x="43104" y="6464"/>
                  </a:cubicBezTo>
                  <a:cubicBezTo>
                    <a:pt x="43315" y="6464"/>
                    <a:pt x="43495" y="6444"/>
                    <a:pt x="43660" y="6417"/>
                  </a:cubicBezTo>
                  <a:cubicBezTo>
                    <a:pt x="43836" y="5991"/>
                    <a:pt x="44036" y="5540"/>
                    <a:pt x="44187" y="5089"/>
                  </a:cubicBezTo>
                  <a:cubicBezTo>
                    <a:pt x="41605" y="4838"/>
                    <a:pt x="37169" y="4487"/>
                    <a:pt x="35615" y="4437"/>
                  </a:cubicBezTo>
                  <a:cubicBezTo>
                    <a:pt x="35091" y="4416"/>
                    <a:pt x="34654" y="4408"/>
                    <a:pt x="34260" y="4408"/>
                  </a:cubicBezTo>
                  <a:cubicBezTo>
                    <a:pt x="33185" y="4408"/>
                    <a:pt x="32435" y="4466"/>
                    <a:pt x="31118" y="4466"/>
                  </a:cubicBezTo>
                  <a:cubicBezTo>
                    <a:pt x="30636" y="4466"/>
                    <a:pt x="30078" y="4458"/>
                    <a:pt x="29400" y="4437"/>
                  </a:cubicBezTo>
                  <a:cubicBezTo>
                    <a:pt x="26449" y="4345"/>
                    <a:pt x="26254" y="2375"/>
                    <a:pt x="24069" y="2375"/>
                  </a:cubicBezTo>
                  <a:cubicBezTo>
                    <a:pt x="23861" y="2375"/>
                    <a:pt x="23634" y="2393"/>
                    <a:pt x="23385" y="2432"/>
                  </a:cubicBezTo>
                  <a:cubicBezTo>
                    <a:pt x="20552" y="2883"/>
                    <a:pt x="20402" y="3259"/>
                    <a:pt x="16567" y="3785"/>
                  </a:cubicBezTo>
                  <a:cubicBezTo>
                    <a:pt x="15992" y="3865"/>
                    <a:pt x="15484" y="3901"/>
                    <a:pt x="15028" y="3901"/>
                  </a:cubicBezTo>
                  <a:cubicBezTo>
                    <a:pt x="12467" y="3901"/>
                    <a:pt x="11533" y="2746"/>
                    <a:pt x="9299" y="1555"/>
                  </a:cubicBezTo>
                  <a:cubicBezTo>
                    <a:pt x="7420" y="552"/>
                    <a:pt x="3109" y="7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1731975" y="809550"/>
              <a:ext cx="976850" cy="1067075"/>
            </a:xfrm>
            <a:custGeom>
              <a:avLst/>
              <a:gdLst/>
              <a:ahLst/>
              <a:cxnLst/>
              <a:rect l="l" t="t" r="r" b="b"/>
              <a:pathLst>
                <a:path w="39074" h="42683" extrusionOk="0">
                  <a:moveTo>
                    <a:pt x="27619" y="0"/>
                  </a:moveTo>
                  <a:lnTo>
                    <a:pt x="27619" y="0"/>
                  </a:lnTo>
                  <a:cubicBezTo>
                    <a:pt x="31730" y="4136"/>
                    <a:pt x="34286" y="9825"/>
                    <a:pt x="34286" y="16141"/>
                  </a:cubicBezTo>
                  <a:cubicBezTo>
                    <a:pt x="34286" y="28747"/>
                    <a:pt x="24035" y="38998"/>
                    <a:pt x="11404" y="38998"/>
                  </a:cubicBezTo>
                  <a:cubicBezTo>
                    <a:pt x="7243" y="38998"/>
                    <a:pt x="3359" y="37870"/>
                    <a:pt x="0" y="35940"/>
                  </a:cubicBezTo>
                  <a:lnTo>
                    <a:pt x="0" y="35940"/>
                  </a:lnTo>
                  <a:cubicBezTo>
                    <a:pt x="4136" y="40101"/>
                    <a:pt x="9875" y="42682"/>
                    <a:pt x="16216" y="42682"/>
                  </a:cubicBezTo>
                  <a:cubicBezTo>
                    <a:pt x="28848" y="42682"/>
                    <a:pt x="39073" y="32457"/>
                    <a:pt x="39073" y="19825"/>
                  </a:cubicBezTo>
                  <a:cubicBezTo>
                    <a:pt x="39073" y="11354"/>
                    <a:pt x="34462" y="3960"/>
                    <a:pt x="27619" y="0"/>
                  </a:cubicBezTo>
                  <a:close/>
                </a:path>
              </a:pathLst>
            </a:custGeom>
            <a:solidFill>
              <a:srgbClr val="CB5568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  <a:effectLst/>
      </p:bgPr>
    </p:bg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5"/>
          <p:cNvSpPr/>
          <p:nvPr/>
        </p:nvSpPr>
        <p:spPr>
          <a:xfrm rot="-9370905">
            <a:off x="-108092" y="-662208"/>
            <a:ext cx="9732453" cy="5741531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90" name="Google Shape;69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15"/>
          <p:cNvSpPr/>
          <p:nvPr/>
        </p:nvSpPr>
        <p:spPr>
          <a:xfrm rot="5400000" flipH="1">
            <a:off x="-2054751" y="-2695254"/>
            <a:ext cx="6090356" cy="6730506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2" name="Google Shape;692;p15"/>
          <p:cNvGrpSpPr/>
          <p:nvPr/>
        </p:nvGrpSpPr>
        <p:grpSpPr>
          <a:xfrm>
            <a:off x="8830437" y="4641113"/>
            <a:ext cx="406227" cy="388246"/>
            <a:chOff x="3483800" y="1530650"/>
            <a:chExt cx="1459674" cy="1397574"/>
          </a:xfrm>
        </p:grpSpPr>
        <p:sp>
          <p:nvSpPr>
            <p:cNvPr id="693" name="Google Shape;693;p15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5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rot="3907081">
            <a:off x="8616760" y="4004183"/>
            <a:ext cx="153542" cy="142591"/>
            <a:chOff x="3931664" y="3196564"/>
            <a:chExt cx="819834" cy="761359"/>
          </a:xfrm>
        </p:grpSpPr>
        <p:sp>
          <p:nvSpPr>
            <p:cNvPr id="703" name="Google Shape;703;p15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" name="Google Shape;706;p15"/>
          <p:cNvGrpSpPr/>
          <p:nvPr/>
        </p:nvGrpSpPr>
        <p:grpSpPr>
          <a:xfrm rot="-2977161">
            <a:off x="8962885" y="3149974"/>
            <a:ext cx="288648" cy="268060"/>
            <a:chOff x="3931664" y="3196564"/>
            <a:chExt cx="819834" cy="761359"/>
          </a:xfrm>
        </p:grpSpPr>
        <p:sp>
          <p:nvSpPr>
            <p:cNvPr id="707" name="Google Shape;707;p15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5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15"/>
          <p:cNvGrpSpPr/>
          <p:nvPr/>
        </p:nvGrpSpPr>
        <p:grpSpPr>
          <a:xfrm>
            <a:off x="239179" y="908649"/>
            <a:ext cx="309897" cy="287794"/>
            <a:chOff x="3931664" y="3196564"/>
            <a:chExt cx="819834" cy="761359"/>
          </a:xfrm>
        </p:grpSpPr>
        <p:sp>
          <p:nvSpPr>
            <p:cNvPr id="711" name="Google Shape;711;p15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5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5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15"/>
          <p:cNvGrpSpPr/>
          <p:nvPr/>
        </p:nvGrpSpPr>
        <p:grpSpPr>
          <a:xfrm rot="3907081">
            <a:off x="128235" y="1501958"/>
            <a:ext cx="153542" cy="142591"/>
            <a:chOff x="3931664" y="3196564"/>
            <a:chExt cx="819834" cy="761359"/>
          </a:xfrm>
        </p:grpSpPr>
        <p:sp>
          <p:nvSpPr>
            <p:cNvPr id="715" name="Google Shape;715;p15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5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5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8" name="Google Shape;718;p15"/>
          <p:cNvSpPr txBox="1">
            <a:spLocks noGrp="1"/>
          </p:cNvSpPr>
          <p:nvPr>
            <p:ph type="subTitle" idx="1"/>
          </p:nvPr>
        </p:nvSpPr>
        <p:spPr>
          <a:xfrm>
            <a:off x="720000" y="1875650"/>
            <a:ext cx="5969100" cy="2727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719" name="Google Shape;719;p15"/>
          <p:cNvSpPr txBox="1">
            <a:spLocks noGrp="1"/>
          </p:cNvSpPr>
          <p:nvPr>
            <p:ph type="title"/>
          </p:nvPr>
        </p:nvSpPr>
        <p:spPr>
          <a:xfrm>
            <a:off x="4572000" y="431350"/>
            <a:ext cx="3852000" cy="47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20" name="Google Shape;720;p15"/>
          <p:cNvGrpSpPr/>
          <p:nvPr/>
        </p:nvGrpSpPr>
        <p:grpSpPr>
          <a:xfrm rot="-895738">
            <a:off x="715843" y="-317192"/>
            <a:ext cx="1016157" cy="1012457"/>
            <a:chOff x="4134250" y="882850"/>
            <a:chExt cx="843375" cy="844025"/>
          </a:xfrm>
        </p:grpSpPr>
        <p:sp>
          <p:nvSpPr>
            <p:cNvPr id="721" name="Google Shape;721;p15"/>
            <p:cNvSpPr/>
            <p:nvPr/>
          </p:nvSpPr>
          <p:spPr>
            <a:xfrm>
              <a:off x="4134250" y="882850"/>
              <a:ext cx="843375" cy="844025"/>
            </a:xfrm>
            <a:custGeom>
              <a:avLst/>
              <a:gdLst/>
              <a:ahLst/>
              <a:cxnLst/>
              <a:rect l="l" t="t" r="r" b="b"/>
              <a:pathLst>
                <a:path w="33735" h="33761" extrusionOk="0">
                  <a:moveTo>
                    <a:pt x="16867" y="1"/>
                  </a:moveTo>
                  <a:cubicBezTo>
                    <a:pt x="7544" y="1"/>
                    <a:pt x="0" y="7570"/>
                    <a:pt x="0" y="16893"/>
                  </a:cubicBezTo>
                  <a:cubicBezTo>
                    <a:pt x="0" y="26191"/>
                    <a:pt x="7544" y="33760"/>
                    <a:pt x="16867" y="33760"/>
                  </a:cubicBezTo>
                  <a:cubicBezTo>
                    <a:pt x="26191" y="33760"/>
                    <a:pt x="33735" y="26191"/>
                    <a:pt x="33735" y="16893"/>
                  </a:cubicBezTo>
                  <a:cubicBezTo>
                    <a:pt x="33735" y="7570"/>
                    <a:pt x="26191" y="1"/>
                    <a:pt x="16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5"/>
            <p:cNvSpPr/>
            <p:nvPr/>
          </p:nvSpPr>
          <p:spPr>
            <a:xfrm>
              <a:off x="4752650" y="944875"/>
              <a:ext cx="224975" cy="670475"/>
            </a:xfrm>
            <a:custGeom>
              <a:avLst/>
              <a:gdLst/>
              <a:ahLst/>
              <a:cxnLst/>
              <a:rect l="l" t="t" r="r" b="b"/>
              <a:pathLst>
                <a:path w="8999" h="26819" extrusionOk="0">
                  <a:moveTo>
                    <a:pt x="878" y="1"/>
                  </a:moveTo>
                  <a:lnTo>
                    <a:pt x="878" y="1"/>
                  </a:lnTo>
                  <a:cubicBezTo>
                    <a:pt x="1" y="1580"/>
                    <a:pt x="803" y="2432"/>
                    <a:pt x="2031" y="6617"/>
                  </a:cubicBezTo>
                  <a:cubicBezTo>
                    <a:pt x="3610" y="11931"/>
                    <a:pt x="6693" y="10051"/>
                    <a:pt x="5264" y="14412"/>
                  </a:cubicBezTo>
                  <a:cubicBezTo>
                    <a:pt x="3836" y="18748"/>
                    <a:pt x="3259" y="19951"/>
                    <a:pt x="3059" y="22407"/>
                  </a:cubicBezTo>
                  <a:cubicBezTo>
                    <a:pt x="2883" y="24587"/>
                    <a:pt x="2758" y="23359"/>
                    <a:pt x="3510" y="26818"/>
                  </a:cubicBezTo>
                  <a:cubicBezTo>
                    <a:pt x="6893" y="23735"/>
                    <a:pt x="8999" y="19324"/>
                    <a:pt x="8999" y="14412"/>
                  </a:cubicBezTo>
                  <a:cubicBezTo>
                    <a:pt x="8999" y="8297"/>
                    <a:pt x="5740" y="2958"/>
                    <a:pt x="878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5"/>
            <p:cNvSpPr/>
            <p:nvPr/>
          </p:nvSpPr>
          <p:spPr>
            <a:xfrm>
              <a:off x="4350400" y="882850"/>
              <a:ext cx="397275" cy="844025"/>
            </a:xfrm>
            <a:custGeom>
              <a:avLst/>
              <a:gdLst/>
              <a:ahLst/>
              <a:cxnLst/>
              <a:rect l="l" t="t" r="r" b="b"/>
              <a:pathLst>
                <a:path w="15891" h="33761" extrusionOk="0">
                  <a:moveTo>
                    <a:pt x="8221" y="1"/>
                  </a:moveTo>
                  <a:cubicBezTo>
                    <a:pt x="6091" y="1"/>
                    <a:pt x="4061" y="427"/>
                    <a:pt x="2181" y="1154"/>
                  </a:cubicBezTo>
                  <a:cubicBezTo>
                    <a:pt x="2106" y="2407"/>
                    <a:pt x="2457" y="3885"/>
                    <a:pt x="2457" y="7144"/>
                  </a:cubicBezTo>
                  <a:cubicBezTo>
                    <a:pt x="2457" y="12081"/>
                    <a:pt x="3359" y="10427"/>
                    <a:pt x="2156" y="13885"/>
                  </a:cubicBezTo>
                  <a:cubicBezTo>
                    <a:pt x="978" y="17344"/>
                    <a:pt x="1" y="18748"/>
                    <a:pt x="828" y="22056"/>
                  </a:cubicBezTo>
                  <a:cubicBezTo>
                    <a:pt x="1655" y="25339"/>
                    <a:pt x="2833" y="24462"/>
                    <a:pt x="2306" y="28046"/>
                  </a:cubicBezTo>
                  <a:cubicBezTo>
                    <a:pt x="2056" y="29800"/>
                    <a:pt x="803" y="30803"/>
                    <a:pt x="101" y="31680"/>
                  </a:cubicBezTo>
                  <a:cubicBezTo>
                    <a:pt x="2507" y="33008"/>
                    <a:pt x="5289" y="33760"/>
                    <a:pt x="8221" y="33760"/>
                  </a:cubicBezTo>
                  <a:cubicBezTo>
                    <a:pt x="10577" y="33760"/>
                    <a:pt x="12808" y="33284"/>
                    <a:pt x="14863" y="32407"/>
                  </a:cubicBezTo>
                  <a:cubicBezTo>
                    <a:pt x="14687" y="29399"/>
                    <a:pt x="13835" y="25264"/>
                    <a:pt x="14011" y="23109"/>
                  </a:cubicBezTo>
                  <a:cubicBezTo>
                    <a:pt x="14236" y="20251"/>
                    <a:pt x="15890" y="18597"/>
                    <a:pt x="15439" y="16216"/>
                  </a:cubicBezTo>
                  <a:cubicBezTo>
                    <a:pt x="14988" y="13810"/>
                    <a:pt x="13785" y="12081"/>
                    <a:pt x="13484" y="9550"/>
                  </a:cubicBezTo>
                  <a:cubicBezTo>
                    <a:pt x="13184" y="6993"/>
                    <a:pt x="13710" y="7219"/>
                    <a:pt x="14086" y="3459"/>
                  </a:cubicBezTo>
                  <a:cubicBezTo>
                    <a:pt x="14161" y="2607"/>
                    <a:pt x="14462" y="1930"/>
                    <a:pt x="14838" y="1354"/>
                  </a:cubicBezTo>
                  <a:cubicBezTo>
                    <a:pt x="12808" y="502"/>
                    <a:pt x="10577" y="1"/>
                    <a:pt x="8221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5"/>
            <p:cNvSpPr/>
            <p:nvPr/>
          </p:nvSpPr>
          <p:spPr>
            <a:xfrm>
              <a:off x="4483225" y="882850"/>
              <a:ext cx="139975" cy="844025"/>
            </a:xfrm>
            <a:custGeom>
              <a:avLst/>
              <a:gdLst/>
              <a:ahLst/>
              <a:cxnLst/>
              <a:rect l="l" t="t" r="r" b="b"/>
              <a:pathLst>
                <a:path w="5599" h="33761" extrusionOk="0">
                  <a:moveTo>
                    <a:pt x="2908" y="1"/>
                  </a:moveTo>
                  <a:cubicBezTo>
                    <a:pt x="2257" y="1"/>
                    <a:pt x="1605" y="51"/>
                    <a:pt x="953" y="126"/>
                  </a:cubicBezTo>
                  <a:cubicBezTo>
                    <a:pt x="452" y="1329"/>
                    <a:pt x="302" y="3159"/>
                    <a:pt x="978" y="4888"/>
                  </a:cubicBezTo>
                  <a:cubicBezTo>
                    <a:pt x="1956" y="7369"/>
                    <a:pt x="1204" y="11279"/>
                    <a:pt x="1129" y="15013"/>
                  </a:cubicBezTo>
                  <a:cubicBezTo>
                    <a:pt x="1054" y="18748"/>
                    <a:pt x="1354" y="17921"/>
                    <a:pt x="1129" y="21530"/>
                  </a:cubicBezTo>
                  <a:cubicBezTo>
                    <a:pt x="1064" y="22558"/>
                    <a:pt x="1210" y="22891"/>
                    <a:pt x="1456" y="22891"/>
                  </a:cubicBezTo>
                  <a:cubicBezTo>
                    <a:pt x="1908" y="22891"/>
                    <a:pt x="2700" y="21765"/>
                    <a:pt x="3146" y="21765"/>
                  </a:cubicBezTo>
                  <a:cubicBezTo>
                    <a:pt x="3303" y="21765"/>
                    <a:pt x="3418" y="21905"/>
                    <a:pt x="3460" y="22281"/>
                  </a:cubicBezTo>
                  <a:cubicBezTo>
                    <a:pt x="3685" y="24312"/>
                    <a:pt x="4362" y="24763"/>
                    <a:pt x="2708" y="27745"/>
                  </a:cubicBezTo>
                  <a:cubicBezTo>
                    <a:pt x="1054" y="30753"/>
                    <a:pt x="1" y="30778"/>
                    <a:pt x="1054" y="32256"/>
                  </a:cubicBezTo>
                  <a:cubicBezTo>
                    <a:pt x="1379" y="32708"/>
                    <a:pt x="1705" y="33234"/>
                    <a:pt x="2056" y="33710"/>
                  </a:cubicBezTo>
                  <a:cubicBezTo>
                    <a:pt x="2332" y="33735"/>
                    <a:pt x="2608" y="33760"/>
                    <a:pt x="2908" y="33760"/>
                  </a:cubicBezTo>
                  <a:cubicBezTo>
                    <a:pt x="3184" y="33760"/>
                    <a:pt x="3460" y="33735"/>
                    <a:pt x="3735" y="33710"/>
                  </a:cubicBezTo>
                  <a:cubicBezTo>
                    <a:pt x="3560" y="33159"/>
                    <a:pt x="3284" y="32482"/>
                    <a:pt x="3785" y="31129"/>
                  </a:cubicBezTo>
                  <a:cubicBezTo>
                    <a:pt x="4562" y="28873"/>
                    <a:pt x="5389" y="25565"/>
                    <a:pt x="5314" y="23936"/>
                  </a:cubicBezTo>
                  <a:cubicBezTo>
                    <a:pt x="5245" y="22418"/>
                    <a:pt x="5598" y="18960"/>
                    <a:pt x="4573" y="18960"/>
                  </a:cubicBezTo>
                  <a:cubicBezTo>
                    <a:pt x="4481" y="18960"/>
                    <a:pt x="4378" y="18988"/>
                    <a:pt x="4262" y="19048"/>
                  </a:cubicBezTo>
                  <a:cubicBezTo>
                    <a:pt x="3924" y="19232"/>
                    <a:pt x="3685" y="19320"/>
                    <a:pt x="3509" y="19320"/>
                  </a:cubicBezTo>
                  <a:cubicBezTo>
                    <a:pt x="2968" y="19320"/>
                    <a:pt x="3042" y="18482"/>
                    <a:pt x="2758" y="17043"/>
                  </a:cubicBezTo>
                  <a:cubicBezTo>
                    <a:pt x="2407" y="15164"/>
                    <a:pt x="2482" y="10427"/>
                    <a:pt x="2933" y="7369"/>
                  </a:cubicBezTo>
                  <a:cubicBezTo>
                    <a:pt x="3234" y="5189"/>
                    <a:pt x="3660" y="1905"/>
                    <a:pt x="3760" y="51"/>
                  </a:cubicBezTo>
                  <a:cubicBezTo>
                    <a:pt x="3485" y="26"/>
                    <a:pt x="3209" y="1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5"/>
            <p:cNvSpPr/>
            <p:nvPr/>
          </p:nvSpPr>
          <p:spPr>
            <a:xfrm>
              <a:off x="4270825" y="927350"/>
              <a:ext cx="706800" cy="799525"/>
            </a:xfrm>
            <a:custGeom>
              <a:avLst/>
              <a:gdLst/>
              <a:ahLst/>
              <a:cxnLst/>
              <a:rect l="l" t="t" r="r" b="b"/>
              <a:pathLst>
                <a:path w="28272" h="31981" extrusionOk="0">
                  <a:moveTo>
                    <a:pt x="18923" y="0"/>
                  </a:moveTo>
                  <a:lnTo>
                    <a:pt x="18923" y="0"/>
                  </a:lnTo>
                  <a:cubicBezTo>
                    <a:pt x="22256" y="3083"/>
                    <a:pt x="24387" y="7494"/>
                    <a:pt x="24387" y="12406"/>
                  </a:cubicBezTo>
                  <a:cubicBezTo>
                    <a:pt x="24387" y="21730"/>
                    <a:pt x="16818" y="29298"/>
                    <a:pt x="7520" y="29298"/>
                  </a:cubicBezTo>
                  <a:cubicBezTo>
                    <a:pt x="4813" y="29298"/>
                    <a:pt x="2256" y="28647"/>
                    <a:pt x="1" y="27519"/>
                  </a:cubicBezTo>
                  <a:lnTo>
                    <a:pt x="1" y="27519"/>
                  </a:lnTo>
                  <a:cubicBezTo>
                    <a:pt x="3008" y="30276"/>
                    <a:pt x="6993" y="31980"/>
                    <a:pt x="11404" y="31980"/>
                  </a:cubicBezTo>
                  <a:cubicBezTo>
                    <a:pt x="20728" y="31980"/>
                    <a:pt x="28272" y="24411"/>
                    <a:pt x="28272" y="15113"/>
                  </a:cubicBezTo>
                  <a:cubicBezTo>
                    <a:pt x="28272" y="8496"/>
                    <a:pt x="24462" y="2782"/>
                    <a:pt x="18923" y="0"/>
                  </a:cubicBezTo>
                  <a:close/>
                </a:path>
              </a:pathLst>
            </a:custGeom>
            <a:solidFill>
              <a:srgbClr val="5D4682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31350"/>
            <a:ext cx="77040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uprum"/>
              <a:buNone/>
              <a:defRPr sz="36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1" r:id="rId9"/>
    <p:sldLayoutId id="2147483663" r:id="rId10"/>
    <p:sldLayoutId id="2147483666" r:id="rId11"/>
    <p:sldLayoutId id="2147483672" r:id="rId12"/>
    <p:sldLayoutId id="2147483676" r:id="rId13"/>
    <p:sldLayoutId id="2147483677" r:id="rId14"/>
    <p:sldLayoutId id="2147483678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00FF00"/>
          </p15:clr>
        </p15:guide>
        <p15:guide id="2" pos="2880">
          <p15:clr>
            <a:srgbClr val="00FF00"/>
          </p15:clr>
        </p15:guide>
        <p15:guide id="3" pos="454">
          <p15:clr>
            <a:srgbClr val="00FF00"/>
          </p15:clr>
        </p15:guide>
        <p15:guide id="4" pos="5306">
          <p15:clr>
            <a:srgbClr val="00FF00"/>
          </p15:clr>
        </p15:guide>
        <p15:guide id="5" orient="horz" pos="340">
          <p15:clr>
            <a:srgbClr val="00FF00"/>
          </p15:clr>
        </p15:guide>
        <p15:guide id="6" orient="horz" pos="2900">
          <p15:clr>
            <a:srgbClr val="00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35"/>
          <p:cNvSpPr txBox="1">
            <a:spLocks noGrp="1"/>
          </p:cNvSpPr>
          <p:nvPr>
            <p:ph type="ctrTitle"/>
          </p:nvPr>
        </p:nvSpPr>
        <p:spPr>
          <a:xfrm>
            <a:off x="1755300" y="1795813"/>
            <a:ext cx="5633400" cy="98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Gaurdians of Space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1C5010-4DA7-C7DC-16D1-C6445CD2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DE9103-0AF5-A055-360C-966EDFDD0BA5}"/>
              </a:ext>
            </a:extLst>
          </p:cNvPr>
          <p:cNvSpPr txBox="1"/>
          <p:nvPr/>
        </p:nvSpPr>
        <p:spPr>
          <a:xfrm>
            <a:off x="161365" y="1990165"/>
            <a:ext cx="26356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Continuous running Background                        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4DE674-E2EC-FAE8-8C4F-C02B69EC5FFE}"/>
              </a:ext>
            </a:extLst>
          </p:cNvPr>
          <p:cNvSpPr txBox="1"/>
          <p:nvPr/>
        </p:nvSpPr>
        <p:spPr>
          <a:xfrm>
            <a:off x="6235857" y="1990165"/>
            <a:ext cx="2623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Controllable                          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596AAC-51E6-1EF6-3D46-072CDBCC6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511" y="1721929"/>
            <a:ext cx="2482978" cy="249567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" name="Google Shape;2266;p63"/>
          <p:cNvSpPr txBox="1">
            <a:spLocks noGrp="1"/>
          </p:cNvSpPr>
          <p:nvPr>
            <p:ph type="title"/>
          </p:nvPr>
        </p:nvSpPr>
        <p:spPr>
          <a:xfrm>
            <a:off x="99893" y="691294"/>
            <a:ext cx="4098597" cy="10930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Polymorphism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3BD028-4A46-472F-C6AF-15CFF60BF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804" y="3549091"/>
            <a:ext cx="3191684" cy="6156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6B4701-9316-7285-8859-7EABB5F26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536" y="1812653"/>
            <a:ext cx="2158820" cy="2719283"/>
          </a:xfrm>
          <a:prstGeom prst="rect">
            <a:avLst/>
          </a:prstGeom>
        </p:spPr>
      </p:pic>
      <p:pic>
        <p:nvPicPr>
          <p:cNvPr id="7" name="Picture 6" descr="A group of words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30F00A06-D667-EE47-AB70-F56792EA7C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5804" y="1812653"/>
            <a:ext cx="2814815" cy="8646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691756-D4AC-E694-6FEB-64C5655361F3}"/>
              </a:ext>
            </a:extLst>
          </p:cNvPr>
          <p:cNvSpPr txBox="1"/>
          <p:nvPr/>
        </p:nvSpPr>
        <p:spPr>
          <a:xfrm>
            <a:off x="5591802" y="853555"/>
            <a:ext cx="2623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Virtuality                         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6356B5-6E8D-9C14-29CA-200CB7117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064" y="670000"/>
            <a:ext cx="7704000" cy="477300"/>
          </a:xfrm>
        </p:spPr>
        <p:txBody>
          <a:bodyPr/>
          <a:lstStyle/>
          <a:p>
            <a:r>
              <a:rPr lang="en-US" sz="6600" dirty="0"/>
              <a:t>File Handling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F0F151-F699-844B-B639-EAECF9ECE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51" y="1944250"/>
            <a:ext cx="5607338" cy="349268"/>
          </a:xfrm>
          <a:prstGeom prst="rect">
            <a:avLst/>
          </a:prstGeom>
        </p:spPr>
      </p:pic>
      <p:pic>
        <p:nvPicPr>
          <p:cNvPr id="8" name="Picture 7" descr="A screen 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3F9D1C44-1E03-83E4-B77D-80556AC8D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951" y="2849983"/>
            <a:ext cx="3340272" cy="17336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16132E-FF18-BDAE-75D3-2FF381CE23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0064" y="2425692"/>
            <a:ext cx="2495678" cy="292115"/>
          </a:xfrm>
          <a:prstGeom prst="rect">
            <a:avLst/>
          </a:prstGeom>
        </p:spPr>
      </p:pic>
      <p:pic>
        <p:nvPicPr>
          <p:cNvPr id="12" name="Picture 11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0FFA23E5-23A4-7B64-6728-EC3FEFACF4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8288" y="2919836"/>
            <a:ext cx="1320868" cy="166378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7E8EBE-35D5-893F-48CF-6DE17C2F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Lives and Game States </a:t>
            </a:r>
          </a:p>
        </p:txBody>
      </p:sp>
      <p:pic>
        <p:nvPicPr>
          <p:cNvPr id="30" name="Picture 29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7C76D59D-0682-55F9-1A06-B9751B244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067" y="1566483"/>
            <a:ext cx="1822473" cy="1706964"/>
          </a:xfrm>
          <a:prstGeom prst="rect">
            <a:avLst/>
          </a:prstGeom>
        </p:spPr>
      </p:pic>
      <p:pic>
        <p:nvPicPr>
          <p:cNvPr id="32" name="Picture 31" descr="A screen 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33F210A5-040B-DF45-0E35-FFC8B185A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408" y="1566483"/>
            <a:ext cx="5426110" cy="1430314"/>
          </a:xfrm>
          <a:prstGeom prst="rect">
            <a:avLst/>
          </a:prstGeom>
        </p:spPr>
      </p:pic>
      <p:pic>
        <p:nvPicPr>
          <p:cNvPr id="34" name="Picture 33" descr="A picture containing text, clock, font, digital clock&#10;&#10;Description automatically generated">
            <a:extLst>
              <a:ext uri="{FF2B5EF4-FFF2-40B4-BE49-F238E27FC236}">
                <a16:creationId xmlns:a16="http://schemas.microsoft.com/office/drawing/2014/main" id="{9773DEA8-0E91-5D01-0908-9E078BF425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407" y="3277845"/>
            <a:ext cx="1498827" cy="515222"/>
          </a:xfrm>
          <a:prstGeom prst="rect">
            <a:avLst/>
          </a:prstGeom>
        </p:spPr>
      </p:pic>
      <p:pic>
        <p:nvPicPr>
          <p:cNvPr id="36" name="Picture 35" descr="A black background with white text&#10;&#10;Description automatically generated with low confidence">
            <a:extLst>
              <a:ext uri="{FF2B5EF4-FFF2-40B4-BE49-F238E27FC236}">
                <a16:creationId xmlns:a16="http://schemas.microsoft.com/office/drawing/2014/main" id="{2B6C7689-690C-7EC9-AF4C-6B480E4C42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0944" y="3793067"/>
            <a:ext cx="3870190" cy="71481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D12DA2-11B0-6E3B-6FE2-E7D07DD41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8D0A13-202A-6D2C-A545-149937C5CCA8}"/>
              </a:ext>
            </a:extLst>
          </p:cNvPr>
          <p:cNvSpPr txBox="1"/>
          <p:nvPr/>
        </p:nvSpPr>
        <p:spPr>
          <a:xfrm>
            <a:off x="806824" y="1406178"/>
            <a:ext cx="405716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4"/>
                </a:solidFill>
              </a:rPr>
              <a:t>What have we learned?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accent4"/>
              </a:solidFill>
            </a:endParaRP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4"/>
                </a:solidFill>
              </a:rPr>
              <a:t>How could this have been improved?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accent4"/>
              </a:solidFill>
            </a:endParaRP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4"/>
                </a:solidFill>
              </a:rPr>
              <a:t>What are our future plans for this?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36"/>
          <p:cNvSpPr txBox="1">
            <a:spLocks noGrp="1"/>
          </p:cNvSpPr>
          <p:nvPr>
            <p:ph type="body" idx="1"/>
          </p:nvPr>
        </p:nvSpPr>
        <p:spPr>
          <a:xfrm>
            <a:off x="720000" y="1268500"/>
            <a:ext cx="7704000" cy="333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The </a:t>
            </a:r>
            <a:r>
              <a:rPr lang="en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basic concepts</a:t>
            </a:r>
            <a:r>
              <a:rPr lang="en" sz="2000" dirty="0"/>
              <a:t> that we </a:t>
            </a:r>
            <a:r>
              <a:rPr lang="en-US" sz="2000" dirty="0"/>
              <a:t>ha</a:t>
            </a:r>
            <a:r>
              <a:rPr lang="en" sz="2000" dirty="0"/>
              <a:t>ve used in our project are below: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sz="2000" dirty="0"/>
              <a:t>Data Encapsulation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sz="2000" dirty="0"/>
              <a:t>Inheritance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sz="2000" dirty="0"/>
              <a:t>Polymorphism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File Handling</a:t>
            </a:r>
            <a:endParaRPr sz="2000" dirty="0"/>
          </a:p>
        </p:txBody>
      </p:sp>
      <p:sp>
        <p:nvSpPr>
          <p:cNvPr id="1447" name="Google Shape;1447;p36"/>
          <p:cNvSpPr txBox="1">
            <a:spLocks noGrp="1"/>
          </p:cNvSpPr>
          <p:nvPr>
            <p:ph type="title"/>
          </p:nvPr>
        </p:nvSpPr>
        <p:spPr>
          <a:xfrm>
            <a:off x="720000" y="431350"/>
            <a:ext cx="7704000" cy="47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Details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font, design&#10;&#10;Description automatically generated">
            <a:extLst>
              <a:ext uri="{FF2B5EF4-FFF2-40B4-BE49-F238E27FC236}">
                <a16:creationId xmlns:a16="http://schemas.microsoft.com/office/drawing/2014/main" id="{A75FF474-AE01-994A-090D-8B2BBE278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6" y="199785"/>
            <a:ext cx="8971300" cy="48178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p56"/>
          <p:cNvSpPr txBox="1">
            <a:spLocks noGrp="1"/>
          </p:cNvSpPr>
          <p:nvPr>
            <p:ph type="title"/>
          </p:nvPr>
        </p:nvSpPr>
        <p:spPr>
          <a:xfrm>
            <a:off x="5710845" y="198605"/>
            <a:ext cx="3433155" cy="7825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Entity</a:t>
            </a:r>
            <a:endParaRPr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B80CE-299B-6572-A76B-99CF63775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181" y="1129553"/>
            <a:ext cx="6783243" cy="3503919"/>
          </a:xfrm>
        </p:spPr>
        <p:txBody>
          <a:bodyPr/>
          <a:lstStyle/>
          <a:p>
            <a:pPr marL="584200" indent="-457200" algn="l">
              <a:buClr>
                <a:schemeClr val="accent3"/>
              </a:buClr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pPr marL="584200" indent="-457200" algn="l">
              <a:buClr>
                <a:schemeClr val="accent3"/>
              </a:buClr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pPr marL="584200" indent="-457200" algn="l">
              <a:buClr>
                <a:schemeClr val="accent3"/>
              </a:buClr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pPr marL="584200" indent="-457200" algn="l"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Base Class</a:t>
            </a:r>
          </a:p>
          <a:p>
            <a:pPr marL="584200" indent="-457200" algn="l"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Functions</a:t>
            </a:r>
          </a:p>
          <a:p>
            <a:pPr marL="584200" indent="-457200" algn="l"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Collision</a:t>
            </a:r>
          </a:p>
          <a:p>
            <a:pPr marL="584200" indent="-457200" algn="l">
              <a:buClr>
                <a:schemeClr val="accent3"/>
              </a:buClr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4" descr="A group of words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84065F63-B2D8-1676-40B3-53AFB873B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721" y="1587618"/>
            <a:ext cx="2855467" cy="8771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F956E0-6025-8E50-CE3D-265648B85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5721" y="3555882"/>
            <a:ext cx="3436977" cy="6347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60"/>
          <p:cNvSpPr txBox="1">
            <a:spLocks noGrp="1"/>
          </p:cNvSpPr>
          <p:nvPr>
            <p:ph type="title"/>
          </p:nvPr>
        </p:nvSpPr>
        <p:spPr>
          <a:xfrm>
            <a:off x="720000" y="431350"/>
            <a:ext cx="7704000" cy="47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Bullet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5B19E2-3CCD-113B-F90A-D7993CD02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193" y="1152938"/>
            <a:ext cx="2396259" cy="548676"/>
          </a:xfrm>
          <a:prstGeom prst="rect">
            <a:avLst/>
          </a:prstGeom>
        </p:spPr>
      </p:pic>
      <p:pic>
        <p:nvPicPr>
          <p:cNvPr id="6" name="Picture 5" descr="A picture containing text, font, screenshot, graphics&#10;&#10;Description automatically generated">
            <a:extLst>
              <a:ext uri="{FF2B5EF4-FFF2-40B4-BE49-F238E27FC236}">
                <a16:creationId xmlns:a16="http://schemas.microsoft.com/office/drawing/2014/main" id="{BB9FFE08-8611-52D6-FA27-1545699A1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00" y="2571750"/>
            <a:ext cx="4186199" cy="7562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43E129-E154-89EB-4CD8-0699962F3255}"/>
              </a:ext>
            </a:extLst>
          </p:cNvPr>
          <p:cNvSpPr txBox="1"/>
          <p:nvPr/>
        </p:nvSpPr>
        <p:spPr>
          <a:xfrm>
            <a:off x="1942009" y="1116839"/>
            <a:ext cx="2842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3"/>
                </a:solidFill>
              </a:rPr>
              <a:t>Update()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B4B3B0-5CE6-26C4-EC40-2C187FADB4E7}"/>
              </a:ext>
            </a:extLst>
          </p:cNvPr>
          <p:cNvSpPr txBox="1"/>
          <p:nvPr/>
        </p:nvSpPr>
        <p:spPr>
          <a:xfrm>
            <a:off x="5367130" y="3124863"/>
            <a:ext cx="26716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2"/>
                </a:solidFill>
              </a:rPr>
              <a:t>Working of Bullets</a:t>
            </a:r>
          </a:p>
        </p:txBody>
      </p:sp>
    </p:spTree>
    <p:extLst>
      <p:ext uri="{BB962C8B-B14F-4D97-AF65-F5344CB8AC3E}">
        <p14:creationId xmlns:p14="http://schemas.microsoft.com/office/powerpoint/2010/main" val="3584071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p46"/>
          <p:cNvSpPr txBox="1">
            <a:spLocks noGrp="1"/>
          </p:cNvSpPr>
          <p:nvPr>
            <p:ph type="title"/>
          </p:nvPr>
        </p:nvSpPr>
        <p:spPr>
          <a:xfrm>
            <a:off x="1237935" y="187375"/>
            <a:ext cx="5238900" cy="166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Collision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C6D60C-C52D-4769-827D-521A85DD24FC}"/>
              </a:ext>
            </a:extLst>
          </p:cNvPr>
          <p:cNvSpPr txBox="1"/>
          <p:nvPr/>
        </p:nvSpPr>
        <p:spPr>
          <a:xfrm>
            <a:off x="268941" y="2059321"/>
            <a:ext cx="41570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Damage Received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Damage Collision</a:t>
            </a:r>
          </a:p>
        </p:txBody>
      </p:sp>
      <p:pic>
        <p:nvPicPr>
          <p:cNvPr id="5" name="Picture 4" descr="A black background with white text&#10;&#10;Description automatically generated with low confidence">
            <a:extLst>
              <a:ext uri="{FF2B5EF4-FFF2-40B4-BE49-F238E27FC236}">
                <a16:creationId xmlns:a16="http://schemas.microsoft.com/office/drawing/2014/main" id="{6720F7DA-2886-1EE9-CD33-B074172A7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680" y="2239780"/>
            <a:ext cx="3594760" cy="6639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44"/>
          <p:cNvSpPr txBox="1">
            <a:spLocks noGrp="1"/>
          </p:cNvSpPr>
          <p:nvPr>
            <p:ph type="title"/>
          </p:nvPr>
        </p:nvSpPr>
        <p:spPr>
          <a:xfrm>
            <a:off x="720000" y="1149300"/>
            <a:ext cx="2399718" cy="717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Aliens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A23D48-43AE-110A-69AC-CC8BEF0B058B}"/>
              </a:ext>
            </a:extLst>
          </p:cNvPr>
          <p:cNvSpPr txBox="1"/>
          <p:nvPr/>
        </p:nvSpPr>
        <p:spPr>
          <a:xfrm>
            <a:off x="1058100" y="2571750"/>
            <a:ext cx="3513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Update Function</a:t>
            </a:r>
          </a:p>
          <a:p>
            <a:pPr marL="457200" indent="-457200"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Movement</a:t>
            </a:r>
          </a:p>
        </p:txBody>
      </p:sp>
      <p:pic>
        <p:nvPicPr>
          <p:cNvPr id="6" name="Picture 5" descr="A picture containing font, text, graphics, screenshot&#10;&#10;Description automatically generated">
            <a:extLst>
              <a:ext uri="{FF2B5EF4-FFF2-40B4-BE49-F238E27FC236}">
                <a16:creationId xmlns:a16="http://schemas.microsoft.com/office/drawing/2014/main" id="{6DEB0984-E6D8-93B2-5395-629FECBB8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989" y="619571"/>
            <a:ext cx="3324922" cy="888689"/>
          </a:xfrm>
          <a:prstGeom prst="rect">
            <a:avLst/>
          </a:prstGeom>
        </p:spPr>
      </p:pic>
      <p:pic>
        <p:nvPicPr>
          <p:cNvPr id="8" name="Picture 7" descr="A picture containing text, font, screenshot, number&#10;&#10;Description automatically generated">
            <a:extLst>
              <a:ext uri="{FF2B5EF4-FFF2-40B4-BE49-F238E27FC236}">
                <a16:creationId xmlns:a16="http://schemas.microsoft.com/office/drawing/2014/main" id="{950F4F02-F1C2-5698-0B5B-257425699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746552"/>
            <a:ext cx="2604356" cy="8886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35"/>
          <p:cNvSpPr txBox="1">
            <a:spLocks noGrp="1"/>
          </p:cNvSpPr>
          <p:nvPr>
            <p:ph type="ctrTitle"/>
          </p:nvPr>
        </p:nvSpPr>
        <p:spPr>
          <a:xfrm>
            <a:off x="1755300" y="143746"/>
            <a:ext cx="5633400" cy="98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Player</a:t>
            </a:r>
            <a:endParaRPr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3DD40B-5E53-2AA6-02CD-151D7273622B}"/>
              </a:ext>
            </a:extLst>
          </p:cNvPr>
          <p:cNvSpPr txBox="1"/>
          <p:nvPr/>
        </p:nvSpPr>
        <p:spPr>
          <a:xfrm>
            <a:off x="763326" y="1010533"/>
            <a:ext cx="2965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Event Function</a:t>
            </a:r>
          </a:p>
        </p:txBody>
      </p:sp>
      <p:pic>
        <p:nvPicPr>
          <p:cNvPr id="5" name="Picture 4" descr="A picture containing font, text, graphics, logo&#10;&#10;Description automatically generated">
            <a:extLst>
              <a:ext uri="{FF2B5EF4-FFF2-40B4-BE49-F238E27FC236}">
                <a16:creationId xmlns:a16="http://schemas.microsoft.com/office/drawing/2014/main" id="{BC5C10A3-07A1-7A8C-9DE4-7EACB096D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922" y="2406641"/>
            <a:ext cx="2182555" cy="68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24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923BD48-09AF-55EE-BF8E-F6ED5F9DB3B2}"/>
              </a:ext>
            </a:extLst>
          </p:cNvPr>
          <p:cNvSpPr txBox="1"/>
          <p:nvPr/>
        </p:nvSpPr>
        <p:spPr>
          <a:xfrm>
            <a:off x="0" y="4035504"/>
            <a:ext cx="25324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tx1"/>
                </a:solidFill>
              </a:rPr>
              <a:t>Shield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F78A6B-F3E7-B63E-C4AE-94247735D8D6}"/>
              </a:ext>
            </a:extLst>
          </p:cNvPr>
          <p:cNvSpPr txBox="1"/>
          <p:nvPr/>
        </p:nvSpPr>
        <p:spPr>
          <a:xfrm>
            <a:off x="3840480" y="516835"/>
            <a:ext cx="31566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Receiving damage()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Update()</a:t>
            </a:r>
          </a:p>
        </p:txBody>
      </p:sp>
      <p:pic>
        <p:nvPicPr>
          <p:cNvPr id="12" name="Picture 11" descr="A picture containing text, font, screenshot, clock&#10;&#10;Description automatically generated">
            <a:extLst>
              <a:ext uri="{FF2B5EF4-FFF2-40B4-BE49-F238E27FC236}">
                <a16:creationId xmlns:a16="http://schemas.microsoft.com/office/drawing/2014/main" id="{2B5FBE25-CC49-605D-52E5-0031308BD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930" y="2411932"/>
            <a:ext cx="3013883" cy="6784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5BA11A-62A0-4F57-5FBF-3B4AB200A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596" y="2571750"/>
            <a:ext cx="2633568" cy="4921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 Outer Space by Slidesgo">
  <a:themeElements>
    <a:clrScheme name="Simple Light">
      <a:dk1>
        <a:srgbClr val="FFFFFF"/>
      </a:dk1>
      <a:lt1>
        <a:srgbClr val="CB5568"/>
      </a:lt1>
      <a:dk2>
        <a:srgbClr val="EE9480"/>
      </a:dk2>
      <a:lt2>
        <a:srgbClr val="FF1329"/>
      </a:lt2>
      <a:accent1>
        <a:srgbClr val="00C0C0"/>
      </a:accent1>
      <a:accent2>
        <a:srgbClr val="31B4ED"/>
      </a:accent2>
      <a:accent3>
        <a:srgbClr val="5D4682"/>
      </a:accent3>
      <a:accent4>
        <a:srgbClr val="7B5FA7"/>
      </a:accent4>
      <a:accent5>
        <a:srgbClr val="AC476D"/>
      </a:accent5>
      <a:accent6>
        <a:srgbClr val="FFE59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87</Words>
  <Application>Microsoft Office PowerPoint</Application>
  <PresentationFormat>On-screen Show (16:9)</PresentationFormat>
  <Paragraphs>43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Karla</vt:lpstr>
      <vt:lpstr>Arial</vt:lpstr>
      <vt:lpstr>Cuprum</vt:lpstr>
      <vt:lpstr>Wingdings</vt:lpstr>
      <vt:lpstr> Outer Space by Slidesgo</vt:lpstr>
      <vt:lpstr>Gaurdians of Space</vt:lpstr>
      <vt:lpstr>Details</vt:lpstr>
      <vt:lpstr>PowerPoint Presentation</vt:lpstr>
      <vt:lpstr>Entity</vt:lpstr>
      <vt:lpstr>Bullet</vt:lpstr>
      <vt:lpstr>Collision</vt:lpstr>
      <vt:lpstr>Aliens</vt:lpstr>
      <vt:lpstr>Player</vt:lpstr>
      <vt:lpstr>PowerPoint Presentation</vt:lpstr>
      <vt:lpstr>Background</vt:lpstr>
      <vt:lpstr>Polymorphism</vt:lpstr>
      <vt:lpstr>File Handling</vt:lpstr>
      <vt:lpstr>Lives and Game States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Gaurdians of Space</dc:title>
  <cp:lastModifiedBy>Ahsan Taimoor Ghazi</cp:lastModifiedBy>
  <cp:revision>2</cp:revision>
  <dcterms:modified xsi:type="dcterms:W3CDTF">2023-05-22T10:14:05Z</dcterms:modified>
</cp:coreProperties>
</file>