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notesMasterIdLst>
    <p:notesMasterId r:id="rId15"/>
  </p:notesMasterIdLst>
  <p:handoutMasterIdLst>
    <p:handoutMasterId r:id="rId16"/>
  </p:handoutMasterIdLst>
  <p:sldIdLst>
    <p:sldId id="311" r:id="rId2"/>
    <p:sldId id="315" r:id="rId3"/>
    <p:sldId id="313" r:id="rId4"/>
    <p:sldId id="314" r:id="rId5"/>
    <p:sldId id="260" r:id="rId6"/>
    <p:sldId id="256" r:id="rId7"/>
    <p:sldId id="312" r:id="rId8"/>
    <p:sldId id="259" r:id="rId9"/>
    <p:sldId id="279" r:id="rId10"/>
    <p:sldId id="277" r:id="rId11"/>
    <p:sldId id="270" r:id="rId12"/>
    <p:sldId id="272" r:id="rId13"/>
    <p:sldId id="309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E6FEF20-7680-3923-E561-7F5BEBABF2DC}" name="Jara Molinos Fernández" initials="JMF" userId="S::jmolinos@freepikco.onmicrosoft.com::819debff-5354-45ae-8453-86143136ddec" providerId="AD"/>
  <p188:author id="{2364587B-55B4-FBF2-0FA7-C5C3A2002601}" name="Alicia Velasco Santiago" initials="AVS" userId="S::avelasco@freepikco.onmicrosoft.com::6ebda6ea-dc2d-49ad-b83c-c987d890dd8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A2D0"/>
    <a:srgbClr val="DBFE87"/>
    <a:srgbClr val="B2129B"/>
    <a:srgbClr val="6E6EE3"/>
    <a:srgbClr val="ABB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37" autoAdjust="0"/>
    <p:restoredTop sz="96357" autoAdjust="0"/>
  </p:normalViewPr>
  <p:slideViewPr>
    <p:cSldViewPr snapToGrid="0" showGuides="1">
      <p:cViewPr varScale="1">
        <p:scale>
          <a:sx n="113" d="100"/>
          <a:sy n="113" d="100"/>
        </p:scale>
        <p:origin x="504" y="58"/>
      </p:cViewPr>
      <p:guideLst/>
    </p:cSldViewPr>
  </p:slideViewPr>
  <p:outlineViewPr>
    <p:cViewPr>
      <p:scale>
        <a:sx n="33" d="100"/>
        <a:sy n="33" d="100"/>
      </p:scale>
      <p:origin x="0" y="-3756"/>
    </p:cViewPr>
    <p:sldLst>
      <p:sld r:id="rId1" collapse="1"/>
      <p:sld r:id="rId2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4166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6.xml"/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B0D902A-A0B4-346D-B5C2-63F53AAF8C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B922166-1221-9047-50AD-65A64D6A7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457577-7D80-4632-B217-83A1C6EC33AE}" type="datetimeFigureOut">
              <a:rPr lang="es-ES" smtClean="0"/>
              <a:t>15/05/2024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85BD77B-8664-254C-10D6-76BD0F60F5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6A4505-3976-6057-23F6-28F1C8B9FB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A36B5-73DB-44CA-A78A-04B4CD8FC5A3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173082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25B52-9D50-4CEC-870C-59BE2CADFCBC}" type="datetimeFigureOut">
              <a:rPr lang="es-ES" smtClean="0"/>
              <a:t>15/05/2024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1F9CF-588F-44DA-A9C3-AF05E5EE6BC5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0978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A4B4870F-2DB3-E73C-FD84-0063022A89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noFill/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17" name="Freeform 329">
            <a:extLst>
              <a:ext uri="{FF2B5EF4-FFF2-40B4-BE49-F238E27FC236}">
                <a16:creationId xmlns:a16="http://schemas.microsoft.com/office/drawing/2014/main" id="{F83457C0-97BB-D269-0225-1E8237A9C245}"/>
              </a:ext>
            </a:extLst>
          </p:cNvPr>
          <p:cNvSpPr>
            <a:spLocks/>
          </p:cNvSpPr>
          <p:nvPr userDrawn="1"/>
        </p:nvSpPr>
        <p:spPr bwMode="auto">
          <a:xfrm>
            <a:off x="142726" y="2203570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01EB5E2D-5981-5F85-7964-D3F3A2DFB83B}"/>
              </a:ext>
            </a:extLst>
          </p:cNvPr>
          <p:cNvSpPr/>
          <p:nvPr userDrawn="1"/>
        </p:nvSpPr>
        <p:spPr>
          <a:xfrm>
            <a:off x="1033864" y="862414"/>
            <a:ext cx="7696200" cy="4038600"/>
          </a:xfrm>
          <a:prstGeom prst="roundRect">
            <a:avLst>
              <a:gd name="adj" fmla="val 681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AA0D46C-7C4D-418E-E6A5-FF840D316073}"/>
              </a:ext>
            </a:extLst>
          </p:cNvPr>
          <p:cNvSpPr/>
          <p:nvPr userDrawn="1"/>
        </p:nvSpPr>
        <p:spPr>
          <a:xfrm>
            <a:off x="930544" y="753928"/>
            <a:ext cx="7696200" cy="4038600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D7BD182C-2975-E039-C2C9-AA73ED776A02}"/>
              </a:ext>
            </a:extLst>
          </p:cNvPr>
          <p:cNvSpPr/>
          <p:nvPr userDrawn="1"/>
        </p:nvSpPr>
        <p:spPr>
          <a:xfrm>
            <a:off x="827216" y="655447"/>
            <a:ext cx="7696200" cy="4038600"/>
          </a:xfrm>
          <a:prstGeom prst="roundRect">
            <a:avLst>
              <a:gd name="adj" fmla="val 6817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AFFF1F7E-57B9-8F5E-8568-850583EBB201}"/>
              </a:ext>
            </a:extLst>
          </p:cNvPr>
          <p:cNvGrpSpPr/>
          <p:nvPr userDrawn="1"/>
        </p:nvGrpSpPr>
        <p:grpSpPr>
          <a:xfrm>
            <a:off x="723900" y="552450"/>
            <a:ext cx="7696200" cy="4038600"/>
            <a:chOff x="723900" y="552450"/>
            <a:chExt cx="7696200" cy="4038600"/>
          </a:xfrm>
        </p:grpSpPr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BBD1ECC8-5F64-B59F-4CF5-B9063AF7FB02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04CB5EE9-4E49-754B-8997-EE99CC6951F1}"/>
                </a:ext>
              </a:extLst>
            </p:cNvPr>
            <p:cNvCxnSpPr/>
            <p:nvPr/>
          </p:nvCxnSpPr>
          <p:spPr>
            <a:xfrm>
              <a:off x="723900" y="831742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1020" y="1283451"/>
            <a:ext cx="6641960" cy="2118252"/>
          </a:xfrm>
        </p:spPr>
        <p:txBody>
          <a:bodyPr anchor="b">
            <a:normAutofit/>
          </a:bodyPr>
          <a:lstStyle>
            <a:lvl1pPr algn="ctr">
              <a:defRPr sz="4000" b="1">
                <a:latin typeface="Poppins" panose="00000500000000000000" pitchFamily="50" charset="0"/>
                <a:cs typeface="Poppins" panose="00000500000000000000" pitchFamily="50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6914" y="3473910"/>
            <a:ext cx="6270172" cy="352957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latin typeface="Candara" panose="020E0502030303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403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9748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F63F141-BBD5-F08E-0980-70C7B8B5B1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8" name="Freeform 233">
            <a:extLst>
              <a:ext uri="{FF2B5EF4-FFF2-40B4-BE49-F238E27FC236}">
                <a16:creationId xmlns:a16="http://schemas.microsoft.com/office/drawing/2014/main" id="{AA0D41C9-1EA1-D767-C546-CBB3B3F6E9B3}"/>
              </a:ext>
            </a:extLst>
          </p:cNvPr>
          <p:cNvSpPr>
            <a:spLocks/>
          </p:cNvSpPr>
          <p:nvPr userDrawn="1"/>
        </p:nvSpPr>
        <p:spPr bwMode="auto">
          <a:xfrm>
            <a:off x="-609965" y="2547414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9" name="Freeform 329">
            <a:extLst>
              <a:ext uri="{FF2B5EF4-FFF2-40B4-BE49-F238E27FC236}">
                <a16:creationId xmlns:a16="http://schemas.microsoft.com/office/drawing/2014/main" id="{E5E80744-99A1-A781-451B-36396213FDEC}"/>
              </a:ext>
            </a:extLst>
          </p:cNvPr>
          <p:cNvSpPr>
            <a:spLocks/>
          </p:cNvSpPr>
          <p:nvPr userDrawn="1"/>
        </p:nvSpPr>
        <p:spPr bwMode="auto">
          <a:xfrm>
            <a:off x="7993546" y="2273395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220">
            <a:extLst>
              <a:ext uri="{FF2B5EF4-FFF2-40B4-BE49-F238E27FC236}">
                <a16:creationId xmlns:a16="http://schemas.microsoft.com/office/drawing/2014/main" id="{B0993B08-4CD4-70CA-AFD1-88BEDF4F14F1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1919810" y="-132059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042A7557-576A-930F-B6B5-FE146D99A6F5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1113A76B-9CCC-172B-F1BF-CD8ABB7518B0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6CB2B82-FCEA-7FBD-F302-CC402C77E281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B9F2CB4-854C-4A2D-8E5A-AE2CAEDF36C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97021" y="1554592"/>
            <a:ext cx="2791795" cy="589106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850D3-B5E3-120F-0AE3-E6E1C82131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9B24D4A-24D4-4C19-B8E4-B7B34D055A22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5546793" y="1554592"/>
            <a:ext cx="2791795" cy="589106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B307829D-4950-496A-B2D0-D6A3A027FF4A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1697022" y="3317027"/>
            <a:ext cx="2791794" cy="582719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9E34447-83CD-4552-9429-F4C44AEEADE0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5546793" y="3317027"/>
            <a:ext cx="2791795" cy="582719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1304AC5F-8366-E4C9-2FE6-F4CBCE0E56DF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730827" y="1808112"/>
            <a:ext cx="966194" cy="520268"/>
          </a:xfrm>
        </p:spPr>
        <p:txBody>
          <a:bodyPr anchor="ctr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6D27C2D7-39AB-91F7-AE4E-E9DC1A781AD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4577531" y="1808112"/>
            <a:ext cx="966194" cy="520268"/>
          </a:xfrm>
        </p:spPr>
        <p:txBody>
          <a:bodyPr anchor="ctr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6E77D135-F648-CEE0-E9DF-ED77AA06DD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730827" y="3574819"/>
            <a:ext cx="966194" cy="520268"/>
          </a:xfrm>
        </p:spPr>
        <p:txBody>
          <a:bodyPr anchor="ctr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E586FB73-B641-7A40-365F-596A51180AD8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577531" y="3574819"/>
            <a:ext cx="966194" cy="520268"/>
          </a:xfrm>
        </p:spPr>
        <p:txBody>
          <a:bodyPr anchor="ctr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C144F-BF3E-0A0F-FC5F-512F1DED799F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697021" y="2143698"/>
            <a:ext cx="2791795" cy="392482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81EE84D-8E76-59F3-7D5E-BD582550FF39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5546793" y="2143698"/>
            <a:ext cx="2791796" cy="392482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0067652-5718-EE08-2890-F0DD71F16838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697021" y="3899747"/>
            <a:ext cx="2791795" cy="392482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49A6D15-0E14-E3F8-9C1A-B5EC533FABF9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5546793" y="3899747"/>
            <a:ext cx="2791796" cy="392482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6026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16B7703-F824-670F-BFAE-238730EA5F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15" name="Freeform 329">
            <a:extLst>
              <a:ext uri="{FF2B5EF4-FFF2-40B4-BE49-F238E27FC236}">
                <a16:creationId xmlns:a16="http://schemas.microsoft.com/office/drawing/2014/main" id="{F915E963-C590-2954-3A06-42C4718924F8}"/>
              </a:ext>
            </a:extLst>
          </p:cNvPr>
          <p:cNvSpPr>
            <a:spLocks/>
          </p:cNvSpPr>
          <p:nvPr userDrawn="1"/>
        </p:nvSpPr>
        <p:spPr bwMode="auto">
          <a:xfrm>
            <a:off x="-224181" y="-149307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0A9A3D6E-C262-3F8E-56F6-03F3C61C877E}"/>
              </a:ext>
            </a:extLst>
          </p:cNvPr>
          <p:cNvGrpSpPr/>
          <p:nvPr userDrawn="1"/>
        </p:nvGrpSpPr>
        <p:grpSpPr>
          <a:xfrm>
            <a:off x="-220856" y="4603777"/>
            <a:ext cx="1199268" cy="599634"/>
            <a:chOff x="5638801" y="2709863"/>
            <a:chExt cx="495300" cy="247650"/>
          </a:xfrm>
        </p:grpSpPr>
        <p:sp>
          <p:nvSpPr>
            <p:cNvPr id="17" name="Freeform 175">
              <a:extLst>
                <a:ext uri="{FF2B5EF4-FFF2-40B4-BE49-F238E27FC236}">
                  <a16:creationId xmlns:a16="http://schemas.microsoft.com/office/drawing/2014/main" id="{ECF1B387-B19A-2FA2-95F2-1B3C06BA7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8" name="Freeform 178">
              <a:extLst>
                <a:ext uri="{FF2B5EF4-FFF2-40B4-BE49-F238E27FC236}">
                  <a16:creationId xmlns:a16="http://schemas.microsoft.com/office/drawing/2014/main" id="{7D5F6BF5-2571-7CCD-5537-42135763E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19" name="Freeform 235">
            <a:extLst>
              <a:ext uri="{FF2B5EF4-FFF2-40B4-BE49-F238E27FC236}">
                <a16:creationId xmlns:a16="http://schemas.microsoft.com/office/drawing/2014/main" id="{C2F7FE50-A013-F80E-2BE9-0F55C0F7D45B}"/>
              </a:ext>
            </a:extLst>
          </p:cNvPr>
          <p:cNvSpPr>
            <a:spLocks/>
          </p:cNvSpPr>
          <p:nvPr userDrawn="1"/>
        </p:nvSpPr>
        <p:spPr bwMode="auto">
          <a:xfrm>
            <a:off x="8260668" y="3110803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FB13779-186A-6A56-5927-33DEE4947D00}"/>
              </a:ext>
            </a:extLst>
          </p:cNvPr>
          <p:cNvSpPr/>
          <p:nvPr userDrawn="1"/>
        </p:nvSpPr>
        <p:spPr>
          <a:xfrm>
            <a:off x="506099" y="517045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736868FF-9672-7A8B-A5A4-2C29BA4C12CD}"/>
              </a:ext>
            </a:extLst>
          </p:cNvPr>
          <p:cNvSpPr/>
          <p:nvPr userDrawn="1"/>
        </p:nvSpPr>
        <p:spPr>
          <a:xfrm>
            <a:off x="402779" y="408559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F17D9514-602E-BAC4-80AA-7BF299B6EF11}"/>
              </a:ext>
            </a:extLst>
          </p:cNvPr>
          <p:cNvSpPr/>
          <p:nvPr userDrawn="1"/>
        </p:nvSpPr>
        <p:spPr>
          <a:xfrm>
            <a:off x="299451" y="310078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5F213D62-5C66-773F-8EBE-7698E255FEB2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99A6D428-1933-B7F9-7231-182A63AC69E6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EE40C5D2-5B1A-A486-01ED-23395EB1A3C0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9B29413-A34C-B208-C7D6-2ADC5948E46F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045307" y="3002545"/>
            <a:ext cx="7023241" cy="422460"/>
          </a:xfrm>
        </p:spPr>
        <p:txBody>
          <a:bodyPr>
            <a:noAutofit/>
          </a:bodyPr>
          <a:lstStyle>
            <a:lvl1pPr marL="0" indent="0" algn="r">
              <a:buNone/>
              <a:defRPr sz="25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56C2102-EA34-015B-F821-D83175C48F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46504" y="1515250"/>
            <a:ext cx="7012974" cy="1472137"/>
          </a:xfrm>
        </p:spPr>
        <p:txBody>
          <a:bodyPr>
            <a:noAutofit/>
          </a:bodyPr>
          <a:lstStyle>
            <a:lvl1pPr marL="0" indent="0" algn="r">
              <a:buNone/>
              <a:defRPr sz="3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5195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0098FAF-3FF3-54AC-7673-7D71C381D7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2" name="Freeform 233">
            <a:extLst>
              <a:ext uri="{FF2B5EF4-FFF2-40B4-BE49-F238E27FC236}">
                <a16:creationId xmlns:a16="http://schemas.microsoft.com/office/drawing/2014/main" id="{5CCFFA3E-524D-03BF-B9A3-EC1CE7A60773}"/>
              </a:ext>
            </a:extLst>
          </p:cNvPr>
          <p:cNvSpPr>
            <a:spLocks/>
          </p:cNvSpPr>
          <p:nvPr userDrawn="1"/>
        </p:nvSpPr>
        <p:spPr bwMode="auto">
          <a:xfrm>
            <a:off x="1001617" y="-19529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3" name="Freeform 329">
            <a:extLst>
              <a:ext uri="{FF2B5EF4-FFF2-40B4-BE49-F238E27FC236}">
                <a16:creationId xmlns:a16="http://schemas.microsoft.com/office/drawing/2014/main" id="{D108EC06-9B32-49D6-369F-012A84DC682A}"/>
              </a:ext>
            </a:extLst>
          </p:cNvPr>
          <p:cNvSpPr>
            <a:spLocks/>
          </p:cNvSpPr>
          <p:nvPr userDrawn="1"/>
        </p:nvSpPr>
        <p:spPr bwMode="auto">
          <a:xfrm>
            <a:off x="5335" y="4865047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E0FA8A5D-B04E-8BCB-6FB8-C45F4714E6F8}"/>
              </a:ext>
            </a:extLst>
          </p:cNvPr>
          <p:cNvGrpSpPr/>
          <p:nvPr userDrawn="1"/>
        </p:nvGrpSpPr>
        <p:grpSpPr>
          <a:xfrm>
            <a:off x="-303057" y="2435287"/>
            <a:ext cx="1199268" cy="599634"/>
            <a:chOff x="5638801" y="2709863"/>
            <a:chExt cx="495300" cy="247650"/>
          </a:xfrm>
        </p:grpSpPr>
        <p:sp>
          <p:nvSpPr>
            <p:cNvPr id="25" name="Freeform 175">
              <a:extLst>
                <a:ext uri="{FF2B5EF4-FFF2-40B4-BE49-F238E27FC236}">
                  <a16:creationId xmlns:a16="http://schemas.microsoft.com/office/drawing/2014/main" id="{061B59CF-A275-EA45-1DDE-E7F889481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6" name="Freeform 178">
              <a:extLst>
                <a:ext uri="{FF2B5EF4-FFF2-40B4-BE49-F238E27FC236}">
                  <a16:creationId xmlns:a16="http://schemas.microsoft.com/office/drawing/2014/main" id="{A7908992-F664-5E93-09A0-DD662D2B1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9E9A20E5-E193-EE3B-CBF5-E6DAFE9ACF8C}"/>
              </a:ext>
            </a:extLst>
          </p:cNvPr>
          <p:cNvGrpSpPr/>
          <p:nvPr userDrawn="1"/>
        </p:nvGrpSpPr>
        <p:grpSpPr>
          <a:xfrm>
            <a:off x="8501062" y="66897"/>
            <a:ext cx="686969" cy="696648"/>
            <a:chOff x="4911726" y="3608388"/>
            <a:chExt cx="225425" cy="228601"/>
          </a:xfrm>
        </p:grpSpPr>
        <p:sp>
          <p:nvSpPr>
            <p:cNvPr id="13" name="Freeform 122">
              <a:extLst>
                <a:ext uri="{FF2B5EF4-FFF2-40B4-BE49-F238E27FC236}">
                  <a16:creationId xmlns:a16="http://schemas.microsoft.com/office/drawing/2014/main" id="{2D24AAE1-11F1-6618-83F3-E2C50ED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1888" y="3641726"/>
              <a:ext cx="195263" cy="195263"/>
            </a:xfrm>
            <a:custGeom>
              <a:avLst/>
              <a:gdLst>
                <a:gd name="T0" fmla="*/ 75 w 331"/>
                <a:gd name="T1" fmla="*/ 0 h 331"/>
                <a:gd name="T2" fmla="*/ 256 w 331"/>
                <a:gd name="T3" fmla="*/ 1 h 331"/>
                <a:gd name="T4" fmla="*/ 331 w 331"/>
                <a:gd name="T5" fmla="*/ 76 h 331"/>
                <a:gd name="T6" fmla="*/ 330 w 331"/>
                <a:gd name="T7" fmla="*/ 256 h 331"/>
                <a:gd name="T8" fmla="*/ 255 w 331"/>
                <a:gd name="T9" fmla="*/ 331 h 331"/>
                <a:gd name="T10" fmla="*/ 75 w 331"/>
                <a:gd name="T11" fmla="*/ 330 h 331"/>
                <a:gd name="T12" fmla="*/ 0 w 331"/>
                <a:gd name="T13" fmla="*/ 255 h 331"/>
                <a:gd name="T14" fmla="*/ 0 w 331"/>
                <a:gd name="T15" fmla="*/ 75 h 331"/>
                <a:gd name="T16" fmla="*/ 75 w 331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1">
                  <a:moveTo>
                    <a:pt x="75" y="0"/>
                  </a:moveTo>
                  <a:lnTo>
                    <a:pt x="256" y="1"/>
                  </a:lnTo>
                  <a:cubicBezTo>
                    <a:pt x="297" y="1"/>
                    <a:pt x="331" y="34"/>
                    <a:pt x="331" y="76"/>
                  </a:cubicBezTo>
                  <a:lnTo>
                    <a:pt x="330" y="256"/>
                  </a:lnTo>
                  <a:cubicBezTo>
                    <a:pt x="330" y="298"/>
                    <a:pt x="296" y="331"/>
                    <a:pt x="255" y="331"/>
                  </a:cubicBezTo>
                  <a:lnTo>
                    <a:pt x="75" y="330"/>
                  </a:lnTo>
                  <a:cubicBezTo>
                    <a:pt x="33" y="330"/>
                    <a:pt x="0" y="297"/>
                    <a:pt x="0" y="255"/>
                  </a:cubicBezTo>
                  <a:lnTo>
                    <a:pt x="0" y="75"/>
                  </a:lnTo>
                  <a:cubicBezTo>
                    <a:pt x="0" y="34"/>
                    <a:pt x="34" y="0"/>
                    <a:pt x="75" y="0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" name="Freeform 186">
              <a:extLst>
                <a:ext uri="{FF2B5EF4-FFF2-40B4-BE49-F238E27FC236}">
                  <a16:creationId xmlns:a16="http://schemas.microsoft.com/office/drawing/2014/main" id="{A6B1DD1C-4665-6DC3-DC41-DE1AF2A5D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1726" y="3608388"/>
              <a:ext cx="193675" cy="195263"/>
            </a:xfrm>
            <a:custGeom>
              <a:avLst/>
              <a:gdLst>
                <a:gd name="T0" fmla="*/ 34 w 331"/>
                <a:gd name="T1" fmla="*/ 0 h 331"/>
                <a:gd name="T2" fmla="*/ 298 w 331"/>
                <a:gd name="T3" fmla="*/ 0 h 331"/>
                <a:gd name="T4" fmla="*/ 331 w 331"/>
                <a:gd name="T5" fmla="*/ 34 h 331"/>
                <a:gd name="T6" fmla="*/ 330 w 331"/>
                <a:gd name="T7" fmla="*/ 298 h 331"/>
                <a:gd name="T8" fmla="*/ 297 w 331"/>
                <a:gd name="T9" fmla="*/ 331 h 331"/>
                <a:gd name="T10" fmla="*/ 33 w 331"/>
                <a:gd name="T11" fmla="*/ 330 h 331"/>
                <a:gd name="T12" fmla="*/ 0 w 331"/>
                <a:gd name="T13" fmla="*/ 297 h 331"/>
                <a:gd name="T14" fmla="*/ 1 w 331"/>
                <a:gd name="T15" fmla="*/ 33 h 331"/>
                <a:gd name="T16" fmla="*/ 34 w 331"/>
                <a:gd name="T1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1" h="331">
                  <a:moveTo>
                    <a:pt x="34" y="0"/>
                  </a:moveTo>
                  <a:lnTo>
                    <a:pt x="298" y="0"/>
                  </a:lnTo>
                  <a:cubicBezTo>
                    <a:pt x="316" y="1"/>
                    <a:pt x="331" y="15"/>
                    <a:pt x="331" y="34"/>
                  </a:cubicBezTo>
                  <a:lnTo>
                    <a:pt x="330" y="298"/>
                  </a:lnTo>
                  <a:cubicBezTo>
                    <a:pt x="330" y="316"/>
                    <a:pt x="316" y="331"/>
                    <a:pt x="297" y="331"/>
                  </a:cubicBezTo>
                  <a:lnTo>
                    <a:pt x="33" y="330"/>
                  </a:lnTo>
                  <a:cubicBezTo>
                    <a:pt x="15" y="330"/>
                    <a:pt x="0" y="315"/>
                    <a:pt x="0" y="297"/>
                  </a:cubicBezTo>
                  <a:lnTo>
                    <a:pt x="1" y="33"/>
                  </a:lnTo>
                  <a:cubicBezTo>
                    <a:pt x="1" y="15"/>
                    <a:pt x="16" y="0"/>
                    <a:pt x="34" y="0"/>
                  </a:cubicBezTo>
                  <a:close/>
                </a:path>
              </a:pathLst>
            </a:custGeom>
            <a:solidFill>
              <a:schemeClr val="accent3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A2A04542-0125-3A7B-0352-EAA5150BCA70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ED8181DB-D6AC-E304-067D-D9A4B1EEA760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499B8406-0770-1C38-A132-482CEB8D2169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7F9C2995-B3F1-2846-98AD-6017125A3D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CD74B88-9AB2-6677-FFF6-46EE572FE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946485"/>
            <a:ext cx="7696200" cy="2034021"/>
          </a:xfrm>
        </p:spPr>
        <p:txBody>
          <a:bodyPr>
            <a:noAutofit/>
          </a:bodyPr>
          <a:lstStyle>
            <a:lvl1pPr marL="0" indent="0" algn="l">
              <a:buNone/>
              <a:tabLst>
                <a:tab pos="2335213" algn="l"/>
              </a:tabLst>
              <a:defRPr sz="1400">
                <a:latin typeface="Candara" panose="020E0502030303020204" pitchFamily="34" charset="0"/>
              </a:defRPr>
            </a:lvl1pPr>
            <a:lvl2pPr marL="342900" indent="0" algn="l">
              <a:buNone/>
              <a:defRPr>
                <a:latin typeface="Candara" panose="020E0502030303020204" pitchFamily="34" charset="0"/>
              </a:defRPr>
            </a:lvl2pPr>
            <a:lvl3pPr marL="685800" indent="0" algn="l">
              <a:buNone/>
              <a:defRPr>
                <a:latin typeface="Candara" panose="020E0502030303020204" pitchFamily="34" charset="0"/>
              </a:defRPr>
            </a:lvl3pPr>
            <a:lvl4pPr marL="1028700" indent="0" algn="l">
              <a:buNone/>
              <a:defRPr>
                <a:latin typeface="Candara" panose="020E0502030303020204" pitchFamily="34" charset="0"/>
              </a:defRPr>
            </a:lvl4pPr>
            <a:lvl5pPr marL="1371600" indent="0" algn="l">
              <a:buNone/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21" name="Freeform 235">
            <a:extLst>
              <a:ext uri="{FF2B5EF4-FFF2-40B4-BE49-F238E27FC236}">
                <a16:creationId xmlns:a16="http://schemas.microsoft.com/office/drawing/2014/main" id="{7EF89B0D-C275-2C4C-7599-2636D3139EC1}"/>
              </a:ext>
            </a:extLst>
          </p:cNvPr>
          <p:cNvSpPr>
            <a:spLocks/>
          </p:cNvSpPr>
          <p:nvPr userDrawn="1"/>
        </p:nvSpPr>
        <p:spPr bwMode="auto">
          <a:xfrm>
            <a:off x="4016643" y="4944458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45996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itle and tex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4DBA768-5079-EFE2-2AB9-ACABA0EEE1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grpSp>
        <p:nvGrpSpPr>
          <p:cNvPr id="16" name="Grupo 15">
            <a:extLst>
              <a:ext uri="{FF2B5EF4-FFF2-40B4-BE49-F238E27FC236}">
                <a16:creationId xmlns:a16="http://schemas.microsoft.com/office/drawing/2014/main" id="{7B21F8C0-06EB-5B82-6A2C-1B13EED05F07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38799560-E0BB-B883-1ACA-9A3063432A21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52684065-E64F-8CAE-8636-5213FF8B35D3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1827034"/>
            <a:ext cx="3408582" cy="1373168"/>
          </a:xfrm>
        </p:spPr>
        <p:txBody>
          <a:bodyPr anchor="b">
            <a:noAutofit/>
          </a:bodyPr>
          <a:lstStyle>
            <a:lvl1pPr>
              <a:defRPr sz="3000" b="1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87636" y="1236864"/>
            <a:ext cx="3009682" cy="2860596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6281" y="3139908"/>
            <a:ext cx="3408582" cy="72335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868714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A86289F6-A28F-F510-4A28-F5B9A40E7F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4" name="Freeform 329">
            <a:extLst>
              <a:ext uri="{FF2B5EF4-FFF2-40B4-BE49-F238E27FC236}">
                <a16:creationId xmlns:a16="http://schemas.microsoft.com/office/drawing/2014/main" id="{19B682BB-FAE8-9E5F-8F5C-B66EBA425336}"/>
              </a:ext>
            </a:extLst>
          </p:cNvPr>
          <p:cNvSpPr>
            <a:spLocks/>
          </p:cNvSpPr>
          <p:nvPr userDrawn="1"/>
        </p:nvSpPr>
        <p:spPr bwMode="auto">
          <a:xfrm>
            <a:off x="-581373" y="1324339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55446888-FAF8-9DF4-3E53-C576DF3E097E}"/>
              </a:ext>
            </a:extLst>
          </p:cNvPr>
          <p:cNvGrpSpPr/>
          <p:nvPr userDrawn="1"/>
        </p:nvGrpSpPr>
        <p:grpSpPr>
          <a:xfrm>
            <a:off x="8026882" y="2780626"/>
            <a:ext cx="1199268" cy="599634"/>
            <a:chOff x="5638801" y="2709863"/>
            <a:chExt cx="495300" cy="247650"/>
          </a:xfrm>
        </p:grpSpPr>
        <p:sp>
          <p:nvSpPr>
            <p:cNvPr id="14" name="Freeform 175">
              <a:extLst>
                <a:ext uri="{FF2B5EF4-FFF2-40B4-BE49-F238E27FC236}">
                  <a16:creationId xmlns:a16="http://schemas.microsoft.com/office/drawing/2014/main" id="{2B6A1022-E450-AC61-0F07-734B5E801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5" name="Freeform 178">
              <a:extLst>
                <a:ext uri="{FF2B5EF4-FFF2-40B4-BE49-F238E27FC236}">
                  <a16:creationId xmlns:a16="http://schemas.microsoft.com/office/drawing/2014/main" id="{2259ADF6-1AFD-BF3A-1C43-BCD6D8BE2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grpSp>
        <p:nvGrpSpPr>
          <p:cNvPr id="7" name="Grupo 6">
            <a:extLst>
              <a:ext uri="{FF2B5EF4-FFF2-40B4-BE49-F238E27FC236}">
                <a16:creationId xmlns:a16="http://schemas.microsoft.com/office/drawing/2014/main" id="{521051C5-6BF1-7E58-5162-006104AE3AAE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1DB57403-D33D-7FD5-1272-4AFF15A40387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6026A10C-37CC-33E2-FF5F-8AFFA4EC64D8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9C38E3CB-3CD2-D956-330A-3C426A5CF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7568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81C632B-AC14-5A8D-B1A4-8D10BD906F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4" name="Freeform 233">
            <a:extLst>
              <a:ext uri="{FF2B5EF4-FFF2-40B4-BE49-F238E27FC236}">
                <a16:creationId xmlns:a16="http://schemas.microsoft.com/office/drawing/2014/main" id="{229FBF62-1661-52A1-B4A0-244BCC236E04}"/>
              </a:ext>
            </a:extLst>
          </p:cNvPr>
          <p:cNvSpPr>
            <a:spLocks/>
          </p:cNvSpPr>
          <p:nvPr userDrawn="1"/>
        </p:nvSpPr>
        <p:spPr bwMode="auto">
          <a:xfrm>
            <a:off x="1815309" y="4961022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5" name="Freeform 220">
            <a:extLst>
              <a:ext uri="{FF2B5EF4-FFF2-40B4-BE49-F238E27FC236}">
                <a16:creationId xmlns:a16="http://schemas.microsoft.com/office/drawing/2014/main" id="{A3669237-0CB1-2E5D-6628-B618F223506F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-351682" y="1360815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C9CCF33D-5EDC-A80C-DB40-8D8BD44AFCBE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CB83B7F4-3727-97BB-2CE7-02AFB252ED0A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8838743B-6C79-B4A6-7498-76F0AED8D9C9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745EDEF1-92F5-4269-B9A0-1D165E1121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8C000A77-7427-6354-9D0B-E06E9F0BF9CA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640151" y="1566089"/>
            <a:ext cx="2266333" cy="377366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59C725AB-57E2-E006-E6D0-A29089A1352F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1640151" y="3032645"/>
            <a:ext cx="2266333" cy="377366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EBB5B96-46B1-9689-4593-077DC02960D9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1640151" y="1947610"/>
            <a:ext cx="2266333" cy="623978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8F5FA72-7015-7B54-80B4-A5855640000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640151" y="3413292"/>
            <a:ext cx="2266333" cy="623978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09584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63A12127-4B7A-719B-32D8-D104FC5385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" name="Freeform 233">
            <a:extLst>
              <a:ext uri="{FF2B5EF4-FFF2-40B4-BE49-F238E27FC236}">
                <a16:creationId xmlns:a16="http://schemas.microsoft.com/office/drawing/2014/main" id="{F40664C3-916B-11AE-9C8F-EDB84CEE901E}"/>
              </a:ext>
            </a:extLst>
          </p:cNvPr>
          <p:cNvSpPr>
            <a:spLocks/>
          </p:cNvSpPr>
          <p:nvPr userDrawn="1"/>
        </p:nvSpPr>
        <p:spPr bwMode="auto">
          <a:xfrm>
            <a:off x="-260576" y="4346487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" name="Freeform 329">
            <a:extLst>
              <a:ext uri="{FF2B5EF4-FFF2-40B4-BE49-F238E27FC236}">
                <a16:creationId xmlns:a16="http://schemas.microsoft.com/office/drawing/2014/main" id="{75C2ADCF-EBB1-32B8-F34D-817495E0022D}"/>
              </a:ext>
            </a:extLst>
          </p:cNvPr>
          <p:cNvSpPr>
            <a:spLocks/>
          </p:cNvSpPr>
          <p:nvPr userDrawn="1"/>
        </p:nvSpPr>
        <p:spPr bwMode="auto">
          <a:xfrm>
            <a:off x="8547322" y="1273664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8" name="Freeform 235">
            <a:extLst>
              <a:ext uri="{FF2B5EF4-FFF2-40B4-BE49-F238E27FC236}">
                <a16:creationId xmlns:a16="http://schemas.microsoft.com/office/drawing/2014/main" id="{02F82688-8CE7-9247-2662-B3F9EE799914}"/>
              </a:ext>
            </a:extLst>
          </p:cNvPr>
          <p:cNvSpPr>
            <a:spLocks/>
          </p:cNvSpPr>
          <p:nvPr userDrawn="1"/>
        </p:nvSpPr>
        <p:spPr bwMode="auto">
          <a:xfrm>
            <a:off x="4147362" y="-30741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9" name="Freeform 220">
            <a:extLst>
              <a:ext uri="{FF2B5EF4-FFF2-40B4-BE49-F238E27FC236}">
                <a16:creationId xmlns:a16="http://schemas.microsoft.com/office/drawing/2014/main" id="{041F8D10-50D2-070D-6D09-C693A95DB085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8646565" y="4371703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04E709FD-0C88-CF0C-D748-495AAD4731E0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7B0796A8-5163-249A-69DE-6E3DA6CA4602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039A4B8B-C43C-59C9-C207-FBDB6D1B4E3A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947A8CD-D7A8-58C3-41D5-536EA85DFB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729740" y="3767538"/>
            <a:ext cx="2712482" cy="47500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36E8C69-E5AF-44A9-61C2-D7EAE74AE68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729740" y="3361055"/>
            <a:ext cx="2712482" cy="395082"/>
          </a:xfrm>
        </p:spPr>
        <p:txBody>
          <a:bodyPr anchor="b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C0F0680-65DE-EA4B-1174-AB5AE4B42F6C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692562" y="3762232"/>
            <a:ext cx="2712482" cy="47500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5A54DB53-3E0C-2A8A-C67D-EBB1D82BB1F0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692562" y="3355749"/>
            <a:ext cx="2712482" cy="395082"/>
          </a:xfrm>
        </p:spPr>
        <p:txBody>
          <a:bodyPr anchor="b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E359D9C-EF91-174E-0130-D1CB6414F5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5327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1E78C51-65C7-1EDB-4D15-76D209B853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6" name="Freeform 220">
            <a:extLst>
              <a:ext uri="{FF2B5EF4-FFF2-40B4-BE49-F238E27FC236}">
                <a16:creationId xmlns:a16="http://schemas.microsoft.com/office/drawing/2014/main" id="{52F0B234-C3B1-DB25-4A99-5B8D6692902F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-243290" y="4405908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67DBBD95-8D2E-7A62-97CF-E412C16972CF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0CADC873-431D-8A37-09A5-5214926EBF73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D3C9132E-6B51-DC5A-35C5-21A20367A108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F7977DE4-965D-7AC7-D4CD-9F1917C8E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635EEB3-969E-0EF5-4159-2484C23A1026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907029" y="2584844"/>
            <a:ext cx="2266333" cy="377366"/>
          </a:xfrm>
        </p:spPr>
        <p:txBody>
          <a:bodyPr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85262A7-9B9D-4709-D986-FB76B2CA45A5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3438834" y="2583166"/>
            <a:ext cx="2266333" cy="377366"/>
          </a:xfrm>
        </p:spPr>
        <p:txBody>
          <a:bodyPr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24E4E1D-8AE9-2576-42D8-147AA0FE78E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5991533" y="2579016"/>
            <a:ext cx="2266333" cy="377366"/>
          </a:xfrm>
        </p:spPr>
        <p:txBody>
          <a:bodyPr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9637E2B-CF48-C065-133B-ED8CEF6DCBC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07029" y="2964687"/>
            <a:ext cx="2266333" cy="62397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C4B036B-9E36-9341-207C-907B003EB667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3438834" y="2964687"/>
            <a:ext cx="2266333" cy="62397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7139621-E8AE-0906-8A0B-DFCEE5DF0B9F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5991533" y="2964687"/>
            <a:ext cx="2266333" cy="62397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8261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E20A363-C94C-F3FA-D1E8-54328FDBD2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4" name="Freeform 329">
            <a:extLst>
              <a:ext uri="{FF2B5EF4-FFF2-40B4-BE49-F238E27FC236}">
                <a16:creationId xmlns:a16="http://schemas.microsoft.com/office/drawing/2014/main" id="{09392717-5DE9-BC08-7A60-AA9BBECE3ED5}"/>
              </a:ext>
            </a:extLst>
          </p:cNvPr>
          <p:cNvSpPr>
            <a:spLocks/>
          </p:cNvSpPr>
          <p:nvPr userDrawn="1"/>
        </p:nvSpPr>
        <p:spPr bwMode="auto">
          <a:xfrm>
            <a:off x="7993546" y="2273395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" name="Freeform 235">
            <a:extLst>
              <a:ext uri="{FF2B5EF4-FFF2-40B4-BE49-F238E27FC236}">
                <a16:creationId xmlns:a16="http://schemas.microsoft.com/office/drawing/2014/main" id="{6567FC05-DCDD-3F65-D67F-BABC83F2A1C3}"/>
              </a:ext>
            </a:extLst>
          </p:cNvPr>
          <p:cNvSpPr>
            <a:spLocks/>
          </p:cNvSpPr>
          <p:nvPr userDrawn="1"/>
        </p:nvSpPr>
        <p:spPr bwMode="auto">
          <a:xfrm>
            <a:off x="5727337" y="-124477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9394B7D9-D94C-CE6B-0826-EF2BDD8BA437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4EF18B02-83C9-2446-216F-2E7FB9B21F76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7358E689-D811-E150-7676-0972020A137B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FDDC221-102F-FB7F-478D-25FCB6784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1178" y="1593248"/>
            <a:ext cx="4757955" cy="39819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C345FE3-B0C3-F292-759C-A6CA95244A5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491178" y="1245143"/>
            <a:ext cx="4757955" cy="398197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1520E19-E762-713C-5741-6A87FD1666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D523EFD-6CD9-498E-11A4-82B36FBC54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491178" y="2127332"/>
            <a:ext cx="4757955" cy="398197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C2DA9EF-AC8A-F02F-C2C9-88C4944DE5B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491178" y="2475437"/>
            <a:ext cx="4757955" cy="39819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D84287B-7747-1899-BA22-C3A15D04FC77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91178" y="3357626"/>
            <a:ext cx="4757955" cy="39819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311FCFF-D1E0-9ADB-5786-DB787A8715F3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1491178" y="3009521"/>
            <a:ext cx="4757955" cy="398197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FEDB3D2-938F-C8F7-D891-891E2D43B7B2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491178" y="4239815"/>
            <a:ext cx="4757955" cy="39819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F8E0CC2-C904-3931-3E7D-1D15C35F6E51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1491178" y="3891711"/>
            <a:ext cx="4757955" cy="398197"/>
          </a:xfrm>
        </p:spPr>
        <p:txBody>
          <a:bodyPr anchor="b"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15117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485C855-1CF0-E701-30AC-F2CFBF0A9F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9" name="Freeform 329">
            <a:extLst>
              <a:ext uri="{FF2B5EF4-FFF2-40B4-BE49-F238E27FC236}">
                <a16:creationId xmlns:a16="http://schemas.microsoft.com/office/drawing/2014/main" id="{FB346C95-B5DB-DDB8-C603-EAFB51C2ABB6}"/>
              </a:ext>
            </a:extLst>
          </p:cNvPr>
          <p:cNvSpPr>
            <a:spLocks/>
          </p:cNvSpPr>
          <p:nvPr userDrawn="1"/>
        </p:nvSpPr>
        <p:spPr bwMode="auto">
          <a:xfrm>
            <a:off x="2047639" y="-154093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1" name="Freeform 220">
            <a:extLst>
              <a:ext uri="{FF2B5EF4-FFF2-40B4-BE49-F238E27FC236}">
                <a16:creationId xmlns:a16="http://schemas.microsoft.com/office/drawing/2014/main" id="{E5CD35FF-77DB-6824-9B0B-37629BF5BE31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-202241" y="1479304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D6F35635-2CE1-6763-EDB6-DAA2AABB13F3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2662E079-0C44-1993-CBB3-518C68CC4E87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FDB80432-FFE0-7959-DF20-7D8D0A88CB9C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1C76BAE8-D06D-79DD-F7E0-C0C20BB12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803" y="1721060"/>
            <a:ext cx="3962400" cy="1327160"/>
          </a:xfrm>
        </p:spPr>
        <p:txBody>
          <a:bodyPr anchor="b">
            <a:noAutofit/>
          </a:bodyPr>
          <a:lstStyle>
            <a:lvl1pPr algn="l"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7DF2EB6B-DB6C-66C5-1F31-C439523CD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35803" y="2914092"/>
            <a:ext cx="3962400" cy="429870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95843F3-6B6C-C9D5-876C-88E40AAA3ADC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1545243" y="2230162"/>
            <a:ext cx="1380837" cy="722587"/>
          </a:xfrm>
        </p:spPr>
        <p:txBody>
          <a:bodyPr anchor="ctr">
            <a:noAutofit/>
          </a:bodyPr>
          <a:lstStyle>
            <a:lvl1pPr marL="0" indent="0" algn="ctr">
              <a:buNone/>
              <a:defRPr sz="44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28121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te and six column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572FDC6-F5F5-8605-6B0F-4BE5F6E00C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9" name="Freeform 329">
            <a:extLst>
              <a:ext uri="{FF2B5EF4-FFF2-40B4-BE49-F238E27FC236}">
                <a16:creationId xmlns:a16="http://schemas.microsoft.com/office/drawing/2014/main" id="{E5E80744-99A1-A781-451B-36396213FDEC}"/>
              </a:ext>
            </a:extLst>
          </p:cNvPr>
          <p:cNvSpPr>
            <a:spLocks/>
          </p:cNvSpPr>
          <p:nvPr userDrawn="1"/>
        </p:nvSpPr>
        <p:spPr bwMode="auto">
          <a:xfrm>
            <a:off x="7993546" y="2273395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220">
            <a:extLst>
              <a:ext uri="{FF2B5EF4-FFF2-40B4-BE49-F238E27FC236}">
                <a16:creationId xmlns:a16="http://schemas.microsoft.com/office/drawing/2014/main" id="{B0993B08-4CD4-70CA-AFD1-88BEDF4F14F1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1919810" y="-132059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042A7557-576A-930F-B6B5-FE146D99A6F5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1113A76B-9CCC-172B-F1BF-CD8ABB7518B0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6CB2B82-FCEA-7FBD-F302-CC402C77E281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4EB6436-7B2F-4CF4-A7B3-637707BBD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6246" y="2327325"/>
            <a:ext cx="2211091" cy="50557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B9F2CB4-854C-4A2D-8E5A-AE2CAEDF36C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511807" y="1981998"/>
            <a:ext cx="2211091" cy="386928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850D3-B5E3-120F-0AE3-E6E1C82131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9B24D4A-24D4-4C19-B8E4-B7B34D055A22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5992098" y="1981998"/>
            <a:ext cx="2156750" cy="386928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D50625D-D1D2-4BED-A57E-AF2558964A5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992100" y="2327324"/>
            <a:ext cx="2159739" cy="505571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E24B2DD1-582E-877A-9D6B-9C053362FCD0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1031516" y="2327325"/>
            <a:ext cx="2212240" cy="50557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035E0F6A-A268-5535-7EEE-3B0A64853FF8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1031516" y="1979221"/>
            <a:ext cx="2211091" cy="392482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4" name="Text Placeholder 2">
            <a:extLst>
              <a:ext uri="{FF2B5EF4-FFF2-40B4-BE49-F238E27FC236}">
                <a16:creationId xmlns:a16="http://schemas.microsoft.com/office/drawing/2014/main" id="{9E870BDF-2E51-2ED6-A6D3-EEB166F48BD0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3511993" y="3809637"/>
            <a:ext cx="2210720" cy="511124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5" name="Text Placeholder 2">
            <a:extLst>
              <a:ext uri="{FF2B5EF4-FFF2-40B4-BE49-F238E27FC236}">
                <a16:creationId xmlns:a16="http://schemas.microsoft.com/office/drawing/2014/main" id="{5452AA52-994E-768E-A2D7-1E10BFD8A455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3516246" y="3461533"/>
            <a:ext cx="2211091" cy="386928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6" name="Text Placeholder 2">
            <a:extLst>
              <a:ext uri="{FF2B5EF4-FFF2-40B4-BE49-F238E27FC236}">
                <a16:creationId xmlns:a16="http://schemas.microsoft.com/office/drawing/2014/main" id="{5CB33AD6-6360-3838-C72D-2F42DB8F143F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5992098" y="3461533"/>
            <a:ext cx="2156750" cy="386928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7" name="Text Placeholder 2">
            <a:extLst>
              <a:ext uri="{FF2B5EF4-FFF2-40B4-BE49-F238E27FC236}">
                <a16:creationId xmlns:a16="http://schemas.microsoft.com/office/drawing/2014/main" id="{74D574C4-11FB-3AF2-B5C4-0D486EA2AE44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5992098" y="3809636"/>
            <a:ext cx="2159741" cy="511125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8" name="Text Placeholder 2">
            <a:extLst>
              <a:ext uri="{FF2B5EF4-FFF2-40B4-BE49-F238E27FC236}">
                <a16:creationId xmlns:a16="http://schemas.microsoft.com/office/drawing/2014/main" id="{7902EB17-4D85-E150-D09E-38904AA5EFC2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1031518" y="3809637"/>
            <a:ext cx="2211090" cy="511124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9" name="Text Placeholder 2">
            <a:extLst>
              <a:ext uri="{FF2B5EF4-FFF2-40B4-BE49-F238E27FC236}">
                <a16:creationId xmlns:a16="http://schemas.microsoft.com/office/drawing/2014/main" id="{E239E469-A447-CDCA-C681-28B5011B16CA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031516" y="3461533"/>
            <a:ext cx="2211091" cy="392482"/>
          </a:xfrm>
        </p:spPr>
        <p:txBody>
          <a:bodyPr>
            <a:noAutofit/>
          </a:bodyPr>
          <a:lstStyle>
            <a:lvl1pPr marL="0" indent="0" algn="l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08386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843DFDB-774C-A2D7-3AB6-CE2EDA45C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5" name="Freeform 233">
            <a:extLst>
              <a:ext uri="{FF2B5EF4-FFF2-40B4-BE49-F238E27FC236}">
                <a16:creationId xmlns:a16="http://schemas.microsoft.com/office/drawing/2014/main" id="{D9A89C99-5E2F-A145-207C-1D4163601D73}"/>
              </a:ext>
            </a:extLst>
          </p:cNvPr>
          <p:cNvSpPr>
            <a:spLocks/>
          </p:cNvSpPr>
          <p:nvPr userDrawn="1"/>
        </p:nvSpPr>
        <p:spPr bwMode="auto">
          <a:xfrm>
            <a:off x="-609965" y="2547414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1" name="Freeform 329">
            <a:extLst>
              <a:ext uri="{FF2B5EF4-FFF2-40B4-BE49-F238E27FC236}">
                <a16:creationId xmlns:a16="http://schemas.microsoft.com/office/drawing/2014/main" id="{DFB07863-871B-BCAB-9393-AC5D3AEF4426}"/>
              </a:ext>
            </a:extLst>
          </p:cNvPr>
          <p:cNvSpPr>
            <a:spLocks/>
          </p:cNvSpPr>
          <p:nvPr userDrawn="1"/>
        </p:nvSpPr>
        <p:spPr bwMode="auto">
          <a:xfrm>
            <a:off x="7998784" y="2276056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2" name="Freeform 220">
            <a:extLst>
              <a:ext uri="{FF2B5EF4-FFF2-40B4-BE49-F238E27FC236}">
                <a16:creationId xmlns:a16="http://schemas.microsoft.com/office/drawing/2014/main" id="{28EE5968-DDB9-D789-FF3E-6EF6AF7B69EE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1919810" y="-132059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089E59D-B444-99E3-EDFC-23595B53E84F}"/>
              </a:ext>
            </a:extLst>
          </p:cNvPr>
          <p:cNvSpPr/>
          <p:nvPr userDrawn="1"/>
        </p:nvSpPr>
        <p:spPr>
          <a:xfrm>
            <a:off x="402779" y="408559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9C80A07-ED75-B654-F721-42D9196C5F8E}"/>
              </a:ext>
            </a:extLst>
          </p:cNvPr>
          <p:cNvGrpSpPr/>
          <p:nvPr userDrawn="1"/>
        </p:nvGrpSpPr>
        <p:grpSpPr>
          <a:xfrm>
            <a:off x="307869" y="205910"/>
            <a:ext cx="8548927" cy="4523344"/>
            <a:chOff x="711402" y="543517"/>
            <a:chExt cx="769965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ED034BAD-1D8A-83DA-3040-B5DB887D62B0}"/>
                </a:ext>
              </a:extLst>
            </p:cNvPr>
            <p:cNvSpPr/>
            <p:nvPr/>
          </p:nvSpPr>
          <p:spPr>
            <a:xfrm>
              <a:off x="711402" y="543517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08A3600-0508-BCD1-A123-8282D444E898}"/>
                </a:ext>
              </a:extLst>
            </p:cNvPr>
            <p:cNvCxnSpPr/>
            <p:nvPr/>
          </p:nvCxnSpPr>
          <p:spPr>
            <a:xfrm>
              <a:off x="714852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reeform 235">
            <a:extLst>
              <a:ext uri="{FF2B5EF4-FFF2-40B4-BE49-F238E27FC236}">
                <a16:creationId xmlns:a16="http://schemas.microsoft.com/office/drawing/2014/main" id="{93D5381F-FD8E-ED7A-532C-302521DA9567}"/>
              </a:ext>
            </a:extLst>
          </p:cNvPr>
          <p:cNvSpPr>
            <a:spLocks/>
          </p:cNvSpPr>
          <p:nvPr userDrawn="1"/>
        </p:nvSpPr>
        <p:spPr bwMode="auto">
          <a:xfrm>
            <a:off x="5955937" y="-55897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00254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1E78C51-65C7-1EDB-4D15-76D209B853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4" name="Freeform 233">
            <a:extLst>
              <a:ext uri="{FF2B5EF4-FFF2-40B4-BE49-F238E27FC236}">
                <a16:creationId xmlns:a16="http://schemas.microsoft.com/office/drawing/2014/main" id="{52C7D299-01E9-4281-FFE2-73EED37401DE}"/>
              </a:ext>
            </a:extLst>
          </p:cNvPr>
          <p:cNvSpPr>
            <a:spLocks/>
          </p:cNvSpPr>
          <p:nvPr userDrawn="1"/>
        </p:nvSpPr>
        <p:spPr bwMode="auto">
          <a:xfrm>
            <a:off x="7065777" y="5039083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" name="Freeform 235">
            <a:extLst>
              <a:ext uri="{FF2B5EF4-FFF2-40B4-BE49-F238E27FC236}">
                <a16:creationId xmlns:a16="http://schemas.microsoft.com/office/drawing/2014/main" id="{5D6E6DAC-9D99-91F4-4247-FE00B0DE20E1}"/>
              </a:ext>
            </a:extLst>
          </p:cNvPr>
          <p:cNvSpPr>
            <a:spLocks/>
          </p:cNvSpPr>
          <p:nvPr userDrawn="1"/>
        </p:nvSpPr>
        <p:spPr bwMode="auto">
          <a:xfrm>
            <a:off x="4236763" y="-59751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" name="Freeform 220">
            <a:extLst>
              <a:ext uri="{FF2B5EF4-FFF2-40B4-BE49-F238E27FC236}">
                <a16:creationId xmlns:a16="http://schemas.microsoft.com/office/drawing/2014/main" id="{52F0B234-C3B1-DB25-4A99-5B8D6692902F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-243290" y="4405908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67DBBD95-8D2E-7A62-97CF-E412C16972CF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0CADC873-431D-8A37-09A5-5214926EBF73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D3C9132E-6B51-DC5A-35C5-21A20367A108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62168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od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03BB3D2-52C1-9491-5DCE-0DB9CA96C5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8" name="Freeform 329">
            <a:extLst>
              <a:ext uri="{FF2B5EF4-FFF2-40B4-BE49-F238E27FC236}">
                <a16:creationId xmlns:a16="http://schemas.microsoft.com/office/drawing/2014/main" id="{D23DC2EC-7955-5AAF-88FF-B286E00E6047}"/>
              </a:ext>
            </a:extLst>
          </p:cNvPr>
          <p:cNvSpPr>
            <a:spLocks/>
          </p:cNvSpPr>
          <p:nvPr userDrawn="1"/>
        </p:nvSpPr>
        <p:spPr bwMode="auto">
          <a:xfrm>
            <a:off x="-581373" y="1324339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D3C62A7-6974-9CAF-C95C-270BCF7A8F6E}"/>
              </a:ext>
            </a:extLst>
          </p:cNvPr>
          <p:cNvGrpSpPr/>
          <p:nvPr userDrawn="1"/>
        </p:nvGrpSpPr>
        <p:grpSpPr>
          <a:xfrm>
            <a:off x="8026882" y="2780626"/>
            <a:ext cx="1199268" cy="599634"/>
            <a:chOff x="5638801" y="2709863"/>
            <a:chExt cx="495300" cy="247650"/>
          </a:xfrm>
        </p:grpSpPr>
        <p:sp>
          <p:nvSpPr>
            <p:cNvPr id="10" name="Freeform 175">
              <a:extLst>
                <a:ext uri="{FF2B5EF4-FFF2-40B4-BE49-F238E27FC236}">
                  <a16:creationId xmlns:a16="http://schemas.microsoft.com/office/drawing/2014/main" id="{75DDB757-69B3-B9A5-7AD3-FFDBBCE67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1" name="Freeform 178">
              <a:extLst>
                <a:ext uri="{FF2B5EF4-FFF2-40B4-BE49-F238E27FC236}">
                  <a16:creationId xmlns:a16="http://schemas.microsoft.com/office/drawing/2014/main" id="{0E3AEA28-4543-E608-7138-208B1878A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E9B987DA-A8B9-45E2-E85C-652093C6EE4D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4A2FF7E2-606E-1FAB-29EF-2EB24C62D635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37DB7D77-3D51-C0F2-2246-AD80AB8A6105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/>
          <a:lstStyle>
            <a:lvl1pPr algn="ctr">
              <a:defRPr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946485"/>
            <a:ext cx="7696200" cy="2034021"/>
          </a:xfrm>
        </p:spPr>
        <p:txBody>
          <a:bodyPr>
            <a:noAutofit/>
          </a:bodyPr>
          <a:lstStyle>
            <a:lvl1pPr marL="0" indent="0" algn="l">
              <a:buNone/>
              <a:tabLst>
                <a:tab pos="2335213" algn="l"/>
              </a:tabLst>
              <a:defRPr sz="1400">
                <a:latin typeface="Candara" panose="020E0502030303020204" pitchFamily="34" charset="0"/>
              </a:defRPr>
            </a:lvl1pPr>
            <a:lvl2pPr marL="342900" indent="0" algn="l">
              <a:buNone/>
              <a:defRPr>
                <a:latin typeface="Candara" panose="020E0502030303020204" pitchFamily="34" charset="0"/>
              </a:defRPr>
            </a:lvl2pPr>
            <a:lvl3pPr marL="685800" indent="0" algn="l">
              <a:buNone/>
              <a:defRPr>
                <a:latin typeface="Candara" panose="020E0502030303020204" pitchFamily="34" charset="0"/>
              </a:defRPr>
            </a:lvl3pPr>
            <a:lvl4pPr marL="1028700" indent="0" algn="l">
              <a:buNone/>
              <a:defRPr>
                <a:latin typeface="Candara" panose="020E0502030303020204" pitchFamily="34" charset="0"/>
              </a:defRPr>
            </a:lvl4pPr>
            <a:lvl5pPr marL="1371600" indent="0" algn="l">
              <a:buNone/>
              <a:defRPr>
                <a:latin typeface="Candara" panose="020E0502030303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92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E069195C-32A6-B8A9-6A7A-D60B5510E4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8AC5B578-9C65-DC19-CE10-E901CB124CF1}"/>
              </a:ext>
            </a:extLst>
          </p:cNvPr>
          <p:cNvGrpSpPr/>
          <p:nvPr userDrawn="1"/>
        </p:nvGrpSpPr>
        <p:grpSpPr>
          <a:xfrm>
            <a:off x="-318957" y="-319344"/>
            <a:ext cx="812385" cy="815360"/>
            <a:chOff x="2759075" y="2149476"/>
            <a:chExt cx="433388" cy="434975"/>
          </a:xfrm>
        </p:grpSpPr>
        <p:sp>
          <p:nvSpPr>
            <p:cNvPr id="3" name="Freeform 236">
              <a:extLst>
                <a:ext uri="{FF2B5EF4-FFF2-40B4-BE49-F238E27FC236}">
                  <a16:creationId xmlns:a16="http://schemas.microsoft.com/office/drawing/2014/main" id="{D118D3B1-7FB4-D52F-ECB8-12AFFC6361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9075" y="2149476"/>
              <a:ext cx="433388" cy="434975"/>
            </a:xfrm>
            <a:custGeom>
              <a:avLst/>
              <a:gdLst>
                <a:gd name="T0" fmla="*/ 0 w 738"/>
                <a:gd name="T1" fmla="*/ 369 h 738"/>
                <a:gd name="T2" fmla="*/ 369 w 738"/>
                <a:gd name="T3" fmla="*/ 0 h 738"/>
                <a:gd name="T4" fmla="*/ 738 w 738"/>
                <a:gd name="T5" fmla="*/ 369 h 738"/>
                <a:gd name="T6" fmla="*/ 369 w 738"/>
                <a:gd name="T7" fmla="*/ 738 h 738"/>
                <a:gd name="T8" fmla="*/ 0 w 738"/>
                <a:gd name="T9" fmla="*/ 369 h 738"/>
                <a:gd name="T10" fmla="*/ 108 w 738"/>
                <a:gd name="T11" fmla="*/ 369 h 738"/>
                <a:gd name="T12" fmla="*/ 369 w 738"/>
                <a:gd name="T13" fmla="*/ 629 h 738"/>
                <a:gd name="T14" fmla="*/ 630 w 738"/>
                <a:gd name="T15" fmla="*/ 369 h 738"/>
                <a:gd name="T16" fmla="*/ 369 w 738"/>
                <a:gd name="T17" fmla="*/ 108 h 738"/>
                <a:gd name="T18" fmla="*/ 108 w 738"/>
                <a:gd name="T19" fmla="*/ 369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38">
                  <a:moveTo>
                    <a:pt x="0" y="369"/>
                  </a:moveTo>
                  <a:cubicBezTo>
                    <a:pt x="0" y="165"/>
                    <a:pt x="165" y="0"/>
                    <a:pt x="369" y="0"/>
                  </a:cubicBezTo>
                  <a:cubicBezTo>
                    <a:pt x="572" y="0"/>
                    <a:pt x="738" y="165"/>
                    <a:pt x="738" y="369"/>
                  </a:cubicBezTo>
                  <a:cubicBezTo>
                    <a:pt x="738" y="572"/>
                    <a:pt x="572" y="738"/>
                    <a:pt x="369" y="738"/>
                  </a:cubicBezTo>
                  <a:cubicBezTo>
                    <a:pt x="165" y="738"/>
                    <a:pt x="0" y="572"/>
                    <a:pt x="0" y="369"/>
                  </a:cubicBezTo>
                  <a:close/>
                  <a:moveTo>
                    <a:pt x="108" y="369"/>
                  </a:moveTo>
                  <a:cubicBezTo>
                    <a:pt x="108" y="513"/>
                    <a:pt x="225" y="629"/>
                    <a:pt x="369" y="629"/>
                  </a:cubicBezTo>
                  <a:cubicBezTo>
                    <a:pt x="513" y="629"/>
                    <a:pt x="630" y="513"/>
                    <a:pt x="630" y="369"/>
                  </a:cubicBezTo>
                  <a:cubicBezTo>
                    <a:pt x="630" y="224"/>
                    <a:pt x="513" y="108"/>
                    <a:pt x="369" y="108"/>
                  </a:cubicBezTo>
                  <a:cubicBezTo>
                    <a:pt x="225" y="108"/>
                    <a:pt x="108" y="224"/>
                    <a:pt x="108" y="369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" name="Freeform 230">
              <a:extLst>
                <a:ext uri="{FF2B5EF4-FFF2-40B4-BE49-F238E27FC236}">
                  <a16:creationId xmlns:a16="http://schemas.microsoft.com/office/drawing/2014/main" id="{EC69C536-7C11-993B-C77E-39E5DF243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876" y="2328863"/>
              <a:ext cx="128588" cy="130175"/>
            </a:xfrm>
            <a:custGeom>
              <a:avLst/>
              <a:gdLst>
                <a:gd name="T0" fmla="*/ 173 w 220"/>
                <a:gd name="T1" fmla="*/ 35 h 221"/>
                <a:gd name="T2" fmla="*/ 185 w 220"/>
                <a:gd name="T3" fmla="*/ 174 h 221"/>
                <a:gd name="T4" fmla="*/ 46 w 220"/>
                <a:gd name="T5" fmla="*/ 185 h 221"/>
                <a:gd name="T6" fmla="*/ 35 w 220"/>
                <a:gd name="T7" fmla="*/ 47 h 221"/>
                <a:gd name="T8" fmla="*/ 173 w 220"/>
                <a:gd name="T9" fmla="*/ 3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1">
                  <a:moveTo>
                    <a:pt x="173" y="35"/>
                  </a:moveTo>
                  <a:cubicBezTo>
                    <a:pt x="215" y="71"/>
                    <a:pt x="220" y="133"/>
                    <a:pt x="185" y="174"/>
                  </a:cubicBezTo>
                  <a:cubicBezTo>
                    <a:pt x="150" y="216"/>
                    <a:pt x="87" y="221"/>
                    <a:pt x="46" y="185"/>
                  </a:cubicBezTo>
                  <a:cubicBezTo>
                    <a:pt x="5" y="150"/>
                    <a:pt x="0" y="88"/>
                    <a:pt x="35" y="47"/>
                  </a:cubicBezTo>
                  <a:cubicBezTo>
                    <a:pt x="70" y="5"/>
                    <a:pt x="132" y="0"/>
                    <a:pt x="173" y="35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5" name="Freeform 220">
            <a:extLst>
              <a:ext uri="{FF2B5EF4-FFF2-40B4-BE49-F238E27FC236}">
                <a16:creationId xmlns:a16="http://schemas.microsoft.com/office/drawing/2014/main" id="{A523B018-3EB9-B3AB-E311-6069BF0A7327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8653558" y="1434665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1E2601FC-2D04-BC28-8A5A-808E347DCF1A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923D1646-97F4-2F2E-2D26-09C2945E3F3E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08A3CD22-0EB0-677B-F3A2-4562A19B6BBF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EB61C7D-7290-AF2C-F2B8-B37E68BB2AC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96340" y="3153493"/>
            <a:ext cx="3253502" cy="47500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E7187E3-3A2B-6DD3-D916-DE0D884CD711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96340" y="2747010"/>
            <a:ext cx="3253502" cy="395082"/>
          </a:xfrm>
        </p:spPr>
        <p:txBody>
          <a:bodyPr anchor="b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90B76A2-9E01-03E3-53E7-1DAFAF070B7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700182" y="3148187"/>
            <a:ext cx="3253502" cy="475008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E7B32BB-BE3D-B0CA-248A-0DE194B1C153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700182" y="2741704"/>
            <a:ext cx="3253502" cy="395082"/>
          </a:xfrm>
        </p:spPr>
        <p:txBody>
          <a:bodyPr anchor="b">
            <a:noAutofit/>
          </a:bodyPr>
          <a:lstStyle>
            <a:lvl1pPr marL="0" indent="0" algn="ctr">
              <a:buNone/>
              <a:defRPr sz="2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9A1A716-B4DE-A740-0591-00AAA2C838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29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BFCD41F-BF1D-384F-680A-0B312130F2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9591ACFD-B26E-3403-21F2-BEBEF0F653E7}"/>
              </a:ext>
            </a:extLst>
          </p:cNvPr>
          <p:cNvGrpSpPr/>
          <p:nvPr userDrawn="1"/>
        </p:nvGrpSpPr>
        <p:grpSpPr>
          <a:xfrm>
            <a:off x="8982561" y="1860186"/>
            <a:ext cx="812385" cy="815360"/>
            <a:chOff x="2759075" y="2149476"/>
            <a:chExt cx="433388" cy="434975"/>
          </a:xfrm>
        </p:grpSpPr>
        <p:sp>
          <p:nvSpPr>
            <p:cNvPr id="10" name="Freeform 236">
              <a:extLst>
                <a:ext uri="{FF2B5EF4-FFF2-40B4-BE49-F238E27FC236}">
                  <a16:creationId xmlns:a16="http://schemas.microsoft.com/office/drawing/2014/main" id="{1335EDD7-F86C-6BA2-9037-AADFDF3FA4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9075" y="2149476"/>
              <a:ext cx="433388" cy="434975"/>
            </a:xfrm>
            <a:custGeom>
              <a:avLst/>
              <a:gdLst>
                <a:gd name="T0" fmla="*/ 0 w 738"/>
                <a:gd name="T1" fmla="*/ 369 h 738"/>
                <a:gd name="T2" fmla="*/ 369 w 738"/>
                <a:gd name="T3" fmla="*/ 0 h 738"/>
                <a:gd name="T4" fmla="*/ 738 w 738"/>
                <a:gd name="T5" fmla="*/ 369 h 738"/>
                <a:gd name="T6" fmla="*/ 369 w 738"/>
                <a:gd name="T7" fmla="*/ 738 h 738"/>
                <a:gd name="T8" fmla="*/ 0 w 738"/>
                <a:gd name="T9" fmla="*/ 369 h 738"/>
                <a:gd name="T10" fmla="*/ 108 w 738"/>
                <a:gd name="T11" fmla="*/ 369 h 738"/>
                <a:gd name="T12" fmla="*/ 369 w 738"/>
                <a:gd name="T13" fmla="*/ 629 h 738"/>
                <a:gd name="T14" fmla="*/ 630 w 738"/>
                <a:gd name="T15" fmla="*/ 369 h 738"/>
                <a:gd name="T16" fmla="*/ 369 w 738"/>
                <a:gd name="T17" fmla="*/ 108 h 738"/>
                <a:gd name="T18" fmla="*/ 108 w 738"/>
                <a:gd name="T19" fmla="*/ 369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38">
                  <a:moveTo>
                    <a:pt x="0" y="369"/>
                  </a:moveTo>
                  <a:cubicBezTo>
                    <a:pt x="0" y="165"/>
                    <a:pt x="165" y="0"/>
                    <a:pt x="369" y="0"/>
                  </a:cubicBezTo>
                  <a:cubicBezTo>
                    <a:pt x="572" y="0"/>
                    <a:pt x="738" y="165"/>
                    <a:pt x="738" y="369"/>
                  </a:cubicBezTo>
                  <a:cubicBezTo>
                    <a:pt x="738" y="572"/>
                    <a:pt x="572" y="738"/>
                    <a:pt x="369" y="738"/>
                  </a:cubicBezTo>
                  <a:cubicBezTo>
                    <a:pt x="165" y="738"/>
                    <a:pt x="0" y="572"/>
                    <a:pt x="0" y="369"/>
                  </a:cubicBezTo>
                  <a:close/>
                  <a:moveTo>
                    <a:pt x="108" y="369"/>
                  </a:moveTo>
                  <a:cubicBezTo>
                    <a:pt x="108" y="513"/>
                    <a:pt x="225" y="629"/>
                    <a:pt x="369" y="629"/>
                  </a:cubicBezTo>
                  <a:cubicBezTo>
                    <a:pt x="513" y="629"/>
                    <a:pt x="630" y="513"/>
                    <a:pt x="630" y="369"/>
                  </a:cubicBezTo>
                  <a:cubicBezTo>
                    <a:pt x="630" y="224"/>
                    <a:pt x="513" y="108"/>
                    <a:pt x="369" y="108"/>
                  </a:cubicBezTo>
                  <a:cubicBezTo>
                    <a:pt x="225" y="108"/>
                    <a:pt x="108" y="224"/>
                    <a:pt x="108" y="369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" name="Freeform 230">
              <a:extLst>
                <a:ext uri="{FF2B5EF4-FFF2-40B4-BE49-F238E27FC236}">
                  <a16:creationId xmlns:a16="http://schemas.microsoft.com/office/drawing/2014/main" id="{7AB8AD97-3F99-0752-E9CF-5B14B8213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876" y="2328863"/>
              <a:ext cx="128588" cy="130175"/>
            </a:xfrm>
            <a:custGeom>
              <a:avLst/>
              <a:gdLst>
                <a:gd name="T0" fmla="*/ 173 w 220"/>
                <a:gd name="T1" fmla="*/ 35 h 221"/>
                <a:gd name="T2" fmla="*/ 185 w 220"/>
                <a:gd name="T3" fmla="*/ 174 h 221"/>
                <a:gd name="T4" fmla="*/ 46 w 220"/>
                <a:gd name="T5" fmla="*/ 185 h 221"/>
                <a:gd name="T6" fmla="*/ 35 w 220"/>
                <a:gd name="T7" fmla="*/ 47 h 221"/>
                <a:gd name="T8" fmla="*/ 173 w 220"/>
                <a:gd name="T9" fmla="*/ 3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1">
                  <a:moveTo>
                    <a:pt x="173" y="35"/>
                  </a:moveTo>
                  <a:cubicBezTo>
                    <a:pt x="215" y="71"/>
                    <a:pt x="220" y="133"/>
                    <a:pt x="185" y="174"/>
                  </a:cubicBezTo>
                  <a:cubicBezTo>
                    <a:pt x="150" y="216"/>
                    <a:pt x="87" y="221"/>
                    <a:pt x="46" y="185"/>
                  </a:cubicBezTo>
                  <a:cubicBezTo>
                    <a:pt x="5" y="150"/>
                    <a:pt x="0" y="88"/>
                    <a:pt x="35" y="47"/>
                  </a:cubicBezTo>
                  <a:cubicBezTo>
                    <a:pt x="70" y="5"/>
                    <a:pt x="132" y="0"/>
                    <a:pt x="173" y="35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13" name="Freeform 220">
            <a:extLst>
              <a:ext uri="{FF2B5EF4-FFF2-40B4-BE49-F238E27FC236}">
                <a16:creationId xmlns:a16="http://schemas.microsoft.com/office/drawing/2014/main" id="{5E5A2BD9-A255-23CC-0946-DC680109E106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-254725" y="1702867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521051C5-6BF1-7E58-5162-006104AE3AAE}"/>
              </a:ext>
            </a:extLst>
          </p:cNvPr>
          <p:cNvGrpSpPr/>
          <p:nvPr userDrawn="1"/>
        </p:nvGrpSpPr>
        <p:grpSpPr>
          <a:xfrm>
            <a:off x="299452" y="310078"/>
            <a:ext cx="8545096" cy="4523344"/>
            <a:chOff x="723900" y="552450"/>
            <a:chExt cx="769620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1DB57403-D33D-7FD5-1272-4AFF15A40387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6026A10C-37CC-33E2-FF5F-8AFFA4EC64D8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9C38E3CB-3CD2-D956-330A-3C426A5CF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686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column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17FAC7B-CC07-86DF-BBFF-56CF401844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23" name="Freeform 233">
            <a:extLst>
              <a:ext uri="{FF2B5EF4-FFF2-40B4-BE49-F238E27FC236}">
                <a16:creationId xmlns:a16="http://schemas.microsoft.com/office/drawing/2014/main" id="{A5533A0A-90B0-5788-574D-CBADABC4F14D}"/>
              </a:ext>
            </a:extLst>
          </p:cNvPr>
          <p:cNvSpPr>
            <a:spLocks/>
          </p:cNvSpPr>
          <p:nvPr userDrawn="1"/>
        </p:nvSpPr>
        <p:spPr bwMode="auto">
          <a:xfrm>
            <a:off x="8313354" y="415182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4" name="Freeform 329">
            <a:extLst>
              <a:ext uri="{FF2B5EF4-FFF2-40B4-BE49-F238E27FC236}">
                <a16:creationId xmlns:a16="http://schemas.microsoft.com/office/drawing/2014/main" id="{A4927E1B-6DAD-9A91-222E-D0EF7770C880}"/>
              </a:ext>
            </a:extLst>
          </p:cNvPr>
          <p:cNvSpPr>
            <a:spLocks/>
          </p:cNvSpPr>
          <p:nvPr userDrawn="1"/>
        </p:nvSpPr>
        <p:spPr bwMode="auto">
          <a:xfrm>
            <a:off x="-336312" y="-82796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2AED0AEE-C2DE-CBB3-8DA8-777F3558EDEB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64955722-9561-363B-B961-A501CE7426DA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3E542650-A203-5AC9-6A85-5D4D414D6B31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BF932CF-1609-2457-E2B6-8522FDD5DF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920975" y="1624255"/>
            <a:ext cx="4129454" cy="219888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81674055-6D5B-F432-A13B-57B7BD9BE4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900" y="589879"/>
            <a:ext cx="7696200" cy="367298"/>
          </a:xfrm>
        </p:spPr>
        <p:txBody>
          <a:bodyPr>
            <a:noAutofit/>
          </a:bodyPr>
          <a:lstStyle>
            <a:lvl1pPr algn="ctr">
              <a:defRPr sz="3000" b="1">
                <a:latin typeface="+mj-lt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31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E05EF661-8672-7823-0C66-6941C18F92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52B71456-9946-FD31-62AF-3DF51B945228}"/>
              </a:ext>
            </a:extLst>
          </p:cNvPr>
          <p:cNvGrpSpPr/>
          <p:nvPr userDrawn="1"/>
        </p:nvGrpSpPr>
        <p:grpSpPr>
          <a:xfrm>
            <a:off x="299451" y="310078"/>
            <a:ext cx="8545096" cy="4523344"/>
            <a:chOff x="723900" y="552450"/>
            <a:chExt cx="7696200" cy="4038600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4990EF35-6CE1-790D-E1B0-7BFAE1AF15DC}"/>
                </a:ext>
              </a:extLst>
            </p:cNvPr>
            <p:cNvSpPr/>
            <p:nvPr/>
          </p:nvSpPr>
          <p:spPr>
            <a:xfrm>
              <a:off x="723900" y="552450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FFBA44A1-F3DE-23C9-5423-0BDC27D84206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D809043F-2CB1-4697-ADC0-1A4B5CEE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43260"/>
            <a:ext cx="7886700" cy="2656981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4604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843DFDB-774C-A2D7-3AB6-CE2EDA45C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1089E59D-B444-99E3-EDFC-23595B53E84F}"/>
              </a:ext>
            </a:extLst>
          </p:cNvPr>
          <p:cNvSpPr/>
          <p:nvPr userDrawn="1"/>
        </p:nvSpPr>
        <p:spPr>
          <a:xfrm>
            <a:off x="402779" y="408559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79C80A07-ED75-B654-F721-42D9196C5F8E}"/>
              </a:ext>
            </a:extLst>
          </p:cNvPr>
          <p:cNvGrpSpPr/>
          <p:nvPr userDrawn="1"/>
        </p:nvGrpSpPr>
        <p:grpSpPr>
          <a:xfrm>
            <a:off x="307869" y="205910"/>
            <a:ext cx="8548927" cy="4523344"/>
            <a:chOff x="711402" y="543517"/>
            <a:chExt cx="7699650" cy="4038600"/>
          </a:xfrm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ED034BAD-1D8A-83DA-3040-B5DB887D62B0}"/>
                </a:ext>
              </a:extLst>
            </p:cNvPr>
            <p:cNvSpPr/>
            <p:nvPr/>
          </p:nvSpPr>
          <p:spPr>
            <a:xfrm>
              <a:off x="711402" y="543517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08A3600-0508-BCD1-A123-8282D444E898}"/>
                </a:ext>
              </a:extLst>
            </p:cNvPr>
            <p:cNvCxnSpPr/>
            <p:nvPr/>
          </p:nvCxnSpPr>
          <p:spPr>
            <a:xfrm>
              <a:off x="714852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reeform 235">
            <a:extLst>
              <a:ext uri="{FF2B5EF4-FFF2-40B4-BE49-F238E27FC236}">
                <a16:creationId xmlns:a16="http://schemas.microsoft.com/office/drawing/2014/main" id="{93D5381F-FD8E-ED7A-532C-302521DA9567}"/>
              </a:ext>
            </a:extLst>
          </p:cNvPr>
          <p:cNvSpPr>
            <a:spLocks/>
          </p:cNvSpPr>
          <p:nvPr userDrawn="1"/>
        </p:nvSpPr>
        <p:spPr bwMode="auto">
          <a:xfrm>
            <a:off x="5955937" y="-55897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EE4EA-42B6-30A6-F2B6-D67D49CB9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590" y="2571672"/>
            <a:ext cx="4607446" cy="159646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B7D23-E1BB-CBC3-D14A-004A1D698E87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913590" y="1923530"/>
            <a:ext cx="4607446" cy="723354"/>
          </a:xfrm>
        </p:spPr>
        <p:txBody>
          <a:bodyPr anchor="ctr">
            <a:no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93125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F7B24DCD-5409-16A2-A4E6-D8C388FD89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63" y="-25831"/>
            <a:ext cx="9205992" cy="5207431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234BF4F-518E-DE95-2968-3DF13040CC65}"/>
              </a:ext>
            </a:extLst>
          </p:cNvPr>
          <p:cNvSpPr/>
          <p:nvPr userDrawn="1"/>
        </p:nvSpPr>
        <p:spPr>
          <a:xfrm>
            <a:off x="506099" y="517045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03CD078-C076-E827-6A6D-D2594115BA8F}"/>
              </a:ext>
            </a:extLst>
          </p:cNvPr>
          <p:cNvSpPr/>
          <p:nvPr userDrawn="1"/>
        </p:nvSpPr>
        <p:spPr>
          <a:xfrm>
            <a:off x="402779" y="408559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16755367-36C7-6F00-3FF6-DF65964F3ED8}"/>
              </a:ext>
            </a:extLst>
          </p:cNvPr>
          <p:cNvSpPr/>
          <p:nvPr userDrawn="1"/>
        </p:nvSpPr>
        <p:spPr>
          <a:xfrm>
            <a:off x="299451" y="310078"/>
            <a:ext cx="8531221" cy="4524058"/>
          </a:xfrm>
          <a:prstGeom prst="roundRect">
            <a:avLst>
              <a:gd name="adj" fmla="val 6817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37330A5E-7602-E01D-5B6B-DB5B219E47F7}"/>
              </a:ext>
            </a:extLst>
          </p:cNvPr>
          <p:cNvGrpSpPr/>
          <p:nvPr userDrawn="1"/>
        </p:nvGrpSpPr>
        <p:grpSpPr>
          <a:xfrm>
            <a:off x="285576" y="300073"/>
            <a:ext cx="8558973" cy="4523344"/>
            <a:chOff x="711402" y="543517"/>
            <a:chExt cx="7708698" cy="4038600"/>
          </a:xfrm>
        </p:grpSpPr>
        <p:sp>
          <p:nvSpPr>
            <p:cNvPr id="4" name="Rectángulo: esquinas redondeadas 3">
              <a:extLst>
                <a:ext uri="{FF2B5EF4-FFF2-40B4-BE49-F238E27FC236}">
                  <a16:creationId xmlns:a16="http://schemas.microsoft.com/office/drawing/2014/main" id="{BAB2852E-7A04-1EFA-54B0-7B7B8C9474C6}"/>
                </a:ext>
              </a:extLst>
            </p:cNvPr>
            <p:cNvSpPr/>
            <p:nvPr/>
          </p:nvSpPr>
          <p:spPr>
            <a:xfrm>
              <a:off x="711402" y="543517"/>
              <a:ext cx="7696200" cy="4038600"/>
            </a:xfrm>
            <a:prstGeom prst="roundRect">
              <a:avLst>
                <a:gd name="adj" fmla="val 6817"/>
              </a:avLst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3C04943C-3234-0DB8-6856-4FEE6ACD23D9}"/>
                </a:ext>
              </a:extLst>
            </p:cNvPr>
            <p:cNvCxnSpPr/>
            <p:nvPr/>
          </p:nvCxnSpPr>
          <p:spPr>
            <a:xfrm>
              <a:off x="723900" y="1080005"/>
              <a:ext cx="7696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A138118C-7525-42C5-83E9-649111189F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9241" y="1965962"/>
            <a:ext cx="5925517" cy="1320255"/>
          </a:xfrm>
        </p:spPr>
        <p:txBody>
          <a:bodyPr anchor="ctr">
            <a:noAutofit/>
          </a:bodyPr>
          <a:lstStyle>
            <a:lvl1pPr algn="ctr">
              <a:defRPr sz="100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B2A1BE7-6AE5-51FA-0C68-CE4773835CC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972896" y="3019520"/>
            <a:ext cx="5198206" cy="543904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reeform 235">
            <a:extLst>
              <a:ext uri="{FF2B5EF4-FFF2-40B4-BE49-F238E27FC236}">
                <a16:creationId xmlns:a16="http://schemas.microsoft.com/office/drawing/2014/main" id="{41961478-F470-85E5-D647-A09BE58F9F43}"/>
              </a:ext>
            </a:extLst>
          </p:cNvPr>
          <p:cNvSpPr>
            <a:spLocks/>
          </p:cNvSpPr>
          <p:nvPr userDrawn="1"/>
        </p:nvSpPr>
        <p:spPr bwMode="auto">
          <a:xfrm>
            <a:off x="5955937" y="-55897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99936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61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6" r:id="rId2"/>
    <p:sldLayoutId id="2147483772" r:id="rId3"/>
    <p:sldLayoutId id="2147483760" r:id="rId4"/>
    <p:sldLayoutId id="2147483739" r:id="rId5"/>
    <p:sldLayoutId id="2147483774" r:id="rId6"/>
    <p:sldLayoutId id="2147483775" r:id="rId7"/>
    <p:sldLayoutId id="2147483776" r:id="rId8"/>
    <p:sldLayoutId id="2147483777" r:id="rId9"/>
    <p:sldLayoutId id="2147483740" r:id="rId10"/>
    <p:sldLayoutId id="2147483765" r:id="rId11"/>
    <p:sldLayoutId id="2147483778" r:id="rId12"/>
    <p:sldLayoutId id="2147483779" r:id="rId13"/>
    <p:sldLayoutId id="2147483780" r:id="rId14"/>
    <p:sldLayoutId id="2147483770" r:id="rId15"/>
    <p:sldLayoutId id="2147483773" r:id="rId16"/>
    <p:sldLayoutId id="2147483769" r:id="rId17"/>
    <p:sldLayoutId id="2147483768" r:id="rId18"/>
    <p:sldLayoutId id="2147483781" r:id="rId19"/>
    <p:sldLayoutId id="2147483771" r:id="rId20"/>
    <p:sldLayoutId id="2147483782" r:id="rId21"/>
    <p:sldLayoutId id="2147483783" r:id="rId2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EEDF99-F770-485E-012E-8DEFF0998AD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342904" y="961449"/>
            <a:ext cx="3145912" cy="589106"/>
          </a:xfrm>
        </p:spPr>
        <p:txBody>
          <a:bodyPr/>
          <a:lstStyle/>
          <a:p>
            <a:r>
              <a:rPr lang="en-US" sz="2000" dirty="0"/>
              <a:t>Muhammad Ahsan</a:t>
            </a:r>
            <a:endParaRPr lang="en-PK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625D77-48C4-84C4-287F-4CE8BC493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Break-down</a:t>
            </a:r>
            <a:endParaRPr lang="en-P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1296F-0DDF-EE2D-F525-57AAFFE8F5D4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5458078" y="1284726"/>
            <a:ext cx="2791795" cy="589106"/>
          </a:xfrm>
        </p:spPr>
        <p:txBody>
          <a:bodyPr/>
          <a:lstStyle/>
          <a:p>
            <a:r>
              <a:rPr lang="en-US" sz="2000" dirty="0"/>
              <a:t>Ibrahim Qaiser</a:t>
            </a:r>
            <a:endParaRPr lang="en-PK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8C7EA6-6B71-F804-A61D-D92CABDAD55A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1283849" y="3750958"/>
            <a:ext cx="3288151" cy="582719"/>
          </a:xfrm>
        </p:spPr>
        <p:txBody>
          <a:bodyPr/>
          <a:lstStyle/>
          <a:p>
            <a:r>
              <a:rPr lang="en-US" sz="2000" dirty="0"/>
              <a:t>Muhammad Nabeel</a:t>
            </a:r>
            <a:endParaRPr lang="en-PK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0A29F1-8AD5-79E6-035B-2C1271E423D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1291576" y="2322842"/>
            <a:ext cx="4032264" cy="582719"/>
          </a:xfrm>
        </p:spPr>
        <p:txBody>
          <a:bodyPr/>
          <a:lstStyle/>
          <a:p>
            <a:r>
              <a:rPr lang="en-US" sz="2000" dirty="0"/>
              <a:t>Muhammad </a:t>
            </a:r>
            <a:r>
              <a:rPr lang="en-US" sz="2000" dirty="0" err="1"/>
              <a:t>Affan</a:t>
            </a:r>
            <a:r>
              <a:rPr lang="en-US" sz="2000" dirty="0"/>
              <a:t> Amir</a:t>
            </a:r>
            <a:endParaRPr lang="en-PK" sz="20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43DA28-DEFA-7FCE-E71B-B0D514EAA642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376710" y="1214969"/>
            <a:ext cx="966194" cy="520268"/>
          </a:xfrm>
        </p:spPr>
        <p:txBody>
          <a:bodyPr/>
          <a:lstStyle/>
          <a:p>
            <a:r>
              <a:rPr lang="en-US" dirty="0"/>
              <a:t>1</a:t>
            </a:r>
            <a:endParaRPr lang="en-PK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EEE606E-C4C6-1C2F-A200-047AE52F1252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4488816" y="1538246"/>
            <a:ext cx="966194" cy="520268"/>
          </a:xfrm>
        </p:spPr>
        <p:txBody>
          <a:bodyPr/>
          <a:lstStyle/>
          <a:p>
            <a:r>
              <a:rPr lang="en-US" dirty="0"/>
              <a:t>4</a:t>
            </a:r>
            <a:endParaRPr lang="en-PK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58539F-A36C-AEF1-E958-D5CE319C213C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317655" y="4008750"/>
            <a:ext cx="966194" cy="520268"/>
          </a:xfrm>
        </p:spPr>
        <p:txBody>
          <a:bodyPr/>
          <a:lstStyle/>
          <a:p>
            <a:r>
              <a:rPr lang="en-US" dirty="0"/>
              <a:t>3</a:t>
            </a:r>
            <a:endParaRPr lang="en-PK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4B9F33-A151-EFCA-6B3C-E167E415553F}"/>
              </a:ext>
            </a:extLst>
          </p:cNvPr>
          <p:cNvSpPr>
            <a:spLocks noGrp="1"/>
          </p:cNvSpPr>
          <p:nvPr>
            <p:ph type="body" idx="27"/>
          </p:nvPr>
        </p:nvSpPr>
        <p:spPr>
          <a:xfrm>
            <a:off x="322314" y="2580634"/>
            <a:ext cx="966194" cy="520268"/>
          </a:xfrm>
        </p:spPr>
        <p:txBody>
          <a:bodyPr/>
          <a:lstStyle/>
          <a:p>
            <a:r>
              <a:rPr lang="en-US" dirty="0"/>
              <a:t>2</a:t>
            </a:r>
            <a:endParaRPr lang="en-PK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3AFB7E-7FA4-A145-432B-22874ED505A8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342904" y="1550555"/>
            <a:ext cx="2791795" cy="392482"/>
          </a:xfrm>
        </p:spPr>
        <p:txBody>
          <a:bodyPr/>
          <a:lstStyle/>
          <a:p>
            <a:r>
              <a:rPr lang="en-US" dirty="0"/>
              <a:t>Dependency Inversion Principle</a:t>
            </a:r>
            <a:endParaRPr lang="en-PK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9A61AC1-7984-11AE-297E-31137FACAAB7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5458078" y="1873832"/>
            <a:ext cx="2791796" cy="392482"/>
          </a:xfrm>
        </p:spPr>
        <p:txBody>
          <a:bodyPr/>
          <a:lstStyle/>
          <a:p>
            <a:r>
              <a:rPr lang="en-US" dirty="0"/>
              <a:t>Command Design Pattern</a:t>
            </a:r>
            <a:endParaRPr lang="en-PK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AFB3D55-87CD-B3FF-5D02-D18B9460E261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83849" y="4333678"/>
            <a:ext cx="2791795" cy="392482"/>
          </a:xfrm>
        </p:spPr>
        <p:txBody>
          <a:bodyPr/>
          <a:lstStyle/>
          <a:p>
            <a:r>
              <a:rPr lang="en-US" dirty="0"/>
              <a:t>Singleton Design Pattern</a:t>
            </a:r>
            <a:endParaRPr lang="en-PK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EA71F6C-1EB2-0B42-4475-CAF87E82C391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1291576" y="2905562"/>
            <a:ext cx="2791796" cy="392482"/>
          </a:xfrm>
        </p:spPr>
        <p:txBody>
          <a:bodyPr/>
          <a:lstStyle/>
          <a:p>
            <a:r>
              <a:rPr lang="en-US" dirty="0"/>
              <a:t>Single Responsibility Principle</a:t>
            </a:r>
            <a:endParaRPr lang="en-PK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14C3D87-6992-1039-BBAC-89CB149B451C}"/>
              </a:ext>
            </a:extLst>
          </p:cNvPr>
          <p:cNvSpPr txBox="1">
            <a:spLocks/>
          </p:cNvSpPr>
          <p:nvPr/>
        </p:nvSpPr>
        <p:spPr>
          <a:xfrm>
            <a:off x="5458078" y="2904060"/>
            <a:ext cx="2791795" cy="5891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3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Saif Muhammad Sheikh</a:t>
            </a:r>
            <a:endParaRPr lang="en-PK" sz="2000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87A7FC81-510A-77A9-17B8-0BD889C6D054}"/>
              </a:ext>
            </a:extLst>
          </p:cNvPr>
          <p:cNvSpPr txBox="1">
            <a:spLocks/>
          </p:cNvSpPr>
          <p:nvPr/>
        </p:nvSpPr>
        <p:spPr>
          <a:xfrm>
            <a:off x="4488816" y="3157580"/>
            <a:ext cx="966194" cy="5202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3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</a:t>
            </a:r>
            <a:endParaRPr lang="en-PK" dirty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CCB480D2-8E37-AF6D-25C5-283342E66565}"/>
              </a:ext>
            </a:extLst>
          </p:cNvPr>
          <p:cNvSpPr txBox="1">
            <a:spLocks/>
          </p:cNvSpPr>
          <p:nvPr/>
        </p:nvSpPr>
        <p:spPr>
          <a:xfrm>
            <a:off x="5458078" y="3493166"/>
            <a:ext cx="2791796" cy="3924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Repository Software Architectural Design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75474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ADDCFB2C-1391-5F9A-4F90-1D7420FFB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194" y="1351687"/>
            <a:ext cx="4757955" cy="398197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/>
              <a:t>Interface class to separate concerns for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300" dirty="0"/>
              <a:t>Execute method Call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9D29DE29-EFA5-250A-FDD5-4BB3CE65935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08194" y="1003582"/>
            <a:ext cx="4757955" cy="398197"/>
          </a:xfrm>
        </p:spPr>
        <p:txBody>
          <a:bodyPr/>
          <a:lstStyle/>
          <a:p>
            <a:r>
              <a:rPr lang="es-ES" dirty="0"/>
              <a:t>Command Interface</a:t>
            </a:r>
          </a:p>
        </p:txBody>
      </p:sp>
      <p:sp>
        <p:nvSpPr>
          <p:cNvPr id="16" name="Título 15">
            <a:extLst>
              <a:ext uri="{FF2B5EF4-FFF2-40B4-BE49-F238E27FC236}">
                <a16:creationId xmlns:a16="http://schemas.microsoft.com/office/drawing/2014/main" id="{9F6A96E1-1D94-B4D5-E101-9EA5A9992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46527"/>
            <a:ext cx="7696200" cy="367298"/>
          </a:xfrm>
        </p:spPr>
        <p:txBody>
          <a:bodyPr/>
          <a:lstStyle/>
          <a:p>
            <a:r>
              <a:rPr lang="es-ES" dirty="0"/>
              <a:t>Command Design Implementation</a:t>
            </a:r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AD6BB955-6F51-0DDA-EE5F-74E6DA62B9A7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408194" y="1935812"/>
            <a:ext cx="4757955" cy="398197"/>
          </a:xfrm>
        </p:spPr>
        <p:txBody>
          <a:bodyPr/>
          <a:lstStyle/>
          <a:p>
            <a:r>
              <a:rPr lang="es-ES" dirty="0"/>
              <a:t>Concrete Command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10FD829C-D809-6151-68F2-F1578E2AA8CA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08195" y="2283916"/>
            <a:ext cx="4757954" cy="398197"/>
          </a:xfrm>
        </p:spPr>
        <p:txBody>
          <a:bodyPr>
            <a:noAutofit/>
          </a:bodyPr>
          <a:lstStyle/>
          <a:p>
            <a:pPr marL="285750" indent="-285750">
              <a:lnSpc>
                <a:spcPct val="50000"/>
              </a:lnSpc>
              <a:buFont typeface="Arial" panose="020B0604020202020204" pitchFamily="34" charset="0"/>
              <a:buChar char="•"/>
            </a:pPr>
            <a:r>
              <a:rPr lang="es-ES" sz="1200" dirty="0" err="1"/>
              <a:t>DeleteAllDataCommand</a:t>
            </a:r>
            <a:r>
              <a:rPr lang="es-ES" sz="1200" dirty="0"/>
              <a:t> class for invoking concrete </a:t>
            </a:r>
          </a:p>
          <a:p>
            <a:pPr>
              <a:lnSpc>
                <a:spcPct val="120000"/>
              </a:lnSpc>
            </a:pPr>
            <a:r>
              <a:rPr lang="es-ES" sz="1200" dirty="0"/>
              <a:t>          command implementation</a:t>
            </a:r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CA656ABF-99CC-A51B-A3B1-26868B22D27E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408194" y="3116065"/>
            <a:ext cx="4757955" cy="398197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 err="1"/>
              <a:t>CommandInvoker</a:t>
            </a:r>
            <a:r>
              <a:rPr lang="es-ES" sz="1100" dirty="0"/>
              <a:t> class to </a:t>
            </a:r>
            <a:r>
              <a:rPr lang="es-ES" sz="1100" dirty="0" err="1"/>
              <a:t>implement</a:t>
            </a:r>
            <a:r>
              <a:rPr lang="es-ES" sz="1100" dirty="0"/>
              <a:t> </a:t>
            </a:r>
            <a:r>
              <a:rPr lang="es-ES" sz="1100" dirty="0" err="1"/>
              <a:t>setting</a:t>
            </a:r>
            <a:r>
              <a:rPr lang="es-ES" sz="1100" dirty="0"/>
              <a:t> and </a:t>
            </a:r>
            <a:r>
              <a:rPr lang="es-ES" sz="1100" dirty="0" err="1"/>
              <a:t>executing</a:t>
            </a:r>
            <a:endParaRPr lang="es-ES" sz="1100" dirty="0"/>
          </a:p>
          <a:p>
            <a:r>
              <a:rPr lang="es-ES" sz="1100" dirty="0"/>
              <a:t>          a command </a:t>
            </a:r>
            <a:r>
              <a:rPr lang="es-ES" sz="1100" dirty="0" err="1"/>
              <a:t>using</a:t>
            </a:r>
            <a:r>
              <a:rPr lang="es-ES" sz="1100" dirty="0"/>
              <a:t> </a:t>
            </a:r>
            <a:r>
              <a:rPr lang="es-ES" sz="1100" dirty="0" err="1"/>
              <a:t>setCommand</a:t>
            </a:r>
            <a:r>
              <a:rPr lang="es-ES" sz="1100" dirty="0"/>
              <a:t> and </a:t>
            </a:r>
            <a:r>
              <a:rPr lang="es-ES" sz="1100" dirty="0" err="1"/>
              <a:t>executeCommand</a:t>
            </a:r>
            <a:r>
              <a:rPr lang="es-ES" sz="1100" dirty="0"/>
              <a:t>.</a:t>
            </a:r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0549D1ED-370D-BFC3-CC14-CA0C58A5E814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408194" y="2767960"/>
            <a:ext cx="4757955" cy="398197"/>
          </a:xfrm>
        </p:spPr>
        <p:txBody>
          <a:bodyPr/>
          <a:lstStyle/>
          <a:p>
            <a:r>
              <a:rPr lang="es-ES" dirty="0"/>
              <a:t>Command Invoker</a:t>
            </a:r>
          </a:p>
        </p:txBody>
      </p:sp>
      <p:sp>
        <p:nvSpPr>
          <p:cNvPr id="21" name="Marcador de texto 20">
            <a:extLst>
              <a:ext uri="{FF2B5EF4-FFF2-40B4-BE49-F238E27FC236}">
                <a16:creationId xmlns:a16="http://schemas.microsoft.com/office/drawing/2014/main" id="{17C95541-18B6-3940-B786-D3F68485A602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08194" y="3998254"/>
            <a:ext cx="4757955" cy="398197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Class </a:t>
            </a:r>
            <a:r>
              <a:rPr lang="es-ES" sz="1100" dirty="0" err="1"/>
              <a:t>where</a:t>
            </a:r>
            <a:r>
              <a:rPr lang="es-ES" sz="1100" dirty="0"/>
              <a:t> </a:t>
            </a:r>
            <a:r>
              <a:rPr lang="es-ES" sz="1100" dirty="0" err="1"/>
              <a:t>you</a:t>
            </a:r>
            <a:r>
              <a:rPr lang="es-ES" sz="1100" dirty="0"/>
              <a:t> </a:t>
            </a:r>
            <a:r>
              <a:rPr lang="es-ES" sz="1100" dirty="0" err="1"/>
              <a:t>want</a:t>
            </a:r>
            <a:r>
              <a:rPr lang="es-ES" sz="1100" dirty="0"/>
              <a:t> to </a:t>
            </a:r>
            <a:r>
              <a:rPr lang="es-ES" sz="1100" dirty="0" err="1"/>
              <a:t>invoke</a:t>
            </a:r>
            <a:r>
              <a:rPr lang="es-ES" sz="1100" dirty="0"/>
              <a:t> command.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100" dirty="0"/>
              <a:t>Here </a:t>
            </a:r>
            <a:r>
              <a:rPr lang="es-ES" sz="1100" dirty="0" err="1"/>
              <a:t>it</a:t>
            </a:r>
            <a:r>
              <a:rPr lang="es-ES" sz="1100" dirty="0"/>
              <a:t> </a:t>
            </a:r>
            <a:r>
              <a:rPr lang="es-ES" sz="1100" dirty="0" err="1"/>
              <a:t>is</a:t>
            </a:r>
            <a:r>
              <a:rPr lang="es-ES" sz="1100" dirty="0"/>
              <a:t> DeleteAllData class implementation </a:t>
            </a:r>
            <a:r>
              <a:rPr lang="es-ES" sz="1100" dirty="0" err="1"/>
              <a:t>requires</a:t>
            </a:r>
            <a:r>
              <a:rPr lang="es-ES" sz="1100" dirty="0"/>
              <a:t> </a:t>
            </a:r>
            <a:r>
              <a:rPr lang="es-ES" sz="1100" dirty="0" err="1"/>
              <a:t>calling</a:t>
            </a:r>
            <a:r>
              <a:rPr lang="es-ES" sz="1100" dirty="0"/>
              <a:t> </a:t>
            </a:r>
            <a:r>
              <a:rPr lang="es-ES" sz="1100" dirty="0" err="1"/>
              <a:t>commandInvoker</a:t>
            </a:r>
            <a:endParaRPr lang="es-ES" sz="1100" dirty="0"/>
          </a:p>
        </p:txBody>
      </p:sp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725C6292-4067-E2B3-94A3-E88E392BD4DD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408194" y="3650150"/>
            <a:ext cx="4757955" cy="398197"/>
          </a:xfrm>
        </p:spPr>
        <p:txBody>
          <a:bodyPr/>
          <a:lstStyle/>
          <a:p>
            <a:r>
              <a:rPr lang="es-ES" dirty="0"/>
              <a:t>Client</a:t>
            </a:r>
          </a:p>
        </p:txBody>
      </p:sp>
      <p:sp>
        <p:nvSpPr>
          <p:cNvPr id="9" name="Freeform 159">
            <a:extLst>
              <a:ext uri="{FF2B5EF4-FFF2-40B4-BE49-F238E27FC236}">
                <a16:creationId xmlns:a16="http://schemas.microsoft.com/office/drawing/2014/main" id="{A814DC57-0212-EAD4-C846-D624EF8087EC}"/>
              </a:ext>
            </a:extLst>
          </p:cNvPr>
          <p:cNvSpPr>
            <a:spLocks noEditPoints="1"/>
          </p:cNvSpPr>
          <p:nvPr/>
        </p:nvSpPr>
        <p:spPr bwMode="auto">
          <a:xfrm>
            <a:off x="8371772" y="502026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tx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E6FB090-84D3-1D4D-A912-AB431A2FB144}"/>
              </a:ext>
            </a:extLst>
          </p:cNvPr>
          <p:cNvSpPr/>
          <p:nvPr/>
        </p:nvSpPr>
        <p:spPr>
          <a:xfrm flipH="1">
            <a:off x="496533" y="560438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8208391B-F745-3312-376F-571F2C1FB481}"/>
              </a:ext>
            </a:extLst>
          </p:cNvPr>
          <p:cNvSpPr/>
          <p:nvPr/>
        </p:nvSpPr>
        <p:spPr>
          <a:xfrm flipH="1">
            <a:off x="736546" y="560438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B15808B2-1E57-324D-7026-89C938643CA6}"/>
              </a:ext>
            </a:extLst>
          </p:cNvPr>
          <p:cNvSpPr/>
          <p:nvPr/>
        </p:nvSpPr>
        <p:spPr>
          <a:xfrm flipH="1">
            <a:off x="976559" y="560438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CC0EC2-FC2C-69B4-DB28-C1E468CF1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1" y="957176"/>
            <a:ext cx="4206240" cy="368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5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2B024B6-DEC7-B8C1-140F-E93BA351C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Repository architecture is a design pattern in software development that uses a central data structure, such as a database, to store data that is accessed by independent components.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components communicate with the repository, but not with each other. This pattern separates the business logic of an application from the details of data storage and retrieval. </a:t>
            </a:r>
            <a:endParaRPr lang="es-E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3021C8-A7B7-3BDB-1BE3-5452CCE49DA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940341" y="1430479"/>
            <a:ext cx="4607446" cy="723354"/>
          </a:xfrm>
        </p:spPr>
        <p:txBody>
          <a:bodyPr/>
          <a:lstStyle/>
          <a:p>
            <a:r>
              <a:rPr lang="es-ES" dirty="0"/>
              <a:t>Repository Architecture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88090A57-83BC-41FC-6D86-96C8550C83E0}"/>
              </a:ext>
            </a:extLst>
          </p:cNvPr>
          <p:cNvGrpSpPr/>
          <p:nvPr/>
        </p:nvGrpSpPr>
        <p:grpSpPr>
          <a:xfrm rot="16200000">
            <a:off x="5650796" y="3710997"/>
            <a:ext cx="951858" cy="380744"/>
            <a:chOff x="5486401" y="3944938"/>
            <a:chExt cx="246062" cy="98425"/>
          </a:xfrm>
        </p:grpSpPr>
        <p:sp>
          <p:nvSpPr>
            <p:cNvPr id="8" name="Freeform 155">
              <a:extLst>
                <a:ext uri="{FF2B5EF4-FFF2-40B4-BE49-F238E27FC236}">
                  <a16:creationId xmlns:a16="http://schemas.microsoft.com/office/drawing/2014/main" id="{F3CD30A0-8479-8880-E6FF-3A4E598915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37213" y="3944938"/>
              <a:ext cx="95250" cy="98425"/>
            </a:xfrm>
            <a:custGeom>
              <a:avLst/>
              <a:gdLst>
                <a:gd name="T0" fmla="*/ 112 w 161"/>
                <a:gd name="T1" fmla="*/ 157 h 167"/>
                <a:gd name="T2" fmla="*/ 68 w 161"/>
                <a:gd name="T3" fmla="*/ 164 h 167"/>
                <a:gd name="T4" fmla="*/ 21 w 161"/>
                <a:gd name="T5" fmla="*/ 128 h 167"/>
                <a:gd name="T6" fmla="*/ 42 w 161"/>
                <a:gd name="T7" fmla="*/ 16 h 167"/>
                <a:gd name="T8" fmla="*/ 42 w 161"/>
                <a:gd name="T9" fmla="*/ 16 h 167"/>
                <a:gd name="T10" fmla="*/ 94 w 161"/>
                <a:gd name="T11" fmla="*/ 4 h 167"/>
                <a:gd name="T12" fmla="*/ 141 w 161"/>
                <a:gd name="T13" fmla="*/ 40 h 167"/>
                <a:gd name="T14" fmla="*/ 120 w 161"/>
                <a:gd name="T15" fmla="*/ 152 h 167"/>
                <a:gd name="T16" fmla="*/ 112 w 161"/>
                <a:gd name="T17" fmla="*/ 157 h 167"/>
                <a:gd name="T18" fmla="*/ 50 w 161"/>
                <a:gd name="T19" fmla="*/ 27 h 167"/>
                <a:gd name="T20" fmla="*/ 33 w 161"/>
                <a:gd name="T21" fmla="*/ 121 h 167"/>
                <a:gd name="T22" fmla="*/ 71 w 161"/>
                <a:gd name="T23" fmla="*/ 151 h 167"/>
                <a:gd name="T24" fmla="*/ 112 w 161"/>
                <a:gd name="T25" fmla="*/ 141 h 167"/>
                <a:gd name="T26" fmla="*/ 129 w 161"/>
                <a:gd name="T27" fmla="*/ 46 h 167"/>
                <a:gd name="T28" fmla="*/ 91 w 161"/>
                <a:gd name="T29" fmla="*/ 17 h 167"/>
                <a:gd name="T30" fmla="*/ 50 w 161"/>
                <a:gd name="T31" fmla="*/ 27 h 167"/>
                <a:gd name="T32" fmla="*/ 50 w 161"/>
                <a:gd name="T33" fmla="*/ 2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1" h="167">
                  <a:moveTo>
                    <a:pt x="112" y="157"/>
                  </a:moveTo>
                  <a:cubicBezTo>
                    <a:pt x="98" y="165"/>
                    <a:pt x="83" y="167"/>
                    <a:pt x="68" y="164"/>
                  </a:cubicBezTo>
                  <a:cubicBezTo>
                    <a:pt x="49" y="160"/>
                    <a:pt x="32" y="147"/>
                    <a:pt x="21" y="128"/>
                  </a:cubicBezTo>
                  <a:cubicBezTo>
                    <a:pt x="0" y="91"/>
                    <a:pt x="10" y="40"/>
                    <a:pt x="42" y="16"/>
                  </a:cubicBezTo>
                  <a:lnTo>
                    <a:pt x="42" y="16"/>
                  </a:lnTo>
                  <a:cubicBezTo>
                    <a:pt x="57" y="4"/>
                    <a:pt x="76" y="0"/>
                    <a:pt x="94" y="4"/>
                  </a:cubicBezTo>
                  <a:cubicBezTo>
                    <a:pt x="113" y="8"/>
                    <a:pt x="130" y="21"/>
                    <a:pt x="141" y="40"/>
                  </a:cubicBezTo>
                  <a:cubicBezTo>
                    <a:pt x="161" y="77"/>
                    <a:pt x="152" y="127"/>
                    <a:pt x="120" y="152"/>
                  </a:cubicBezTo>
                  <a:cubicBezTo>
                    <a:pt x="117" y="154"/>
                    <a:pt x="115" y="156"/>
                    <a:pt x="112" y="157"/>
                  </a:cubicBezTo>
                  <a:close/>
                  <a:moveTo>
                    <a:pt x="50" y="27"/>
                  </a:moveTo>
                  <a:cubicBezTo>
                    <a:pt x="23" y="47"/>
                    <a:pt x="16" y="90"/>
                    <a:pt x="33" y="121"/>
                  </a:cubicBezTo>
                  <a:cubicBezTo>
                    <a:pt x="42" y="137"/>
                    <a:pt x="55" y="147"/>
                    <a:pt x="71" y="151"/>
                  </a:cubicBezTo>
                  <a:cubicBezTo>
                    <a:pt x="85" y="154"/>
                    <a:pt x="99" y="150"/>
                    <a:pt x="112" y="141"/>
                  </a:cubicBezTo>
                  <a:cubicBezTo>
                    <a:pt x="139" y="120"/>
                    <a:pt x="146" y="78"/>
                    <a:pt x="129" y="46"/>
                  </a:cubicBezTo>
                  <a:cubicBezTo>
                    <a:pt x="120" y="31"/>
                    <a:pt x="106" y="20"/>
                    <a:pt x="91" y="17"/>
                  </a:cubicBezTo>
                  <a:cubicBezTo>
                    <a:pt x="77" y="14"/>
                    <a:pt x="62" y="18"/>
                    <a:pt x="50" y="27"/>
                  </a:cubicBezTo>
                  <a:lnTo>
                    <a:pt x="50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9" name="Freeform 156">
              <a:extLst>
                <a:ext uri="{FF2B5EF4-FFF2-40B4-BE49-F238E27FC236}">
                  <a16:creationId xmlns:a16="http://schemas.microsoft.com/office/drawing/2014/main" id="{8BED2429-19BA-1138-763A-D08047B23B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6401" y="3944938"/>
              <a:ext cx="200025" cy="98425"/>
            </a:xfrm>
            <a:custGeom>
              <a:avLst/>
              <a:gdLst>
                <a:gd name="T0" fmla="*/ 70 w 339"/>
                <a:gd name="T1" fmla="*/ 163 h 166"/>
                <a:gd name="T2" fmla="*/ 7 w 339"/>
                <a:gd name="T3" fmla="*/ 117 h 166"/>
                <a:gd name="T4" fmla="*/ 4 w 339"/>
                <a:gd name="T5" fmla="*/ 109 h 166"/>
                <a:gd name="T6" fmla="*/ 2 w 339"/>
                <a:gd name="T7" fmla="*/ 101 h 166"/>
                <a:gd name="T8" fmla="*/ 0 w 339"/>
                <a:gd name="T9" fmla="*/ 88 h 166"/>
                <a:gd name="T10" fmla="*/ 0 w 339"/>
                <a:gd name="T11" fmla="*/ 81 h 166"/>
                <a:gd name="T12" fmla="*/ 2 w 339"/>
                <a:gd name="T13" fmla="*/ 62 h 166"/>
                <a:gd name="T14" fmla="*/ 5 w 339"/>
                <a:gd name="T15" fmla="*/ 53 h 166"/>
                <a:gd name="T16" fmla="*/ 9 w 339"/>
                <a:gd name="T17" fmla="*/ 42 h 166"/>
                <a:gd name="T18" fmla="*/ 18 w 339"/>
                <a:gd name="T19" fmla="*/ 40 h 166"/>
                <a:gd name="T20" fmla="*/ 16 w 339"/>
                <a:gd name="T21" fmla="*/ 30 h 166"/>
                <a:gd name="T22" fmla="*/ 22 w 339"/>
                <a:gd name="T23" fmla="*/ 23 h 166"/>
                <a:gd name="T24" fmla="*/ 32 w 339"/>
                <a:gd name="T25" fmla="*/ 13 h 166"/>
                <a:gd name="T26" fmla="*/ 44 w 339"/>
                <a:gd name="T27" fmla="*/ 6 h 166"/>
                <a:gd name="T28" fmla="*/ 52 w 339"/>
                <a:gd name="T29" fmla="*/ 3 h 166"/>
                <a:gd name="T30" fmla="*/ 59 w 339"/>
                <a:gd name="T31" fmla="*/ 1 h 166"/>
                <a:gd name="T32" fmla="*/ 69 w 339"/>
                <a:gd name="T33" fmla="*/ 0 h 166"/>
                <a:gd name="T34" fmla="*/ 339 w 339"/>
                <a:gd name="T35" fmla="*/ 2 h 166"/>
                <a:gd name="T36" fmla="*/ 337 w 339"/>
                <a:gd name="T37" fmla="*/ 16 h 166"/>
                <a:gd name="T38" fmla="*/ 332 w 339"/>
                <a:gd name="T39" fmla="*/ 16 h 166"/>
                <a:gd name="T40" fmla="*/ 323 w 339"/>
                <a:gd name="T41" fmla="*/ 18 h 166"/>
                <a:gd name="T42" fmla="*/ 317 w 339"/>
                <a:gd name="T43" fmla="*/ 21 h 166"/>
                <a:gd name="T44" fmla="*/ 307 w 339"/>
                <a:gd name="T45" fmla="*/ 27 h 166"/>
                <a:gd name="T46" fmla="*/ 299 w 339"/>
                <a:gd name="T47" fmla="*/ 34 h 166"/>
                <a:gd name="T48" fmla="*/ 294 w 339"/>
                <a:gd name="T49" fmla="*/ 40 h 166"/>
                <a:gd name="T50" fmla="*/ 288 w 339"/>
                <a:gd name="T51" fmla="*/ 50 h 166"/>
                <a:gd name="T52" fmla="*/ 283 w 339"/>
                <a:gd name="T53" fmla="*/ 65 h 166"/>
                <a:gd name="T54" fmla="*/ 281 w 339"/>
                <a:gd name="T55" fmla="*/ 75 h 166"/>
                <a:gd name="T56" fmla="*/ 281 w 339"/>
                <a:gd name="T57" fmla="*/ 89 h 166"/>
                <a:gd name="T58" fmla="*/ 283 w 339"/>
                <a:gd name="T59" fmla="*/ 101 h 166"/>
                <a:gd name="T60" fmla="*/ 284 w 339"/>
                <a:gd name="T61" fmla="*/ 107 h 166"/>
                <a:gd name="T62" fmla="*/ 287 w 339"/>
                <a:gd name="T63" fmla="*/ 115 h 166"/>
                <a:gd name="T64" fmla="*/ 337 w 339"/>
                <a:gd name="T65" fmla="*/ 151 h 166"/>
                <a:gd name="T66" fmla="*/ 47 w 339"/>
                <a:gd name="T67" fmla="*/ 20 h 166"/>
                <a:gd name="T68" fmla="*/ 40 w 339"/>
                <a:gd name="T69" fmla="*/ 24 h 166"/>
                <a:gd name="T70" fmla="*/ 32 w 339"/>
                <a:gd name="T71" fmla="*/ 32 h 166"/>
                <a:gd name="T72" fmla="*/ 27 w 339"/>
                <a:gd name="T73" fmla="*/ 38 h 166"/>
                <a:gd name="T74" fmla="*/ 22 w 339"/>
                <a:gd name="T75" fmla="*/ 47 h 166"/>
                <a:gd name="T76" fmla="*/ 18 w 339"/>
                <a:gd name="T77" fmla="*/ 57 h 166"/>
                <a:gd name="T78" fmla="*/ 15 w 339"/>
                <a:gd name="T79" fmla="*/ 71 h 166"/>
                <a:gd name="T80" fmla="*/ 14 w 339"/>
                <a:gd name="T81" fmla="*/ 82 h 166"/>
                <a:gd name="T82" fmla="*/ 15 w 339"/>
                <a:gd name="T83" fmla="*/ 93 h 166"/>
                <a:gd name="T84" fmla="*/ 16 w 339"/>
                <a:gd name="T85" fmla="*/ 100 h 166"/>
                <a:gd name="T86" fmla="*/ 18 w 339"/>
                <a:gd name="T87" fmla="*/ 107 h 166"/>
                <a:gd name="T88" fmla="*/ 23 w 339"/>
                <a:gd name="T89" fmla="*/ 119 h 166"/>
                <a:gd name="T90" fmla="*/ 278 w 339"/>
                <a:gd name="T91" fmla="*/ 128 h 166"/>
                <a:gd name="T92" fmla="*/ 274 w 339"/>
                <a:gd name="T93" fmla="*/ 118 h 166"/>
                <a:gd name="T94" fmla="*/ 280 w 339"/>
                <a:gd name="T95" fmla="*/ 116 h 166"/>
                <a:gd name="T96" fmla="*/ 271 w 339"/>
                <a:gd name="T97" fmla="*/ 111 h 166"/>
                <a:gd name="T98" fmla="*/ 269 w 339"/>
                <a:gd name="T99" fmla="*/ 103 h 166"/>
                <a:gd name="T100" fmla="*/ 267 w 339"/>
                <a:gd name="T101" fmla="*/ 91 h 166"/>
                <a:gd name="T102" fmla="*/ 268 w 339"/>
                <a:gd name="T103" fmla="*/ 74 h 166"/>
                <a:gd name="T104" fmla="*/ 270 w 339"/>
                <a:gd name="T105" fmla="*/ 62 h 166"/>
                <a:gd name="T106" fmla="*/ 276 w 339"/>
                <a:gd name="T107" fmla="*/ 44 h 166"/>
                <a:gd name="T108" fmla="*/ 283 w 339"/>
                <a:gd name="T109" fmla="*/ 32 h 166"/>
                <a:gd name="T110" fmla="*/ 288 w 339"/>
                <a:gd name="T111" fmla="*/ 25 h 166"/>
                <a:gd name="T112" fmla="*/ 299 w 339"/>
                <a:gd name="T113" fmla="*/ 16 h 166"/>
                <a:gd name="T114" fmla="*/ 67 w 339"/>
                <a:gd name="T115" fmla="*/ 14 h 166"/>
                <a:gd name="T116" fmla="*/ 61 w 339"/>
                <a:gd name="T117" fmla="*/ 15 h 166"/>
                <a:gd name="T118" fmla="*/ 51 w 339"/>
                <a:gd name="T119" fmla="*/ 1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9" h="166">
                  <a:moveTo>
                    <a:pt x="337" y="166"/>
                  </a:moveTo>
                  <a:lnTo>
                    <a:pt x="337" y="166"/>
                  </a:lnTo>
                  <a:lnTo>
                    <a:pt x="70" y="163"/>
                  </a:lnTo>
                  <a:cubicBezTo>
                    <a:pt x="46" y="163"/>
                    <a:pt x="24" y="149"/>
                    <a:pt x="11" y="126"/>
                  </a:cubicBezTo>
                  <a:cubicBezTo>
                    <a:pt x="10" y="123"/>
                    <a:pt x="9" y="121"/>
                    <a:pt x="7" y="119"/>
                  </a:cubicBezTo>
                  <a:cubicBezTo>
                    <a:pt x="7" y="118"/>
                    <a:pt x="7" y="117"/>
                    <a:pt x="7" y="117"/>
                  </a:cubicBezTo>
                  <a:lnTo>
                    <a:pt x="6" y="115"/>
                  </a:lnTo>
                  <a:cubicBezTo>
                    <a:pt x="6" y="114"/>
                    <a:pt x="5" y="113"/>
                    <a:pt x="5" y="111"/>
                  </a:cubicBezTo>
                  <a:cubicBezTo>
                    <a:pt x="5" y="110"/>
                    <a:pt x="4" y="110"/>
                    <a:pt x="4" y="109"/>
                  </a:cubicBezTo>
                  <a:lnTo>
                    <a:pt x="4" y="107"/>
                  </a:lnTo>
                  <a:cubicBezTo>
                    <a:pt x="3" y="106"/>
                    <a:pt x="3" y="105"/>
                    <a:pt x="3" y="103"/>
                  </a:cubicBezTo>
                  <a:cubicBezTo>
                    <a:pt x="3" y="103"/>
                    <a:pt x="2" y="102"/>
                    <a:pt x="2" y="101"/>
                  </a:cubicBezTo>
                  <a:lnTo>
                    <a:pt x="2" y="99"/>
                  </a:lnTo>
                  <a:cubicBezTo>
                    <a:pt x="2" y="98"/>
                    <a:pt x="1" y="97"/>
                    <a:pt x="1" y="95"/>
                  </a:cubicBezTo>
                  <a:cubicBezTo>
                    <a:pt x="1" y="93"/>
                    <a:pt x="1" y="91"/>
                    <a:pt x="0" y="88"/>
                  </a:cubicBezTo>
                  <a:lnTo>
                    <a:pt x="0" y="86"/>
                  </a:lnTo>
                  <a:cubicBezTo>
                    <a:pt x="0" y="85"/>
                    <a:pt x="0" y="83"/>
                    <a:pt x="0" y="82"/>
                  </a:cubicBezTo>
                  <a:lnTo>
                    <a:pt x="0" y="81"/>
                  </a:lnTo>
                  <a:cubicBezTo>
                    <a:pt x="0" y="78"/>
                    <a:pt x="0" y="75"/>
                    <a:pt x="1" y="72"/>
                  </a:cubicBezTo>
                  <a:cubicBezTo>
                    <a:pt x="1" y="71"/>
                    <a:pt x="1" y="70"/>
                    <a:pt x="1" y="70"/>
                  </a:cubicBezTo>
                  <a:cubicBezTo>
                    <a:pt x="1" y="67"/>
                    <a:pt x="2" y="65"/>
                    <a:pt x="2" y="62"/>
                  </a:cubicBezTo>
                  <a:cubicBezTo>
                    <a:pt x="2" y="62"/>
                    <a:pt x="2" y="61"/>
                    <a:pt x="2" y="61"/>
                  </a:cubicBezTo>
                  <a:cubicBezTo>
                    <a:pt x="2" y="61"/>
                    <a:pt x="3" y="60"/>
                    <a:pt x="3" y="60"/>
                  </a:cubicBezTo>
                  <a:cubicBezTo>
                    <a:pt x="3" y="57"/>
                    <a:pt x="4" y="55"/>
                    <a:pt x="5" y="53"/>
                  </a:cubicBezTo>
                  <a:cubicBezTo>
                    <a:pt x="5" y="52"/>
                    <a:pt x="5" y="52"/>
                    <a:pt x="5" y="51"/>
                  </a:cubicBezTo>
                  <a:lnTo>
                    <a:pt x="6" y="50"/>
                  </a:lnTo>
                  <a:cubicBezTo>
                    <a:pt x="6" y="48"/>
                    <a:pt x="8" y="45"/>
                    <a:pt x="9" y="42"/>
                  </a:cubicBezTo>
                  <a:lnTo>
                    <a:pt x="9" y="41"/>
                  </a:lnTo>
                  <a:cubicBezTo>
                    <a:pt x="10" y="40"/>
                    <a:pt x="11" y="39"/>
                    <a:pt x="11" y="38"/>
                  </a:cubicBezTo>
                  <a:lnTo>
                    <a:pt x="18" y="40"/>
                  </a:lnTo>
                  <a:lnTo>
                    <a:pt x="12" y="37"/>
                  </a:lnTo>
                  <a:lnTo>
                    <a:pt x="12" y="36"/>
                  </a:lnTo>
                  <a:cubicBezTo>
                    <a:pt x="13" y="34"/>
                    <a:pt x="15" y="32"/>
                    <a:pt x="16" y="30"/>
                  </a:cubicBezTo>
                  <a:lnTo>
                    <a:pt x="17" y="29"/>
                  </a:lnTo>
                  <a:cubicBezTo>
                    <a:pt x="18" y="27"/>
                    <a:pt x="19" y="26"/>
                    <a:pt x="20" y="25"/>
                  </a:cubicBezTo>
                  <a:cubicBezTo>
                    <a:pt x="21" y="24"/>
                    <a:pt x="21" y="23"/>
                    <a:pt x="22" y="23"/>
                  </a:cubicBezTo>
                  <a:cubicBezTo>
                    <a:pt x="23" y="22"/>
                    <a:pt x="24" y="21"/>
                    <a:pt x="25" y="19"/>
                  </a:cubicBezTo>
                  <a:lnTo>
                    <a:pt x="27" y="18"/>
                  </a:lnTo>
                  <a:cubicBezTo>
                    <a:pt x="28" y="16"/>
                    <a:pt x="30" y="15"/>
                    <a:pt x="32" y="13"/>
                  </a:cubicBezTo>
                  <a:cubicBezTo>
                    <a:pt x="34" y="12"/>
                    <a:pt x="36" y="11"/>
                    <a:pt x="38" y="9"/>
                  </a:cubicBezTo>
                  <a:lnTo>
                    <a:pt x="39" y="9"/>
                  </a:lnTo>
                  <a:cubicBezTo>
                    <a:pt x="41" y="8"/>
                    <a:pt x="42" y="7"/>
                    <a:pt x="44" y="6"/>
                  </a:cubicBezTo>
                  <a:lnTo>
                    <a:pt x="45" y="5"/>
                  </a:lnTo>
                  <a:cubicBezTo>
                    <a:pt x="47" y="4"/>
                    <a:pt x="50" y="4"/>
                    <a:pt x="51" y="3"/>
                  </a:cubicBezTo>
                  <a:lnTo>
                    <a:pt x="52" y="3"/>
                  </a:lnTo>
                  <a:cubicBezTo>
                    <a:pt x="54" y="2"/>
                    <a:pt x="56" y="2"/>
                    <a:pt x="58" y="1"/>
                  </a:cubicBezTo>
                  <a:cubicBezTo>
                    <a:pt x="58" y="1"/>
                    <a:pt x="58" y="1"/>
                    <a:pt x="58" y="1"/>
                  </a:cubicBezTo>
                  <a:lnTo>
                    <a:pt x="59" y="1"/>
                  </a:lnTo>
                  <a:cubicBezTo>
                    <a:pt x="61" y="1"/>
                    <a:pt x="62" y="0"/>
                    <a:pt x="63" y="0"/>
                  </a:cubicBezTo>
                  <a:cubicBezTo>
                    <a:pt x="64" y="0"/>
                    <a:pt x="64" y="0"/>
                    <a:pt x="65" y="0"/>
                  </a:cubicBezTo>
                  <a:cubicBezTo>
                    <a:pt x="66" y="0"/>
                    <a:pt x="67" y="0"/>
                    <a:pt x="69" y="0"/>
                  </a:cubicBezTo>
                  <a:lnTo>
                    <a:pt x="70" y="0"/>
                  </a:lnTo>
                  <a:lnTo>
                    <a:pt x="72" y="0"/>
                  </a:lnTo>
                  <a:lnTo>
                    <a:pt x="339" y="2"/>
                  </a:lnTo>
                  <a:lnTo>
                    <a:pt x="339" y="2"/>
                  </a:lnTo>
                  <a:lnTo>
                    <a:pt x="339" y="16"/>
                  </a:lnTo>
                  <a:lnTo>
                    <a:pt x="337" y="16"/>
                  </a:lnTo>
                  <a:lnTo>
                    <a:pt x="336" y="16"/>
                  </a:lnTo>
                  <a:cubicBezTo>
                    <a:pt x="335" y="16"/>
                    <a:pt x="334" y="16"/>
                    <a:pt x="333" y="16"/>
                  </a:cubicBezTo>
                  <a:lnTo>
                    <a:pt x="332" y="16"/>
                  </a:lnTo>
                  <a:cubicBezTo>
                    <a:pt x="331" y="16"/>
                    <a:pt x="330" y="17"/>
                    <a:pt x="329" y="17"/>
                  </a:cubicBezTo>
                  <a:lnTo>
                    <a:pt x="327" y="17"/>
                  </a:lnTo>
                  <a:cubicBezTo>
                    <a:pt x="326" y="17"/>
                    <a:pt x="325" y="18"/>
                    <a:pt x="323" y="18"/>
                  </a:cubicBezTo>
                  <a:lnTo>
                    <a:pt x="323" y="18"/>
                  </a:lnTo>
                  <a:cubicBezTo>
                    <a:pt x="321" y="19"/>
                    <a:pt x="319" y="20"/>
                    <a:pt x="318" y="20"/>
                  </a:cubicBezTo>
                  <a:lnTo>
                    <a:pt x="317" y="21"/>
                  </a:lnTo>
                  <a:cubicBezTo>
                    <a:pt x="316" y="21"/>
                    <a:pt x="314" y="22"/>
                    <a:pt x="313" y="23"/>
                  </a:cubicBezTo>
                  <a:lnTo>
                    <a:pt x="312" y="23"/>
                  </a:lnTo>
                  <a:cubicBezTo>
                    <a:pt x="310" y="24"/>
                    <a:pt x="309" y="25"/>
                    <a:pt x="307" y="27"/>
                  </a:cubicBezTo>
                  <a:cubicBezTo>
                    <a:pt x="306" y="28"/>
                    <a:pt x="304" y="29"/>
                    <a:pt x="303" y="30"/>
                  </a:cubicBezTo>
                  <a:lnTo>
                    <a:pt x="302" y="31"/>
                  </a:lnTo>
                  <a:lnTo>
                    <a:pt x="299" y="34"/>
                  </a:lnTo>
                  <a:lnTo>
                    <a:pt x="298" y="36"/>
                  </a:lnTo>
                  <a:cubicBezTo>
                    <a:pt x="297" y="37"/>
                    <a:pt x="296" y="38"/>
                    <a:pt x="295" y="39"/>
                  </a:cubicBezTo>
                  <a:lnTo>
                    <a:pt x="294" y="40"/>
                  </a:lnTo>
                  <a:cubicBezTo>
                    <a:pt x="293" y="42"/>
                    <a:pt x="292" y="43"/>
                    <a:pt x="291" y="45"/>
                  </a:cubicBezTo>
                  <a:lnTo>
                    <a:pt x="290" y="46"/>
                  </a:lnTo>
                  <a:cubicBezTo>
                    <a:pt x="290" y="48"/>
                    <a:pt x="289" y="49"/>
                    <a:pt x="288" y="50"/>
                  </a:cubicBezTo>
                  <a:cubicBezTo>
                    <a:pt x="287" y="52"/>
                    <a:pt x="286" y="55"/>
                    <a:pt x="285" y="57"/>
                  </a:cubicBezTo>
                  <a:lnTo>
                    <a:pt x="285" y="59"/>
                  </a:lnTo>
                  <a:cubicBezTo>
                    <a:pt x="284" y="61"/>
                    <a:pt x="284" y="63"/>
                    <a:pt x="283" y="65"/>
                  </a:cubicBezTo>
                  <a:cubicBezTo>
                    <a:pt x="283" y="66"/>
                    <a:pt x="283" y="67"/>
                    <a:pt x="283" y="67"/>
                  </a:cubicBezTo>
                  <a:cubicBezTo>
                    <a:pt x="282" y="69"/>
                    <a:pt x="282" y="71"/>
                    <a:pt x="282" y="73"/>
                  </a:cubicBezTo>
                  <a:lnTo>
                    <a:pt x="281" y="75"/>
                  </a:lnTo>
                  <a:cubicBezTo>
                    <a:pt x="281" y="78"/>
                    <a:pt x="281" y="81"/>
                    <a:pt x="281" y="83"/>
                  </a:cubicBezTo>
                  <a:lnTo>
                    <a:pt x="281" y="88"/>
                  </a:lnTo>
                  <a:lnTo>
                    <a:pt x="281" y="89"/>
                  </a:lnTo>
                  <a:cubicBezTo>
                    <a:pt x="281" y="91"/>
                    <a:pt x="281" y="93"/>
                    <a:pt x="282" y="95"/>
                  </a:cubicBezTo>
                  <a:cubicBezTo>
                    <a:pt x="282" y="96"/>
                    <a:pt x="282" y="97"/>
                    <a:pt x="282" y="98"/>
                  </a:cubicBezTo>
                  <a:lnTo>
                    <a:pt x="283" y="101"/>
                  </a:lnTo>
                  <a:cubicBezTo>
                    <a:pt x="283" y="101"/>
                    <a:pt x="283" y="102"/>
                    <a:pt x="283" y="102"/>
                  </a:cubicBezTo>
                  <a:cubicBezTo>
                    <a:pt x="283" y="103"/>
                    <a:pt x="284" y="104"/>
                    <a:pt x="284" y="105"/>
                  </a:cubicBezTo>
                  <a:lnTo>
                    <a:pt x="284" y="107"/>
                  </a:lnTo>
                  <a:lnTo>
                    <a:pt x="285" y="109"/>
                  </a:lnTo>
                  <a:cubicBezTo>
                    <a:pt x="285" y="110"/>
                    <a:pt x="286" y="111"/>
                    <a:pt x="286" y="112"/>
                  </a:cubicBezTo>
                  <a:lnTo>
                    <a:pt x="287" y="115"/>
                  </a:lnTo>
                  <a:cubicBezTo>
                    <a:pt x="288" y="117"/>
                    <a:pt x="289" y="119"/>
                    <a:pt x="290" y="121"/>
                  </a:cubicBezTo>
                  <a:cubicBezTo>
                    <a:pt x="301" y="140"/>
                    <a:pt x="318" y="151"/>
                    <a:pt x="337" y="151"/>
                  </a:cubicBezTo>
                  <a:lnTo>
                    <a:pt x="337" y="151"/>
                  </a:lnTo>
                  <a:lnTo>
                    <a:pt x="337" y="165"/>
                  </a:lnTo>
                  <a:lnTo>
                    <a:pt x="337" y="166"/>
                  </a:lnTo>
                  <a:close/>
                  <a:moveTo>
                    <a:pt x="47" y="20"/>
                  </a:moveTo>
                  <a:cubicBezTo>
                    <a:pt x="47" y="20"/>
                    <a:pt x="46" y="21"/>
                    <a:pt x="46" y="21"/>
                  </a:cubicBezTo>
                  <a:lnTo>
                    <a:pt x="45" y="21"/>
                  </a:lnTo>
                  <a:cubicBezTo>
                    <a:pt x="43" y="22"/>
                    <a:pt x="42" y="23"/>
                    <a:pt x="40" y="24"/>
                  </a:cubicBezTo>
                  <a:cubicBezTo>
                    <a:pt x="39" y="26"/>
                    <a:pt x="37" y="27"/>
                    <a:pt x="36" y="28"/>
                  </a:cubicBezTo>
                  <a:lnTo>
                    <a:pt x="35" y="29"/>
                  </a:lnTo>
                  <a:cubicBezTo>
                    <a:pt x="34" y="30"/>
                    <a:pt x="33" y="31"/>
                    <a:pt x="32" y="32"/>
                  </a:cubicBezTo>
                  <a:lnTo>
                    <a:pt x="31" y="34"/>
                  </a:lnTo>
                  <a:cubicBezTo>
                    <a:pt x="30" y="35"/>
                    <a:pt x="29" y="36"/>
                    <a:pt x="28" y="37"/>
                  </a:cubicBezTo>
                  <a:lnTo>
                    <a:pt x="27" y="38"/>
                  </a:lnTo>
                  <a:cubicBezTo>
                    <a:pt x="26" y="40"/>
                    <a:pt x="25" y="41"/>
                    <a:pt x="24" y="43"/>
                  </a:cubicBezTo>
                  <a:lnTo>
                    <a:pt x="23" y="44"/>
                  </a:lnTo>
                  <a:cubicBezTo>
                    <a:pt x="23" y="46"/>
                    <a:pt x="22" y="46"/>
                    <a:pt x="22" y="47"/>
                  </a:cubicBezTo>
                  <a:cubicBezTo>
                    <a:pt x="20" y="50"/>
                    <a:pt x="19" y="53"/>
                    <a:pt x="18" y="55"/>
                  </a:cubicBezTo>
                  <a:lnTo>
                    <a:pt x="18" y="56"/>
                  </a:lnTo>
                  <a:cubicBezTo>
                    <a:pt x="18" y="56"/>
                    <a:pt x="18" y="57"/>
                    <a:pt x="18" y="57"/>
                  </a:cubicBezTo>
                  <a:cubicBezTo>
                    <a:pt x="17" y="59"/>
                    <a:pt x="17" y="61"/>
                    <a:pt x="16" y="63"/>
                  </a:cubicBezTo>
                  <a:lnTo>
                    <a:pt x="16" y="65"/>
                  </a:lnTo>
                  <a:cubicBezTo>
                    <a:pt x="16" y="67"/>
                    <a:pt x="15" y="69"/>
                    <a:pt x="15" y="71"/>
                  </a:cubicBezTo>
                  <a:lnTo>
                    <a:pt x="15" y="73"/>
                  </a:lnTo>
                  <a:cubicBezTo>
                    <a:pt x="14" y="76"/>
                    <a:pt x="14" y="79"/>
                    <a:pt x="14" y="81"/>
                  </a:cubicBezTo>
                  <a:lnTo>
                    <a:pt x="14" y="82"/>
                  </a:lnTo>
                  <a:lnTo>
                    <a:pt x="14" y="85"/>
                  </a:lnTo>
                  <a:lnTo>
                    <a:pt x="14" y="87"/>
                  </a:lnTo>
                  <a:cubicBezTo>
                    <a:pt x="15" y="89"/>
                    <a:pt x="15" y="91"/>
                    <a:pt x="15" y="93"/>
                  </a:cubicBezTo>
                  <a:cubicBezTo>
                    <a:pt x="15" y="94"/>
                    <a:pt x="15" y="95"/>
                    <a:pt x="15" y="96"/>
                  </a:cubicBezTo>
                  <a:lnTo>
                    <a:pt x="16" y="98"/>
                  </a:lnTo>
                  <a:cubicBezTo>
                    <a:pt x="16" y="98"/>
                    <a:pt x="16" y="100"/>
                    <a:pt x="16" y="100"/>
                  </a:cubicBezTo>
                  <a:cubicBezTo>
                    <a:pt x="17" y="101"/>
                    <a:pt x="17" y="102"/>
                    <a:pt x="17" y="103"/>
                  </a:cubicBezTo>
                  <a:lnTo>
                    <a:pt x="18" y="105"/>
                  </a:lnTo>
                  <a:lnTo>
                    <a:pt x="18" y="107"/>
                  </a:lnTo>
                  <a:cubicBezTo>
                    <a:pt x="18" y="108"/>
                    <a:pt x="19" y="109"/>
                    <a:pt x="19" y="110"/>
                  </a:cubicBezTo>
                  <a:lnTo>
                    <a:pt x="20" y="113"/>
                  </a:lnTo>
                  <a:cubicBezTo>
                    <a:pt x="21" y="115"/>
                    <a:pt x="22" y="117"/>
                    <a:pt x="23" y="119"/>
                  </a:cubicBezTo>
                  <a:cubicBezTo>
                    <a:pt x="34" y="138"/>
                    <a:pt x="52" y="149"/>
                    <a:pt x="71" y="149"/>
                  </a:cubicBezTo>
                  <a:lnTo>
                    <a:pt x="298" y="151"/>
                  </a:lnTo>
                  <a:cubicBezTo>
                    <a:pt x="290" y="145"/>
                    <a:pt x="283" y="137"/>
                    <a:pt x="278" y="128"/>
                  </a:cubicBezTo>
                  <a:cubicBezTo>
                    <a:pt x="277" y="126"/>
                    <a:pt x="276" y="123"/>
                    <a:pt x="275" y="121"/>
                  </a:cubicBezTo>
                  <a:cubicBezTo>
                    <a:pt x="274" y="120"/>
                    <a:pt x="274" y="120"/>
                    <a:pt x="274" y="119"/>
                  </a:cubicBezTo>
                  <a:lnTo>
                    <a:pt x="274" y="118"/>
                  </a:lnTo>
                  <a:lnTo>
                    <a:pt x="280" y="116"/>
                  </a:lnTo>
                  <a:lnTo>
                    <a:pt x="274" y="118"/>
                  </a:lnTo>
                  <a:lnTo>
                    <a:pt x="280" y="116"/>
                  </a:lnTo>
                  <a:lnTo>
                    <a:pt x="273" y="118"/>
                  </a:lnTo>
                  <a:cubicBezTo>
                    <a:pt x="273" y="116"/>
                    <a:pt x="272" y="115"/>
                    <a:pt x="272" y="113"/>
                  </a:cubicBezTo>
                  <a:cubicBezTo>
                    <a:pt x="271" y="113"/>
                    <a:pt x="271" y="112"/>
                    <a:pt x="271" y="111"/>
                  </a:cubicBezTo>
                  <a:lnTo>
                    <a:pt x="271" y="109"/>
                  </a:lnTo>
                  <a:cubicBezTo>
                    <a:pt x="270" y="108"/>
                    <a:pt x="270" y="107"/>
                    <a:pt x="270" y="106"/>
                  </a:cubicBezTo>
                  <a:cubicBezTo>
                    <a:pt x="269" y="105"/>
                    <a:pt x="269" y="104"/>
                    <a:pt x="269" y="103"/>
                  </a:cubicBezTo>
                  <a:lnTo>
                    <a:pt x="269" y="101"/>
                  </a:lnTo>
                  <a:cubicBezTo>
                    <a:pt x="268" y="100"/>
                    <a:pt x="268" y="99"/>
                    <a:pt x="268" y="98"/>
                  </a:cubicBezTo>
                  <a:cubicBezTo>
                    <a:pt x="268" y="95"/>
                    <a:pt x="268" y="93"/>
                    <a:pt x="267" y="91"/>
                  </a:cubicBezTo>
                  <a:lnTo>
                    <a:pt x="267" y="89"/>
                  </a:lnTo>
                  <a:cubicBezTo>
                    <a:pt x="267" y="87"/>
                    <a:pt x="267" y="85"/>
                    <a:pt x="267" y="84"/>
                  </a:cubicBezTo>
                  <a:cubicBezTo>
                    <a:pt x="267" y="80"/>
                    <a:pt x="267" y="77"/>
                    <a:pt x="268" y="74"/>
                  </a:cubicBezTo>
                  <a:cubicBezTo>
                    <a:pt x="268" y="74"/>
                    <a:pt x="268" y="73"/>
                    <a:pt x="268" y="73"/>
                  </a:cubicBezTo>
                  <a:cubicBezTo>
                    <a:pt x="268" y="70"/>
                    <a:pt x="269" y="67"/>
                    <a:pt x="269" y="65"/>
                  </a:cubicBezTo>
                  <a:cubicBezTo>
                    <a:pt x="269" y="64"/>
                    <a:pt x="270" y="63"/>
                    <a:pt x="270" y="62"/>
                  </a:cubicBezTo>
                  <a:cubicBezTo>
                    <a:pt x="270" y="60"/>
                    <a:pt x="271" y="57"/>
                    <a:pt x="272" y="55"/>
                  </a:cubicBezTo>
                  <a:lnTo>
                    <a:pt x="272" y="53"/>
                  </a:lnTo>
                  <a:cubicBezTo>
                    <a:pt x="273" y="50"/>
                    <a:pt x="274" y="47"/>
                    <a:pt x="276" y="44"/>
                  </a:cubicBezTo>
                  <a:cubicBezTo>
                    <a:pt x="277" y="43"/>
                    <a:pt x="277" y="41"/>
                    <a:pt x="278" y="40"/>
                  </a:cubicBezTo>
                  <a:lnTo>
                    <a:pt x="279" y="38"/>
                  </a:lnTo>
                  <a:cubicBezTo>
                    <a:pt x="280" y="36"/>
                    <a:pt x="281" y="34"/>
                    <a:pt x="283" y="32"/>
                  </a:cubicBezTo>
                  <a:lnTo>
                    <a:pt x="283" y="31"/>
                  </a:lnTo>
                  <a:cubicBezTo>
                    <a:pt x="285" y="30"/>
                    <a:pt x="286" y="28"/>
                    <a:pt x="287" y="27"/>
                  </a:cubicBezTo>
                  <a:lnTo>
                    <a:pt x="288" y="25"/>
                  </a:lnTo>
                  <a:cubicBezTo>
                    <a:pt x="290" y="24"/>
                    <a:pt x="291" y="23"/>
                    <a:pt x="292" y="22"/>
                  </a:cubicBezTo>
                  <a:lnTo>
                    <a:pt x="294" y="20"/>
                  </a:lnTo>
                  <a:cubicBezTo>
                    <a:pt x="295" y="18"/>
                    <a:pt x="297" y="17"/>
                    <a:pt x="299" y="16"/>
                  </a:cubicBezTo>
                  <a:lnTo>
                    <a:pt x="299" y="16"/>
                  </a:lnTo>
                  <a:lnTo>
                    <a:pt x="69" y="14"/>
                  </a:lnTo>
                  <a:cubicBezTo>
                    <a:pt x="68" y="14"/>
                    <a:pt x="67" y="14"/>
                    <a:pt x="67" y="14"/>
                  </a:cubicBezTo>
                  <a:lnTo>
                    <a:pt x="65" y="14"/>
                  </a:lnTo>
                  <a:cubicBezTo>
                    <a:pt x="64" y="14"/>
                    <a:pt x="63" y="14"/>
                    <a:pt x="62" y="14"/>
                  </a:cubicBezTo>
                  <a:lnTo>
                    <a:pt x="61" y="15"/>
                  </a:lnTo>
                  <a:cubicBezTo>
                    <a:pt x="59" y="15"/>
                    <a:pt x="58" y="15"/>
                    <a:pt x="56" y="16"/>
                  </a:cubicBezTo>
                  <a:lnTo>
                    <a:pt x="56" y="16"/>
                  </a:lnTo>
                  <a:cubicBezTo>
                    <a:pt x="54" y="17"/>
                    <a:pt x="52" y="17"/>
                    <a:pt x="51" y="18"/>
                  </a:cubicBezTo>
                  <a:lnTo>
                    <a:pt x="50" y="18"/>
                  </a:lnTo>
                  <a:cubicBezTo>
                    <a:pt x="49" y="19"/>
                    <a:pt x="48" y="20"/>
                    <a:pt x="47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DF496770-990A-A10A-D872-BAD498C0A9F4}"/>
              </a:ext>
            </a:extLst>
          </p:cNvPr>
          <p:cNvGrpSpPr/>
          <p:nvPr/>
        </p:nvGrpSpPr>
        <p:grpSpPr>
          <a:xfrm>
            <a:off x="5768408" y="1230598"/>
            <a:ext cx="1199268" cy="599634"/>
            <a:chOff x="5638801" y="2709863"/>
            <a:chExt cx="495300" cy="247650"/>
          </a:xfrm>
        </p:grpSpPr>
        <p:sp>
          <p:nvSpPr>
            <p:cNvPr id="11" name="Freeform 175">
              <a:extLst>
                <a:ext uri="{FF2B5EF4-FFF2-40B4-BE49-F238E27FC236}">
                  <a16:creationId xmlns:a16="http://schemas.microsoft.com/office/drawing/2014/main" id="{5CAE25FB-2EC1-DDA0-4EC0-43D7D24B8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12" name="Freeform 178">
              <a:extLst>
                <a:ext uri="{FF2B5EF4-FFF2-40B4-BE49-F238E27FC236}">
                  <a16:creationId xmlns:a16="http://schemas.microsoft.com/office/drawing/2014/main" id="{A3206DD2-A9F9-4BC4-1DA8-CB4CA2C4E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22" name="Freeform 235">
            <a:extLst>
              <a:ext uri="{FF2B5EF4-FFF2-40B4-BE49-F238E27FC236}">
                <a16:creationId xmlns:a16="http://schemas.microsoft.com/office/drawing/2014/main" id="{D53C3625-86FC-FDD2-9D03-9E5B1812E70F}"/>
              </a:ext>
            </a:extLst>
          </p:cNvPr>
          <p:cNvSpPr>
            <a:spLocks/>
          </p:cNvSpPr>
          <p:nvPr/>
        </p:nvSpPr>
        <p:spPr bwMode="auto">
          <a:xfrm>
            <a:off x="2737628" y="494643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6" name="Freeform 220">
            <a:extLst>
              <a:ext uri="{FF2B5EF4-FFF2-40B4-BE49-F238E27FC236}">
                <a16:creationId xmlns:a16="http://schemas.microsoft.com/office/drawing/2014/main" id="{DEABDC2A-0D88-E8AB-1A53-42C1CE2A7706}"/>
              </a:ext>
            </a:extLst>
          </p:cNvPr>
          <p:cNvSpPr>
            <a:spLocks/>
          </p:cNvSpPr>
          <p:nvPr/>
        </p:nvSpPr>
        <p:spPr bwMode="auto">
          <a:xfrm rot="5400000">
            <a:off x="-134141" y="4695154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7" name="Freeform 233">
            <a:extLst>
              <a:ext uri="{FF2B5EF4-FFF2-40B4-BE49-F238E27FC236}">
                <a16:creationId xmlns:a16="http://schemas.microsoft.com/office/drawing/2014/main" id="{06A8CBFC-8606-992B-1CA4-5AC5A53465D7}"/>
              </a:ext>
            </a:extLst>
          </p:cNvPr>
          <p:cNvSpPr>
            <a:spLocks/>
          </p:cNvSpPr>
          <p:nvPr/>
        </p:nvSpPr>
        <p:spPr bwMode="auto">
          <a:xfrm>
            <a:off x="6469376" y="4985007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8" name="Freeform 298">
            <a:extLst>
              <a:ext uri="{FF2B5EF4-FFF2-40B4-BE49-F238E27FC236}">
                <a16:creationId xmlns:a16="http://schemas.microsoft.com/office/drawing/2014/main" id="{14012528-C17E-E318-819B-58AEC4D79188}"/>
              </a:ext>
            </a:extLst>
          </p:cNvPr>
          <p:cNvSpPr>
            <a:spLocks/>
          </p:cNvSpPr>
          <p:nvPr/>
        </p:nvSpPr>
        <p:spPr bwMode="auto">
          <a:xfrm>
            <a:off x="2360579" y="4446587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9" name="Freeform 302">
            <a:extLst>
              <a:ext uri="{FF2B5EF4-FFF2-40B4-BE49-F238E27FC236}">
                <a16:creationId xmlns:a16="http://schemas.microsoft.com/office/drawing/2014/main" id="{E9ED7442-93CC-517E-0B78-4B9D0279C7AA}"/>
              </a:ext>
            </a:extLst>
          </p:cNvPr>
          <p:cNvSpPr>
            <a:spLocks/>
          </p:cNvSpPr>
          <p:nvPr/>
        </p:nvSpPr>
        <p:spPr bwMode="auto">
          <a:xfrm>
            <a:off x="8086538" y="1115068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310">
            <a:extLst>
              <a:ext uri="{FF2B5EF4-FFF2-40B4-BE49-F238E27FC236}">
                <a16:creationId xmlns:a16="http://schemas.microsoft.com/office/drawing/2014/main" id="{3A0B230F-0B57-260A-4281-E2E74E46E768}"/>
              </a:ext>
            </a:extLst>
          </p:cNvPr>
          <p:cNvSpPr>
            <a:spLocks noEditPoints="1"/>
          </p:cNvSpPr>
          <p:nvPr/>
        </p:nvSpPr>
        <p:spPr bwMode="auto">
          <a:xfrm>
            <a:off x="8133627" y="4126905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7C75DDBB-AD1E-2EFA-993A-54D799657C39}"/>
              </a:ext>
            </a:extLst>
          </p:cNvPr>
          <p:cNvGrpSpPr/>
          <p:nvPr/>
        </p:nvGrpSpPr>
        <p:grpSpPr>
          <a:xfrm>
            <a:off x="7200813" y="2301745"/>
            <a:ext cx="773659" cy="963355"/>
            <a:chOff x="6696077" y="2921001"/>
            <a:chExt cx="330200" cy="411163"/>
          </a:xfrm>
        </p:grpSpPr>
        <p:sp>
          <p:nvSpPr>
            <p:cNvPr id="39" name="Freeform 245">
              <a:extLst>
                <a:ext uri="{FF2B5EF4-FFF2-40B4-BE49-F238E27FC236}">
                  <a16:creationId xmlns:a16="http://schemas.microsoft.com/office/drawing/2014/main" id="{9C3F46E2-D357-273B-2367-0A7EDA2DCE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9E9DD992-8E43-7285-CC76-4D400424C978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41" name="Grupo 40">
                <a:extLst>
                  <a:ext uri="{FF2B5EF4-FFF2-40B4-BE49-F238E27FC236}">
                    <a16:creationId xmlns:a16="http://schemas.microsoft.com/office/drawing/2014/main" id="{EC49EA14-3FE7-07D3-4C12-0E2C2A839E5C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44" name="Freeform 244">
                  <a:extLst>
                    <a:ext uri="{FF2B5EF4-FFF2-40B4-BE49-F238E27FC236}">
                      <a16:creationId xmlns:a16="http://schemas.microsoft.com/office/drawing/2014/main" id="{BF72F4CF-4D35-7F84-6F36-DAD56167D3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5" name="Freeform 246">
                  <a:extLst>
                    <a:ext uri="{FF2B5EF4-FFF2-40B4-BE49-F238E27FC236}">
                      <a16:creationId xmlns:a16="http://schemas.microsoft.com/office/drawing/2014/main" id="{31635076-28CC-55F5-8D8E-AEC56A1539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46" name="Freeform 248">
                  <a:extLst>
                    <a:ext uri="{FF2B5EF4-FFF2-40B4-BE49-F238E27FC236}">
                      <a16:creationId xmlns:a16="http://schemas.microsoft.com/office/drawing/2014/main" id="{069C01BD-5A62-109C-E2A7-3DFC8A5ADD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42" name="Freeform 249">
                <a:extLst>
                  <a:ext uri="{FF2B5EF4-FFF2-40B4-BE49-F238E27FC236}">
                    <a16:creationId xmlns:a16="http://schemas.microsoft.com/office/drawing/2014/main" id="{E1B0FC5B-2BFF-C134-22E7-AE0E714FC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43" name="Freeform 250">
                <a:extLst>
                  <a:ext uri="{FF2B5EF4-FFF2-40B4-BE49-F238E27FC236}">
                    <a16:creationId xmlns:a16="http://schemas.microsoft.com/office/drawing/2014/main" id="{A5155480-FFA1-D633-9BD2-2135E2BA12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51" name="Elipse 50">
            <a:extLst>
              <a:ext uri="{FF2B5EF4-FFF2-40B4-BE49-F238E27FC236}">
                <a16:creationId xmlns:a16="http://schemas.microsoft.com/office/drawing/2014/main" id="{30E85E82-DDAE-D8B9-2AAC-320824335A77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3374DE71-207B-66E5-C0D6-71034A16C353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5D0700BA-D24C-7A78-7C21-F6BAC434EBA9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7330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8" grpId="0" animBg="1"/>
      <p:bldP spid="29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1F85814-2035-89BB-E9CC-1FFEE3C98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150000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0F8D504A-70BA-6586-95F3-AF4A2D102E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Las cifras grandes pueden ayudarte a captar la atención del público</a:t>
            </a:r>
          </a:p>
        </p:txBody>
      </p:sp>
      <p:sp>
        <p:nvSpPr>
          <p:cNvPr id="6" name="Freeform 298">
            <a:extLst>
              <a:ext uri="{FF2B5EF4-FFF2-40B4-BE49-F238E27FC236}">
                <a16:creationId xmlns:a16="http://schemas.microsoft.com/office/drawing/2014/main" id="{6B09BFFD-2E55-2D65-C22F-8A474DA79604}"/>
              </a:ext>
            </a:extLst>
          </p:cNvPr>
          <p:cNvSpPr>
            <a:spLocks/>
          </p:cNvSpPr>
          <p:nvPr/>
        </p:nvSpPr>
        <p:spPr bwMode="auto">
          <a:xfrm>
            <a:off x="4498974" y="537544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8" name="Freeform 302">
            <a:extLst>
              <a:ext uri="{FF2B5EF4-FFF2-40B4-BE49-F238E27FC236}">
                <a16:creationId xmlns:a16="http://schemas.microsoft.com/office/drawing/2014/main" id="{AF5C3A7F-89ED-8922-3DEF-71792300C3E5}"/>
              </a:ext>
            </a:extLst>
          </p:cNvPr>
          <p:cNvSpPr>
            <a:spLocks/>
          </p:cNvSpPr>
          <p:nvPr/>
        </p:nvSpPr>
        <p:spPr bwMode="auto">
          <a:xfrm>
            <a:off x="656864" y="4488842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9" name="Freeform 235">
            <a:extLst>
              <a:ext uri="{FF2B5EF4-FFF2-40B4-BE49-F238E27FC236}">
                <a16:creationId xmlns:a16="http://schemas.microsoft.com/office/drawing/2014/main" id="{5739639F-608A-85DE-F2E0-6D7F90D0930B}"/>
              </a:ext>
            </a:extLst>
          </p:cNvPr>
          <p:cNvSpPr>
            <a:spLocks/>
          </p:cNvSpPr>
          <p:nvPr/>
        </p:nvSpPr>
        <p:spPr bwMode="auto">
          <a:xfrm>
            <a:off x="4184283" y="4289800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0" name="Freeform 157">
            <a:extLst>
              <a:ext uri="{FF2B5EF4-FFF2-40B4-BE49-F238E27FC236}">
                <a16:creationId xmlns:a16="http://schemas.microsoft.com/office/drawing/2014/main" id="{8ED203A5-AF94-036F-B989-0CE9A5C3CCD9}"/>
              </a:ext>
            </a:extLst>
          </p:cNvPr>
          <p:cNvSpPr>
            <a:spLocks noEditPoints="1"/>
          </p:cNvSpPr>
          <p:nvPr/>
        </p:nvSpPr>
        <p:spPr bwMode="auto">
          <a:xfrm>
            <a:off x="8331492" y="3984547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1" name="Freeform 159">
            <a:extLst>
              <a:ext uri="{FF2B5EF4-FFF2-40B4-BE49-F238E27FC236}">
                <a16:creationId xmlns:a16="http://schemas.microsoft.com/office/drawing/2014/main" id="{5408AA96-DBF0-D481-5FAD-31D8CCE0AE3D}"/>
              </a:ext>
            </a:extLst>
          </p:cNvPr>
          <p:cNvSpPr>
            <a:spLocks noEditPoints="1"/>
          </p:cNvSpPr>
          <p:nvPr/>
        </p:nvSpPr>
        <p:spPr bwMode="auto">
          <a:xfrm>
            <a:off x="863487" y="1742121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bg2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2" name="Freeform 233">
            <a:extLst>
              <a:ext uri="{FF2B5EF4-FFF2-40B4-BE49-F238E27FC236}">
                <a16:creationId xmlns:a16="http://schemas.microsoft.com/office/drawing/2014/main" id="{F4F8142A-17DF-FDEE-67A0-6617D6A72980}"/>
              </a:ext>
            </a:extLst>
          </p:cNvPr>
          <p:cNvSpPr>
            <a:spLocks/>
          </p:cNvSpPr>
          <p:nvPr/>
        </p:nvSpPr>
        <p:spPr bwMode="auto">
          <a:xfrm>
            <a:off x="-422470" y="2652003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3" name="Freeform 329">
            <a:extLst>
              <a:ext uri="{FF2B5EF4-FFF2-40B4-BE49-F238E27FC236}">
                <a16:creationId xmlns:a16="http://schemas.microsoft.com/office/drawing/2014/main" id="{79945690-32CF-59F2-3715-1E09835EFE50}"/>
              </a:ext>
            </a:extLst>
          </p:cNvPr>
          <p:cNvSpPr>
            <a:spLocks/>
          </p:cNvSpPr>
          <p:nvPr/>
        </p:nvSpPr>
        <p:spPr bwMode="auto">
          <a:xfrm>
            <a:off x="8374380" y="1742121"/>
            <a:ext cx="1145216" cy="751548"/>
          </a:xfrm>
          <a:custGeom>
            <a:avLst/>
            <a:gdLst>
              <a:gd name="T0" fmla="*/ 187 w 691"/>
              <a:gd name="T1" fmla="*/ 48 h 453"/>
              <a:gd name="T2" fmla="*/ 332 w 691"/>
              <a:gd name="T3" fmla="*/ 8 h 453"/>
              <a:gd name="T4" fmla="*/ 689 w 691"/>
              <a:gd name="T5" fmla="*/ 335 h 453"/>
              <a:gd name="T6" fmla="*/ 603 w 691"/>
              <a:gd name="T7" fmla="*/ 428 h 453"/>
              <a:gd name="T8" fmla="*/ 509 w 691"/>
              <a:gd name="T9" fmla="*/ 343 h 453"/>
              <a:gd name="T10" fmla="*/ 340 w 691"/>
              <a:gd name="T11" fmla="*/ 188 h 453"/>
              <a:gd name="T12" fmla="*/ 228 w 691"/>
              <a:gd name="T13" fmla="*/ 240 h 453"/>
              <a:gd name="T14" fmla="*/ 185 w 691"/>
              <a:gd name="T15" fmla="*/ 357 h 453"/>
              <a:gd name="T16" fmla="*/ 99 w 691"/>
              <a:gd name="T17" fmla="*/ 451 h 453"/>
              <a:gd name="T18" fmla="*/ 6 w 691"/>
              <a:gd name="T19" fmla="*/ 365 h 453"/>
              <a:gd name="T20" fmla="*/ 187 w 691"/>
              <a:gd name="T21" fmla="*/ 48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91" h="453">
                <a:moveTo>
                  <a:pt x="187" y="48"/>
                </a:moveTo>
                <a:cubicBezTo>
                  <a:pt x="230" y="25"/>
                  <a:pt x="280" y="11"/>
                  <a:pt x="332" y="8"/>
                </a:cubicBezTo>
                <a:cubicBezTo>
                  <a:pt x="520" y="0"/>
                  <a:pt x="680" y="146"/>
                  <a:pt x="689" y="335"/>
                </a:cubicBezTo>
                <a:cubicBezTo>
                  <a:pt x="691" y="384"/>
                  <a:pt x="652" y="426"/>
                  <a:pt x="603" y="428"/>
                </a:cubicBezTo>
                <a:cubicBezTo>
                  <a:pt x="553" y="431"/>
                  <a:pt x="511" y="392"/>
                  <a:pt x="509" y="343"/>
                </a:cubicBezTo>
                <a:cubicBezTo>
                  <a:pt x="505" y="253"/>
                  <a:pt x="429" y="184"/>
                  <a:pt x="340" y="188"/>
                </a:cubicBezTo>
                <a:cubicBezTo>
                  <a:pt x="297" y="190"/>
                  <a:pt x="257" y="208"/>
                  <a:pt x="228" y="240"/>
                </a:cubicBezTo>
                <a:cubicBezTo>
                  <a:pt x="198" y="272"/>
                  <a:pt x="183" y="314"/>
                  <a:pt x="185" y="357"/>
                </a:cubicBezTo>
                <a:cubicBezTo>
                  <a:pt x="187" y="407"/>
                  <a:pt x="149" y="448"/>
                  <a:pt x="99" y="451"/>
                </a:cubicBezTo>
                <a:cubicBezTo>
                  <a:pt x="50" y="453"/>
                  <a:pt x="8" y="414"/>
                  <a:pt x="6" y="365"/>
                </a:cubicBezTo>
                <a:cubicBezTo>
                  <a:pt x="0" y="229"/>
                  <a:pt x="74" y="108"/>
                  <a:pt x="187" y="48"/>
                </a:cubicBez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5" name="Freeform 220">
            <a:extLst>
              <a:ext uri="{FF2B5EF4-FFF2-40B4-BE49-F238E27FC236}">
                <a16:creationId xmlns:a16="http://schemas.microsoft.com/office/drawing/2014/main" id="{25178580-B93C-F254-FDBE-316A45CEAC8B}"/>
              </a:ext>
            </a:extLst>
          </p:cNvPr>
          <p:cNvSpPr>
            <a:spLocks/>
          </p:cNvSpPr>
          <p:nvPr/>
        </p:nvSpPr>
        <p:spPr bwMode="auto">
          <a:xfrm rot="5400000">
            <a:off x="1782650" y="52260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99E3E97A-E975-FAEA-AC07-1CC74AFF3C8B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E49F3FC7-433A-D6D5-5FC7-4F5C18631DBC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2B748F47-6E02-8F3A-CFE5-B6A9EB514CCB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F19BAF-89C2-0F71-42F5-56ABEEE91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354" y="1363890"/>
            <a:ext cx="7015379" cy="252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1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D855-8248-0ED7-3906-67FC5FF9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object Role </a:t>
            </a:r>
            <a:r>
              <a:rPr lang="en-US" dirty="0" err="1"/>
              <a:t>Redefintion</a:t>
            </a:r>
            <a:endParaRPr lang="en-P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BF8B6D-5A91-4F8C-C975-525BE4F05722}"/>
              </a:ext>
            </a:extLst>
          </p:cNvPr>
          <p:cNvSpPr txBox="1"/>
          <p:nvPr/>
        </p:nvSpPr>
        <p:spPr>
          <a:xfrm>
            <a:off x="1280160" y="1212427"/>
            <a:ext cx="340021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0" dirty="0">
                <a:effectLst/>
                <a:latin typeface="-apple-system"/>
              </a:rPr>
              <a:t>Before the refactoring: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-apple-system"/>
              </a:rPr>
              <a:t>The Database object acted as a singular access point to four resources.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-apple-system"/>
              </a:rPr>
              <a:t>It provided almost unrestricted access to all parts of the system.</a:t>
            </a:r>
          </a:p>
          <a:p>
            <a:pPr algn="l"/>
            <a:endParaRPr lang="en-US" sz="1600" b="0" i="0" dirty="0">
              <a:effectLst/>
              <a:latin typeface="-apple-system"/>
            </a:endParaRPr>
          </a:p>
          <a:p>
            <a:pPr algn="l"/>
            <a:r>
              <a:rPr lang="en-US" sz="1600" b="0" i="0" dirty="0">
                <a:effectLst/>
                <a:latin typeface="-apple-system"/>
              </a:rPr>
              <a:t>After the refactoring: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-apple-system"/>
              </a:rPr>
              <a:t>The Repository implementations themselves now provide the access to resources.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-apple-system"/>
              </a:rPr>
              <a:t>This access is provided in a better-defined manner.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419CA8-AB5C-05BE-FA6A-3F71BD319909}"/>
              </a:ext>
            </a:extLst>
          </p:cNvPr>
          <p:cNvSpPr txBox="1"/>
          <p:nvPr/>
        </p:nvSpPr>
        <p:spPr>
          <a:xfrm>
            <a:off x="4876800" y="1229634"/>
            <a:ext cx="318346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500" b="0" i="0" dirty="0">
                <a:effectLst/>
                <a:latin typeface="-apple-system"/>
              </a:rPr>
              <a:t>The purpose of the Database object now: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-apple-system"/>
              </a:rPr>
              <a:t>It serves as a point of entry to the repositories.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-apple-system"/>
              </a:rPr>
              <a:t>It provides operations that act cooperatively on multiple resources at once.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-apple-system"/>
              </a:rPr>
              <a:t>It provides a higher level of access than the individual repositories.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-apple-system"/>
              </a:rPr>
              <a:t>It may expose these operations to the repositories themselves, allowing them to interact through a controlled interface.</a:t>
            </a:r>
            <a:endParaRPr lang="en-PK" sz="1500" dirty="0"/>
          </a:p>
          <a:p>
            <a:endParaRPr lang="en-PK" sz="1500" dirty="0"/>
          </a:p>
        </p:txBody>
      </p:sp>
    </p:spTree>
    <p:extLst>
      <p:ext uri="{BB962C8B-B14F-4D97-AF65-F5344CB8AC3E}">
        <p14:creationId xmlns:p14="http://schemas.microsoft.com/office/powerpoint/2010/main" val="213947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CA3709B5-802C-DF94-0DE8-6BCBE56540E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729740" y="3361055"/>
            <a:ext cx="2712482" cy="996862"/>
          </a:xfrm>
        </p:spPr>
        <p:txBody>
          <a:bodyPr/>
          <a:lstStyle/>
          <a:p>
            <a:r>
              <a:rPr lang="es-ES" dirty="0" err="1"/>
              <a:t>Dependency</a:t>
            </a:r>
            <a:r>
              <a:rPr lang="es-ES" dirty="0"/>
              <a:t> </a:t>
            </a:r>
            <a:r>
              <a:rPr lang="es-ES" dirty="0" err="1"/>
              <a:t>Inversion</a:t>
            </a:r>
            <a:r>
              <a:rPr lang="es-ES" dirty="0"/>
              <a:t> </a:t>
            </a:r>
            <a:r>
              <a:rPr lang="es-ES" dirty="0" err="1"/>
              <a:t>Principle</a:t>
            </a:r>
            <a:endParaRPr lang="es-ES" dirty="0"/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B5995246-98E3-22C6-9528-64307F05AA2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692562" y="3355749"/>
            <a:ext cx="2712482" cy="996862"/>
          </a:xfrm>
        </p:spPr>
        <p:txBody>
          <a:bodyPr/>
          <a:lstStyle/>
          <a:p>
            <a:r>
              <a:rPr lang="es-ES" dirty="0"/>
              <a:t>Single </a:t>
            </a:r>
            <a:r>
              <a:rPr lang="es-ES" dirty="0" err="1"/>
              <a:t>Responsibility</a:t>
            </a:r>
            <a:r>
              <a:rPr lang="es-ES" dirty="0"/>
              <a:t> </a:t>
            </a:r>
            <a:r>
              <a:rPr lang="es-ES" dirty="0" err="1"/>
              <a:t>Principle</a:t>
            </a:r>
            <a:endParaRPr lang="es-E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33F1CDC1-35B6-11E9-E459-94D21580A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72" y="306168"/>
            <a:ext cx="7696200" cy="693185"/>
          </a:xfrm>
        </p:spPr>
        <p:txBody>
          <a:bodyPr/>
          <a:lstStyle/>
          <a:p>
            <a:r>
              <a:rPr lang="es-ES" dirty="0"/>
              <a:t>Design </a:t>
            </a:r>
            <a:r>
              <a:rPr lang="es-ES" dirty="0" err="1"/>
              <a:t>Principles</a:t>
            </a:r>
            <a:r>
              <a:rPr lang="es-ES" dirty="0"/>
              <a:t> </a:t>
            </a:r>
            <a:r>
              <a:rPr lang="es-ES" dirty="0" err="1"/>
              <a:t>Applied</a:t>
            </a:r>
            <a:endParaRPr lang="es-ES" dirty="0"/>
          </a:p>
        </p:txBody>
      </p:sp>
      <p:sp>
        <p:nvSpPr>
          <p:cNvPr id="30" name="Freeform 298">
            <a:extLst>
              <a:ext uri="{FF2B5EF4-FFF2-40B4-BE49-F238E27FC236}">
                <a16:creationId xmlns:a16="http://schemas.microsoft.com/office/drawing/2014/main" id="{5161B870-6E3B-50B3-AD27-2F841B1B34C2}"/>
              </a:ext>
            </a:extLst>
          </p:cNvPr>
          <p:cNvSpPr>
            <a:spLocks/>
          </p:cNvSpPr>
          <p:nvPr/>
        </p:nvSpPr>
        <p:spPr bwMode="auto">
          <a:xfrm>
            <a:off x="1232610" y="1285751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302">
            <a:extLst>
              <a:ext uri="{FF2B5EF4-FFF2-40B4-BE49-F238E27FC236}">
                <a16:creationId xmlns:a16="http://schemas.microsoft.com/office/drawing/2014/main" id="{6B38C6F5-4D69-628B-DD4C-E30AA8A2A446}"/>
              </a:ext>
            </a:extLst>
          </p:cNvPr>
          <p:cNvSpPr>
            <a:spLocks/>
          </p:cNvSpPr>
          <p:nvPr/>
        </p:nvSpPr>
        <p:spPr bwMode="auto">
          <a:xfrm>
            <a:off x="8035566" y="4357917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2" name="Freeform 235">
            <a:extLst>
              <a:ext uri="{FF2B5EF4-FFF2-40B4-BE49-F238E27FC236}">
                <a16:creationId xmlns:a16="http://schemas.microsoft.com/office/drawing/2014/main" id="{371D791A-A07E-6FDE-9A4E-E3C455A89DE0}"/>
              </a:ext>
            </a:extLst>
          </p:cNvPr>
          <p:cNvSpPr>
            <a:spLocks/>
          </p:cNvSpPr>
          <p:nvPr/>
        </p:nvSpPr>
        <p:spPr bwMode="auto">
          <a:xfrm>
            <a:off x="7386521" y="1430214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3" name="Freeform 157">
            <a:extLst>
              <a:ext uri="{FF2B5EF4-FFF2-40B4-BE49-F238E27FC236}">
                <a16:creationId xmlns:a16="http://schemas.microsoft.com/office/drawing/2014/main" id="{4A38F1D3-7329-3BD7-42C4-37EC9E30C375}"/>
              </a:ext>
            </a:extLst>
          </p:cNvPr>
          <p:cNvSpPr>
            <a:spLocks noEditPoints="1"/>
          </p:cNvSpPr>
          <p:nvPr/>
        </p:nvSpPr>
        <p:spPr bwMode="auto">
          <a:xfrm>
            <a:off x="1729740" y="4389696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4" name="Freeform 159">
            <a:extLst>
              <a:ext uri="{FF2B5EF4-FFF2-40B4-BE49-F238E27FC236}">
                <a16:creationId xmlns:a16="http://schemas.microsoft.com/office/drawing/2014/main" id="{DE813ED3-54AC-5F4F-48DE-850EB24B489B}"/>
              </a:ext>
            </a:extLst>
          </p:cNvPr>
          <p:cNvSpPr>
            <a:spLocks noEditPoints="1"/>
          </p:cNvSpPr>
          <p:nvPr/>
        </p:nvSpPr>
        <p:spPr bwMode="auto">
          <a:xfrm>
            <a:off x="8371772" y="502026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174FEE51-CEED-2781-7B00-8420AD1CB191}"/>
              </a:ext>
            </a:extLst>
          </p:cNvPr>
          <p:cNvGrpSpPr/>
          <p:nvPr/>
        </p:nvGrpSpPr>
        <p:grpSpPr>
          <a:xfrm>
            <a:off x="530472" y="2815037"/>
            <a:ext cx="1199268" cy="599634"/>
            <a:chOff x="5638801" y="2709863"/>
            <a:chExt cx="495300" cy="247650"/>
          </a:xfrm>
        </p:grpSpPr>
        <p:sp>
          <p:nvSpPr>
            <p:cNvPr id="39" name="Freeform 175">
              <a:extLst>
                <a:ext uri="{FF2B5EF4-FFF2-40B4-BE49-F238E27FC236}">
                  <a16:creationId xmlns:a16="http://schemas.microsoft.com/office/drawing/2014/main" id="{19223B67-2318-9135-903F-9222B48DE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0" name="Freeform 178">
              <a:extLst>
                <a:ext uri="{FF2B5EF4-FFF2-40B4-BE49-F238E27FC236}">
                  <a16:creationId xmlns:a16="http://schemas.microsoft.com/office/drawing/2014/main" id="{E0C312C0-430B-847D-5421-B6CBD4AA4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5" name="Elipse 4">
            <a:extLst>
              <a:ext uri="{FF2B5EF4-FFF2-40B4-BE49-F238E27FC236}">
                <a16:creationId xmlns:a16="http://schemas.microsoft.com/office/drawing/2014/main" id="{1577A2A3-1DB1-5DD0-9181-79B1BE60D0D1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63E1F58-3342-558C-D594-655800F1E637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2639B80-8382-D4F7-115C-59C943836C33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E3D54C8-6BE6-95B7-8E8A-DC86DE46B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888" y="1759977"/>
            <a:ext cx="1635152" cy="1186061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3CE8250-76F9-EAF8-DC92-870F98C2E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186" y="1787751"/>
            <a:ext cx="1351273" cy="1228430"/>
          </a:xfrm>
          <a:prstGeom prst="rect">
            <a:avLst/>
          </a:prstGeo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04770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o 53">
            <a:extLst>
              <a:ext uri="{FF2B5EF4-FFF2-40B4-BE49-F238E27FC236}">
                <a16:creationId xmlns:a16="http://schemas.microsoft.com/office/drawing/2014/main" id="{355239E8-34D0-11EF-B4B2-69EBF8949C7A}"/>
              </a:ext>
            </a:extLst>
          </p:cNvPr>
          <p:cNvGrpSpPr/>
          <p:nvPr/>
        </p:nvGrpSpPr>
        <p:grpSpPr>
          <a:xfrm>
            <a:off x="1418887" y="-92684"/>
            <a:ext cx="1199268" cy="599634"/>
            <a:chOff x="5638801" y="2709863"/>
            <a:chExt cx="495300" cy="247650"/>
          </a:xfrm>
        </p:grpSpPr>
        <p:sp>
          <p:nvSpPr>
            <p:cNvPr id="55" name="Freeform 175">
              <a:extLst>
                <a:ext uri="{FF2B5EF4-FFF2-40B4-BE49-F238E27FC236}">
                  <a16:creationId xmlns:a16="http://schemas.microsoft.com/office/drawing/2014/main" id="{4E092CCA-A0E6-A590-E1D2-66ACE39B6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8" name="Freeform 178">
              <a:extLst>
                <a:ext uri="{FF2B5EF4-FFF2-40B4-BE49-F238E27FC236}">
                  <a16:creationId xmlns:a16="http://schemas.microsoft.com/office/drawing/2014/main" id="{73E5C0FD-947B-6EB6-8B6D-8AE6C32A2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4BEBE0-30E7-49E4-A816-DCA7EB661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8150" y="421859"/>
            <a:ext cx="6641960" cy="138301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s-ES" sz="2800" dirty="0" err="1"/>
              <a:t>Applying</a:t>
            </a:r>
            <a:r>
              <a:rPr lang="es-ES" sz="2800" dirty="0"/>
              <a:t> </a:t>
            </a:r>
            <a:r>
              <a:rPr lang="es-ES" sz="2800" dirty="0" err="1"/>
              <a:t>Dependency</a:t>
            </a:r>
            <a:r>
              <a:rPr lang="es-ES" sz="2800" dirty="0"/>
              <a:t> </a:t>
            </a:r>
            <a:r>
              <a:rPr lang="es-ES" sz="2800" dirty="0" err="1"/>
              <a:t>Inversion</a:t>
            </a:r>
            <a:r>
              <a:rPr lang="es-ES" sz="2800" dirty="0"/>
              <a:t> </a:t>
            </a:r>
            <a:r>
              <a:rPr lang="es-ES" sz="2800" dirty="0" err="1"/>
              <a:t>Principle</a:t>
            </a:r>
            <a:r>
              <a:rPr lang="es-ES" sz="2800" dirty="0"/>
              <a:t> </a:t>
            </a:r>
            <a:r>
              <a:rPr lang="es-ES" sz="2800" dirty="0">
                <a:solidFill>
                  <a:schemeClr val="accent2">
                    <a:lumMod val="50000"/>
                  </a:schemeClr>
                </a:solidFill>
              </a:rPr>
              <a:t>( DIP )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679BEE8-18EF-4611-7A17-1252DD970B1D}"/>
              </a:ext>
            </a:extLst>
          </p:cNvPr>
          <p:cNvSpPr/>
          <p:nvPr/>
        </p:nvSpPr>
        <p:spPr>
          <a:xfrm flipH="1">
            <a:off x="1143803" y="644615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3FCAC9C-FA98-C5FB-2101-AC249E7987F9}"/>
              </a:ext>
            </a:extLst>
          </p:cNvPr>
          <p:cNvSpPr/>
          <p:nvPr/>
        </p:nvSpPr>
        <p:spPr>
          <a:xfrm flipH="1">
            <a:off x="1383816" y="644615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C16D5E1-AA1C-F64E-B8FC-BEC96B8E69D8}"/>
              </a:ext>
            </a:extLst>
          </p:cNvPr>
          <p:cNvSpPr/>
          <p:nvPr/>
        </p:nvSpPr>
        <p:spPr>
          <a:xfrm flipH="1">
            <a:off x="1623829" y="644615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5C720D0D-D160-5ACC-D62E-B9C4A204098F}"/>
              </a:ext>
            </a:extLst>
          </p:cNvPr>
          <p:cNvSpPr/>
          <p:nvPr/>
        </p:nvSpPr>
        <p:spPr>
          <a:xfrm>
            <a:off x="1561825" y="936188"/>
            <a:ext cx="6427750" cy="880133"/>
          </a:xfrm>
          <a:prstGeom prst="roundRect">
            <a:avLst>
              <a:gd name="adj" fmla="val 146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AFA4F046-E0F6-C98A-F77C-E4F0ED346C6F}"/>
              </a:ext>
            </a:extLst>
          </p:cNvPr>
          <p:cNvGrpSpPr/>
          <p:nvPr/>
        </p:nvGrpSpPr>
        <p:grpSpPr>
          <a:xfrm>
            <a:off x="737610" y="1073248"/>
            <a:ext cx="812385" cy="815360"/>
            <a:chOff x="2759075" y="2149476"/>
            <a:chExt cx="433388" cy="434975"/>
          </a:xfrm>
        </p:grpSpPr>
        <p:sp>
          <p:nvSpPr>
            <p:cNvPr id="26" name="Freeform 236">
              <a:extLst>
                <a:ext uri="{FF2B5EF4-FFF2-40B4-BE49-F238E27FC236}">
                  <a16:creationId xmlns:a16="http://schemas.microsoft.com/office/drawing/2014/main" id="{E6E80288-EFB2-279E-F261-563450770B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9075" y="2149476"/>
              <a:ext cx="433388" cy="434975"/>
            </a:xfrm>
            <a:custGeom>
              <a:avLst/>
              <a:gdLst>
                <a:gd name="T0" fmla="*/ 0 w 738"/>
                <a:gd name="T1" fmla="*/ 369 h 738"/>
                <a:gd name="T2" fmla="*/ 369 w 738"/>
                <a:gd name="T3" fmla="*/ 0 h 738"/>
                <a:gd name="T4" fmla="*/ 738 w 738"/>
                <a:gd name="T5" fmla="*/ 369 h 738"/>
                <a:gd name="T6" fmla="*/ 369 w 738"/>
                <a:gd name="T7" fmla="*/ 738 h 738"/>
                <a:gd name="T8" fmla="*/ 0 w 738"/>
                <a:gd name="T9" fmla="*/ 369 h 738"/>
                <a:gd name="T10" fmla="*/ 108 w 738"/>
                <a:gd name="T11" fmla="*/ 369 h 738"/>
                <a:gd name="T12" fmla="*/ 369 w 738"/>
                <a:gd name="T13" fmla="*/ 629 h 738"/>
                <a:gd name="T14" fmla="*/ 630 w 738"/>
                <a:gd name="T15" fmla="*/ 369 h 738"/>
                <a:gd name="T16" fmla="*/ 369 w 738"/>
                <a:gd name="T17" fmla="*/ 108 h 738"/>
                <a:gd name="T18" fmla="*/ 108 w 738"/>
                <a:gd name="T19" fmla="*/ 369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38">
                  <a:moveTo>
                    <a:pt x="0" y="369"/>
                  </a:moveTo>
                  <a:cubicBezTo>
                    <a:pt x="0" y="165"/>
                    <a:pt x="165" y="0"/>
                    <a:pt x="369" y="0"/>
                  </a:cubicBezTo>
                  <a:cubicBezTo>
                    <a:pt x="572" y="0"/>
                    <a:pt x="738" y="165"/>
                    <a:pt x="738" y="369"/>
                  </a:cubicBezTo>
                  <a:cubicBezTo>
                    <a:pt x="738" y="572"/>
                    <a:pt x="572" y="738"/>
                    <a:pt x="369" y="738"/>
                  </a:cubicBezTo>
                  <a:cubicBezTo>
                    <a:pt x="165" y="738"/>
                    <a:pt x="0" y="572"/>
                    <a:pt x="0" y="369"/>
                  </a:cubicBezTo>
                  <a:close/>
                  <a:moveTo>
                    <a:pt x="108" y="369"/>
                  </a:moveTo>
                  <a:cubicBezTo>
                    <a:pt x="108" y="513"/>
                    <a:pt x="225" y="629"/>
                    <a:pt x="369" y="629"/>
                  </a:cubicBezTo>
                  <a:cubicBezTo>
                    <a:pt x="513" y="629"/>
                    <a:pt x="630" y="513"/>
                    <a:pt x="630" y="369"/>
                  </a:cubicBezTo>
                  <a:cubicBezTo>
                    <a:pt x="630" y="224"/>
                    <a:pt x="513" y="108"/>
                    <a:pt x="369" y="108"/>
                  </a:cubicBezTo>
                  <a:cubicBezTo>
                    <a:pt x="225" y="108"/>
                    <a:pt x="108" y="224"/>
                    <a:pt x="108" y="369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8" name="Freeform 230">
              <a:extLst>
                <a:ext uri="{FF2B5EF4-FFF2-40B4-BE49-F238E27FC236}">
                  <a16:creationId xmlns:a16="http://schemas.microsoft.com/office/drawing/2014/main" id="{D3F84B9D-A2F0-98C3-5A65-B77A9C5BB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876" y="2328863"/>
              <a:ext cx="128588" cy="130175"/>
            </a:xfrm>
            <a:custGeom>
              <a:avLst/>
              <a:gdLst>
                <a:gd name="T0" fmla="*/ 173 w 220"/>
                <a:gd name="T1" fmla="*/ 35 h 221"/>
                <a:gd name="T2" fmla="*/ 185 w 220"/>
                <a:gd name="T3" fmla="*/ 174 h 221"/>
                <a:gd name="T4" fmla="*/ 46 w 220"/>
                <a:gd name="T5" fmla="*/ 185 h 221"/>
                <a:gd name="T6" fmla="*/ 35 w 220"/>
                <a:gd name="T7" fmla="*/ 47 h 221"/>
                <a:gd name="T8" fmla="*/ 173 w 220"/>
                <a:gd name="T9" fmla="*/ 3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1">
                  <a:moveTo>
                    <a:pt x="173" y="35"/>
                  </a:moveTo>
                  <a:cubicBezTo>
                    <a:pt x="215" y="71"/>
                    <a:pt x="220" y="133"/>
                    <a:pt x="185" y="174"/>
                  </a:cubicBezTo>
                  <a:cubicBezTo>
                    <a:pt x="150" y="216"/>
                    <a:pt x="87" y="221"/>
                    <a:pt x="46" y="185"/>
                  </a:cubicBezTo>
                  <a:cubicBezTo>
                    <a:pt x="5" y="150"/>
                    <a:pt x="0" y="88"/>
                    <a:pt x="35" y="47"/>
                  </a:cubicBezTo>
                  <a:cubicBezTo>
                    <a:pt x="70" y="5"/>
                    <a:pt x="132" y="0"/>
                    <a:pt x="173" y="35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33" name="Freeform 298">
            <a:extLst>
              <a:ext uri="{FF2B5EF4-FFF2-40B4-BE49-F238E27FC236}">
                <a16:creationId xmlns:a16="http://schemas.microsoft.com/office/drawing/2014/main" id="{C2151FBB-7BC9-9161-69CA-0385309AC2B1}"/>
              </a:ext>
            </a:extLst>
          </p:cNvPr>
          <p:cNvSpPr>
            <a:spLocks/>
          </p:cNvSpPr>
          <p:nvPr/>
        </p:nvSpPr>
        <p:spPr bwMode="auto">
          <a:xfrm>
            <a:off x="7280617" y="4194724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5" name="Freeform 302">
            <a:extLst>
              <a:ext uri="{FF2B5EF4-FFF2-40B4-BE49-F238E27FC236}">
                <a16:creationId xmlns:a16="http://schemas.microsoft.com/office/drawing/2014/main" id="{ECC37368-49BC-BA15-61DA-0C7744507A42}"/>
              </a:ext>
            </a:extLst>
          </p:cNvPr>
          <p:cNvSpPr>
            <a:spLocks/>
          </p:cNvSpPr>
          <p:nvPr/>
        </p:nvSpPr>
        <p:spPr bwMode="auto">
          <a:xfrm flipH="1">
            <a:off x="7989574" y="621843"/>
            <a:ext cx="157644" cy="162279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9" name="Freeform 235">
            <a:extLst>
              <a:ext uri="{FF2B5EF4-FFF2-40B4-BE49-F238E27FC236}">
                <a16:creationId xmlns:a16="http://schemas.microsoft.com/office/drawing/2014/main" id="{1FBABF0B-31AF-48D0-572C-CE20D6DA6E47}"/>
              </a:ext>
            </a:extLst>
          </p:cNvPr>
          <p:cNvSpPr>
            <a:spLocks/>
          </p:cNvSpPr>
          <p:nvPr/>
        </p:nvSpPr>
        <p:spPr bwMode="auto">
          <a:xfrm>
            <a:off x="1510192" y="4316181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0" name="Freeform 235">
            <a:extLst>
              <a:ext uri="{FF2B5EF4-FFF2-40B4-BE49-F238E27FC236}">
                <a16:creationId xmlns:a16="http://schemas.microsoft.com/office/drawing/2014/main" id="{C970B80A-3F9C-CDFC-7B53-6190FE700FFC}"/>
              </a:ext>
            </a:extLst>
          </p:cNvPr>
          <p:cNvSpPr>
            <a:spLocks/>
          </p:cNvSpPr>
          <p:nvPr/>
        </p:nvSpPr>
        <p:spPr bwMode="auto">
          <a:xfrm>
            <a:off x="5833460" y="139150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3" name="Freeform 186">
            <a:extLst>
              <a:ext uri="{FF2B5EF4-FFF2-40B4-BE49-F238E27FC236}">
                <a16:creationId xmlns:a16="http://schemas.microsoft.com/office/drawing/2014/main" id="{A5DF5B62-405C-062D-CFB9-D145FF898653}"/>
              </a:ext>
            </a:extLst>
          </p:cNvPr>
          <p:cNvSpPr>
            <a:spLocks/>
          </p:cNvSpPr>
          <p:nvPr/>
        </p:nvSpPr>
        <p:spPr bwMode="auto">
          <a:xfrm>
            <a:off x="8523416" y="-276977"/>
            <a:ext cx="590213" cy="595052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0" name="Freeform 157">
            <a:extLst>
              <a:ext uri="{FF2B5EF4-FFF2-40B4-BE49-F238E27FC236}">
                <a16:creationId xmlns:a16="http://schemas.microsoft.com/office/drawing/2014/main" id="{5EE114F6-7349-CAEE-FD1B-5485308A7CF8}"/>
              </a:ext>
            </a:extLst>
          </p:cNvPr>
          <p:cNvSpPr>
            <a:spLocks noEditPoints="1"/>
          </p:cNvSpPr>
          <p:nvPr/>
        </p:nvSpPr>
        <p:spPr bwMode="auto">
          <a:xfrm>
            <a:off x="8117165" y="2023828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1" name="Freeform 159">
            <a:extLst>
              <a:ext uri="{FF2B5EF4-FFF2-40B4-BE49-F238E27FC236}">
                <a16:creationId xmlns:a16="http://schemas.microsoft.com/office/drawing/2014/main" id="{A702948B-7704-41A7-9869-08F07323A91C}"/>
              </a:ext>
            </a:extLst>
          </p:cNvPr>
          <p:cNvSpPr>
            <a:spLocks noEditPoints="1"/>
          </p:cNvSpPr>
          <p:nvPr/>
        </p:nvSpPr>
        <p:spPr bwMode="auto">
          <a:xfrm>
            <a:off x="1596033" y="4036611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2" name="Freeform 310">
            <a:extLst>
              <a:ext uri="{FF2B5EF4-FFF2-40B4-BE49-F238E27FC236}">
                <a16:creationId xmlns:a16="http://schemas.microsoft.com/office/drawing/2014/main" id="{B2D779E0-71EE-243E-A047-0898C2DF1252}"/>
              </a:ext>
            </a:extLst>
          </p:cNvPr>
          <p:cNvSpPr>
            <a:spLocks noEditPoints="1"/>
          </p:cNvSpPr>
          <p:nvPr/>
        </p:nvSpPr>
        <p:spPr bwMode="auto">
          <a:xfrm>
            <a:off x="1077455" y="2098352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3" name="Freeform 220">
            <a:extLst>
              <a:ext uri="{FF2B5EF4-FFF2-40B4-BE49-F238E27FC236}">
                <a16:creationId xmlns:a16="http://schemas.microsoft.com/office/drawing/2014/main" id="{448AB29B-6453-6D24-49FF-08BA3C2464E7}"/>
              </a:ext>
            </a:extLst>
          </p:cNvPr>
          <p:cNvSpPr>
            <a:spLocks/>
          </p:cNvSpPr>
          <p:nvPr/>
        </p:nvSpPr>
        <p:spPr bwMode="auto">
          <a:xfrm rot="5400000">
            <a:off x="-134141" y="4695154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7" name="Freeform 233">
            <a:extLst>
              <a:ext uri="{FF2B5EF4-FFF2-40B4-BE49-F238E27FC236}">
                <a16:creationId xmlns:a16="http://schemas.microsoft.com/office/drawing/2014/main" id="{E65937AC-0843-B2C4-F3E7-15894E76892E}"/>
              </a:ext>
            </a:extLst>
          </p:cNvPr>
          <p:cNvSpPr>
            <a:spLocks/>
          </p:cNvSpPr>
          <p:nvPr/>
        </p:nvSpPr>
        <p:spPr bwMode="auto">
          <a:xfrm>
            <a:off x="6016163" y="5047352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DC7B519E-9918-42EA-A90B-FA0ABF62F65E}"/>
              </a:ext>
            </a:extLst>
          </p:cNvPr>
          <p:cNvGrpSpPr/>
          <p:nvPr/>
        </p:nvGrpSpPr>
        <p:grpSpPr>
          <a:xfrm>
            <a:off x="8106561" y="4128394"/>
            <a:ext cx="773659" cy="963355"/>
            <a:chOff x="6696077" y="2921001"/>
            <a:chExt cx="330200" cy="411163"/>
          </a:xfrm>
        </p:grpSpPr>
        <p:sp>
          <p:nvSpPr>
            <p:cNvPr id="19" name="Freeform 245">
              <a:extLst>
                <a:ext uri="{FF2B5EF4-FFF2-40B4-BE49-F238E27FC236}">
                  <a16:creationId xmlns:a16="http://schemas.microsoft.com/office/drawing/2014/main" id="{001EB30E-0ED9-E34B-9927-47BB37A00D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CFB3B752-DA3B-4F3D-6DA4-71D7F8EC2F3D}"/>
                </a:ext>
              </a:extLst>
            </p:cNvPr>
            <p:cNvGrpSpPr/>
            <p:nvPr/>
          </p:nvGrpSpPr>
          <p:grpSpPr>
            <a:xfrm>
              <a:off x="6696077" y="2921001"/>
              <a:ext cx="327022" cy="411163"/>
              <a:chOff x="6696077" y="2921001"/>
              <a:chExt cx="327022" cy="411163"/>
            </a:xfrm>
          </p:grpSpPr>
          <p:grpSp>
            <p:nvGrpSpPr>
              <p:cNvPr id="21" name="Grupo 20">
                <a:extLst>
                  <a:ext uri="{FF2B5EF4-FFF2-40B4-BE49-F238E27FC236}">
                    <a16:creationId xmlns:a16="http://schemas.microsoft.com/office/drawing/2014/main" id="{08C57EDF-4884-2611-4D76-EDF896F3C8D3}"/>
                  </a:ext>
                </a:extLst>
              </p:cNvPr>
              <p:cNvGrpSpPr/>
              <p:nvPr/>
            </p:nvGrpSpPr>
            <p:grpSpPr>
              <a:xfrm>
                <a:off x="6696077" y="2921001"/>
                <a:ext cx="327022" cy="411163"/>
                <a:chOff x="6696077" y="2921001"/>
                <a:chExt cx="327022" cy="411163"/>
              </a:xfrm>
            </p:grpSpPr>
            <p:sp>
              <p:nvSpPr>
                <p:cNvPr id="24" name="Freeform 244">
                  <a:extLst>
                    <a:ext uri="{FF2B5EF4-FFF2-40B4-BE49-F238E27FC236}">
                      <a16:creationId xmlns:a16="http://schemas.microsoft.com/office/drawing/2014/main" id="{5F672582-355A-7562-2651-FBF362A23A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6077" y="2921001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27" name="Freeform 246">
                  <a:extLst>
                    <a:ext uri="{FF2B5EF4-FFF2-40B4-BE49-F238E27FC236}">
                      <a16:creationId xmlns:a16="http://schemas.microsoft.com/office/drawing/2014/main" id="{78F4582F-80EE-A8BB-4104-EA94983886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29" name="Freeform 248">
                  <a:extLst>
                    <a:ext uri="{FF2B5EF4-FFF2-40B4-BE49-F238E27FC236}">
                      <a16:creationId xmlns:a16="http://schemas.microsoft.com/office/drawing/2014/main" id="{3A47B7CE-9FE3-4620-8D82-18F930DF99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22" name="Freeform 249">
                <a:extLst>
                  <a:ext uri="{FF2B5EF4-FFF2-40B4-BE49-F238E27FC236}">
                    <a16:creationId xmlns:a16="http://schemas.microsoft.com/office/drawing/2014/main" id="{B6197020-0222-2DEB-B33B-75FCA38CA6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" name="Freeform 250">
                <a:extLst>
                  <a:ext uri="{FF2B5EF4-FFF2-40B4-BE49-F238E27FC236}">
                    <a16:creationId xmlns:a16="http://schemas.microsoft.com/office/drawing/2014/main" id="{075FA0E6-8AD3-86FB-B2FA-9BEB22C39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4" name="Freeform 220">
            <a:extLst>
              <a:ext uri="{FF2B5EF4-FFF2-40B4-BE49-F238E27FC236}">
                <a16:creationId xmlns:a16="http://schemas.microsoft.com/office/drawing/2014/main" id="{419EBA74-1315-567F-874B-1DD9D00CD16F}"/>
              </a:ext>
            </a:extLst>
          </p:cNvPr>
          <p:cNvSpPr>
            <a:spLocks/>
          </p:cNvSpPr>
          <p:nvPr/>
        </p:nvSpPr>
        <p:spPr bwMode="auto">
          <a:xfrm rot="10800000">
            <a:off x="8854936" y="1816321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9310E2F4-1104-74AC-325C-03D2B4900C8D}"/>
              </a:ext>
            </a:extLst>
          </p:cNvPr>
          <p:cNvSpPr txBox="1">
            <a:spLocks/>
          </p:cNvSpPr>
          <p:nvPr/>
        </p:nvSpPr>
        <p:spPr>
          <a:xfrm>
            <a:off x="1252995" y="1975484"/>
            <a:ext cx="2791795" cy="35743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u="sng" dirty="0" err="1"/>
              <a:t>Before</a:t>
            </a:r>
            <a:r>
              <a:rPr lang="es-ES" b="1" u="sng" dirty="0"/>
              <a:t> </a:t>
            </a:r>
            <a:r>
              <a:rPr lang="es-ES" b="1" u="sng" dirty="0" err="1"/>
              <a:t>Code</a:t>
            </a:r>
            <a:endParaRPr lang="en-US" b="1" u="sng" dirty="0"/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0B66E4EB-0DAB-DBA3-975F-1C4606DD258A}"/>
              </a:ext>
            </a:extLst>
          </p:cNvPr>
          <p:cNvSpPr txBox="1">
            <a:spLocks/>
          </p:cNvSpPr>
          <p:nvPr/>
        </p:nvSpPr>
        <p:spPr>
          <a:xfrm>
            <a:off x="1133269" y="2335870"/>
            <a:ext cx="2969771" cy="229474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IO Operation interface directly depends on Database class.</a:t>
            </a:r>
          </a:p>
          <a:p>
            <a:r>
              <a:rPr lang="en-US" sz="2000" dirty="0"/>
              <a:t>Can’t utilize other database mechanisms i.e. cloud storage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B5C4B4-A881-8BA9-84B8-D06CCA4FA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66" y="1968387"/>
            <a:ext cx="4088365" cy="251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0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 animBg="1"/>
      <p:bldP spid="50" grpId="0" animBg="1"/>
      <p:bldP spid="53" grpId="0" animBg="1"/>
      <p:bldP spid="63" grpId="0" animBg="1"/>
      <p:bldP spid="6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B961B-AA6F-44A9-9907-E12FC2E32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309" y="1015359"/>
            <a:ext cx="3962400" cy="553446"/>
          </a:xfrm>
        </p:spPr>
        <p:txBody>
          <a:bodyPr/>
          <a:lstStyle/>
          <a:p>
            <a:r>
              <a:rPr lang="es-ES" sz="2000" b="1" u="sng" dirty="0" err="1"/>
              <a:t>Code</a:t>
            </a:r>
            <a:r>
              <a:rPr lang="es-ES" sz="2000" b="1" u="sng" dirty="0"/>
              <a:t> after </a:t>
            </a:r>
            <a:r>
              <a:rPr lang="es-ES" sz="2000" b="1" u="sng" dirty="0" err="1"/>
              <a:t>Refactor</a:t>
            </a:r>
            <a:r>
              <a:rPr lang="es-ES" u="sng" dirty="0"/>
              <a:t>:</a:t>
            </a:r>
            <a:endParaRPr lang="en-US" u="sng" dirty="0"/>
          </a:p>
        </p:txBody>
      </p:sp>
      <p:sp>
        <p:nvSpPr>
          <p:cNvPr id="27" name="Freeform 298">
            <a:extLst>
              <a:ext uri="{FF2B5EF4-FFF2-40B4-BE49-F238E27FC236}">
                <a16:creationId xmlns:a16="http://schemas.microsoft.com/office/drawing/2014/main" id="{9E3C171D-2DC7-4D8C-70B2-8F2C6523F011}"/>
              </a:ext>
            </a:extLst>
          </p:cNvPr>
          <p:cNvSpPr>
            <a:spLocks/>
          </p:cNvSpPr>
          <p:nvPr/>
        </p:nvSpPr>
        <p:spPr bwMode="auto">
          <a:xfrm>
            <a:off x="8337744" y="605861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8" name="Freeform 302">
            <a:extLst>
              <a:ext uri="{FF2B5EF4-FFF2-40B4-BE49-F238E27FC236}">
                <a16:creationId xmlns:a16="http://schemas.microsoft.com/office/drawing/2014/main" id="{03B17A83-0C94-E052-EC43-D24AF9B8366D}"/>
              </a:ext>
            </a:extLst>
          </p:cNvPr>
          <p:cNvSpPr>
            <a:spLocks/>
          </p:cNvSpPr>
          <p:nvPr/>
        </p:nvSpPr>
        <p:spPr bwMode="auto">
          <a:xfrm>
            <a:off x="8561138" y="3793269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9" name="Freeform 157">
            <a:extLst>
              <a:ext uri="{FF2B5EF4-FFF2-40B4-BE49-F238E27FC236}">
                <a16:creationId xmlns:a16="http://schemas.microsoft.com/office/drawing/2014/main" id="{A7229990-9016-2960-8690-5FA6CEA8A671}"/>
              </a:ext>
            </a:extLst>
          </p:cNvPr>
          <p:cNvSpPr>
            <a:spLocks noEditPoints="1"/>
          </p:cNvSpPr>
          <p:nvPr/>
        </p:nvSpPr>
        <p:spPr bwMode="auto">
          <a:xfrm>
            <a:off x="775079" y="4004908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0" name="Freeform 159">
            <a:extLst>
              <a:ext uri="{FF2B5EF4-FFF2-40B4-BE49-F238E27FC236}">
                <a16:creationId xmlns:a16="http://schemas.microsoft.com/office/drawing/2014/main" id="{F6CE67D6-0348-BAC9-4B29-C860B3E25B9F}"/>
              </a:ext>
            </a:extLst>
          </p:cNvPr>
          <p:cNvSpPr>
            <a:spLocks noEditPoints="1"/>
          </p:cNvSpPr>
          <p:nvPr/>
        </p:nvSpPr>
        <p:spPr bwMode="auto">
          <a:xfrm>
            <a:off x="3699264" y="564104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310">
            <a:extLst>
              <a:ext uri="{FF2B5EF4-FFF2-40B4-BE49-F238E27FC236}">
                <a16:creationId xmlns:a16="http://schemas.microsoft.com/office/drawing/2014/main" id="{15E7B6E4-AFF1-1E0E-B148-E74DE74E0AFB}"/>
              </a:ext>
            </a:extLst>
          </p:cNvPr>
          <p:cNvSpPr>
            <a:spLocks noEditPoints="1"/>
          </p:cNvSpPr>
          <p:nvPr/>
        </p:nvSpPr>
        <p:spPr bwMode="auto">
          <a:xfrm>
            <a:off x="7174566" y="1398553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123E30B8-6011-4205-8EAE-2EBE73BEFDFF}"/>
              </a:ext>
            </a:extLst>
          </p:cNvPr>
          <p:cNvGrpSpPr/>
          <p:nvPr/>
        </p:nvGrpSpPr>
        <p:grpSpPr>
          <a:xfrm>
            <a:off x="8483794" y="4362511"/>
            <a:ext cx="550187" cy="833798"/>
            <a:chOff x="6696077" y="2921001"/>
            <a:chExt cx="330200" cy="411163"/>
          </a:xfrm>
        </p:grpSpPr>
        <p:sp>
          <p:nvSpPr>
            <p:cNvPr id="59" name="Freeform 245">
              <a:extLst>
                <a:ext uri="{FF2B5EF4-FFF2-40B4-BE49-F238E27FC236}">
                  <a16:creationId xmlns:a16="http://schemas.microsoft.com/office/drawing/2014/main" id="{B96650D3-7D53-E5C6-3491-F978C491FA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E83D68C9-B6E2-2C0F-427B-A56B7CF63197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61" name="Grupo 60">
                <a:extLst>
                  <a:ext uri="{FF2B5EF4-FFF2-40B4-BE49-F238E27FC236}">
                    <a16:creationId xmlns:a16="http://schemas.microsoft.com/office/drawing/2014/main" id="{16B7F383-5B88-BB2B-DEA9-0BE31EDB03C1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64" name="Freeform 244">
                  <a:extLst>
                    <a:ext uri="{FF2B5EF4-FFF2-40B4-BE49-F238E27FC236}">
                      <a16:creationId xmlns:a16="http://schemas.microsoft.com/office/drawing/2014/main" id="{3E691A2C-AB9B-1D0A-FA7D-57FAA72CB8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65" name="Freeform 246">
                  <a:extLst>
                    <a:ext uri="{FF2B5EF4-FFF2-40B4-BE49-F238E27FC236}">
                      <a16:creationId xmlns:a16="http://schemas.microsoft.com/office/drawing/2014/main" id="{285D4C80-8686-E8E3-2A1C-BDE62D4E5A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66" name="Freeform 248">
                  <a:extLst>
                    <a:ext uri="{FF2B5EF4-FFF2-40B4-BE49-F238E27FC236}">
                      <a16:creationId xmlns:a16="http://schemas.microsoft.com/office/drawing/2014/main" id="{2B30224C-8230-C5ED-E760-2903823441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62" name="Freeform 249">
                <a:extLst>
                  <a:ext uri="{FF2B5EF4-FFF2-40B4-BE49-F238E27FC236}">
                    <a16:creationId xmlns:a16="http://schemas.microsoft.com/office/drawing/2014/main" id="{471DB5D0-0AFF-63BB-09F3-656FFE426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3" name="Freeform 250">
                <a:extLst>
                  <a:ext uri="{FF2B5EF4-FFF2-40B4-BE49-F238E27FC236}">
                    <a16:creationId xmlns:a16="http://schemas.microsoft.com/office/drawing/2014/main" id="{0195BF33-2D4D-2DF4-6EE9-AFCCE41CF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68" name="Freeform 186">
            <a:extLst>
              <a:ext uri="{FF2B5EF4-FFF2-40B4-BE49-F238E27FC236}">
                <a16:creationId xmlns:a16="http://schemas.microsoft.com/office/drawing/2014/main" id="{5F1E9CD3-BE49-0B63-0AFB-C8ABB526A614}"/>
              </a:ext>
            </a:extLst>
          </p:cNvPr>
          <p:cNvSpPr>
            <a:spLocks/>
          </p:cNvSpPr>
          <p:nvPr/>
        </p:nvSpPr>
        <p:spPr bwMode="auto">
          <a:xfrm>
            <a:off x="1588439" y="3869817"/>
            <a:ext cx="725696" cy="691911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8B8F7A7E-7F5B-8661-7F6F-07007470317F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774A71D6-F2DF-80F0-D5CF-0173ECB5D1BD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DAFB6806-7AD6-B3C4-B764-31BD6E497AB7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3">
            <a:extLst>
              <a:ext uri="{FF2B5EF4-FFF2-40B4-BE49-F238E27FC236}">
                <a16:creationId xmlns:a16="http://schemas.microsoft.com/office/drawing/2014/main" id="{41DF4908-3F87-B8CE-158E-73BDD51B7786}"/>
              </a:ext>
            </a:extLst>
          </p:cNvPr>
          <p:cNvSpPr>
            <a:spLocks/>
          </p:cNvSpPr>
          <p:nvPr/>
        </p:nvSpPr>
        <p:spPr bwMode="auto">
          <a:xfrm>
            <a:off x="132134" y="4909156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" name="Freeform 235">
            <a:extLst>
              <a:ext uri="{FF2B5EF4-FFF2-40B4-BE49-F238E27FC236}">
                <a16:creationId xmlns:a16="http://schemas.microsoft.com/office/drawing/2014/main" id="{E77BC358-E5CA-7CAC-A0AE-5F7398EB9E43}"/>
              </a:ext>
            </a:extLst>
          </p:cNvPr>
          <p:cNvSpPr>
            <a:spLocks/>
          </p:cNvSpPr>
          <p:nvPr/>
        </p:nvSpPr>
        <p:spPr bwMode="auto">
          <a:xfrm>
            <a:off x="6876198" y="-18852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31EC364C-DD03-9FBD-3B35-DAAB85C83B72}"/>
              </a:ext>
            </a:extLst>
          </p:cNvPr>
          <p:cNvSpPr txBox="1">
            <a:spLocks/>
          </p:cNvSpPr>
          <p:nvPr/>
        </p:nvSpPr>
        <p:spPr>
          <a:xfrm>
            <a:off x="195439" y="1679526"/>
            <a:ext cx="3685721" cy="21902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IDataAccess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class for standard functions of data access</a:t>
            </a:r>
          </a:p>
          <a:p>
            <a:pPr marL="5143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Database abstract class</a:t>
            </a:r>
          </a:p>
          <a:p>
            <a:pPr marL="5143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Concrete other Database implementations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E62DFC-6104-E868-850E-66E491D121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293"/>
          <a:stretch/>
        </p:blipFill>
        <p:spPr>
          <a:xfrm>
            <a:off x="3881160" y="1359763"/>
            <a:ext cx="4549390" cy="276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"/>
    </mc:Choice>
    <mc:Fallback xmlns="">
      <p:transition spd="slow" advTm="1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1" grpId="0" animBg="1"/>
      <p:bldP spid="68" grpId="0" animBg="1"/>
      <p:bldP spid="2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B961B-AA6F-44A9-9907-E12FC2E32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309" y="1015359"/>
            <a:ext cx="3962400" cy="553446"/>
          </a:xfrm>
        </p:spPr>
        <p:txBody>
          <a:bodyPr/>
          <a:lstStyle/>
          <a:p>
            <a:r>
              <a:rPr lang="es-ES" sz="2000" b="1" u="sng" dirty="0" err="1"/>
              <a:t>Code</a:t>
            </a:r>
            <a:r>
              <a:rPr lang="es-ES" sz="2000" b="1" u="sng" dirty="0"/>
              <a:t> after </a:t>
            </a:r>
            <a:r>
              <a:rPr lang="es-ES" sz="2000" b="1" u="sng" dirty="0" err="1"/>
              <a:t>Refactor</a:t>
            </a:r>
            <a:r>
              <a:rPr lang="es-ES" u="sng" dirty="0"/>
              <a:t>:</a:t>
            </a:r>
            <a:endParaRPr lang="en-US" u="sng" dirty="0"/>
          </a:p>
        </p:txBody>
      </p:sp>
      <p:sp>
        <p:nvSpPr>
          <p:cNvPr id="27" name="Freeform 298">
            <a:extLst>
              <a:ext uri="{FF2B5EF4-FFF2-40B4-BE49-F238E27FC236}">
                <a16:creationId xmlns:a16="http://schemas.microsoft.com/office/drawing/2014/main" id="{9E3C171D-2DC7-4D8C-70B2-8F2C6523F011}"/>
              </a:ext>
            </a:extLst>
          </p:cNvPr>
          <p:cNvSpPr>
            <a:spLocks/>
          </p:cNvSpPr>
          <p:nvPr/>
        </p:nvSpPr>
        <p:spPr bwMode="auto">
          <a:xfrm>
            <a:off x="8337744" y="605861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8" name="Freeform 302">
            <a:extLst>
              <a:ext uri="{FF2B5EF4-FFF2-40B4-BE49-F238E27FC236}">
                <a16:creationId xmlns:a16="http://schemas.microsoft.com/office/drawing/2014/main" id="{03B17A83-0C94-E052-EC43-D24AF9B8366D}"/>
              </a:ext>
            </a:extLst>
          </p:cNvPr>
          <p:cNvSpPr>
            <a:spLocks/>
          </p:cNvSpPr>
          <p:nvPr/>
        </p:nvSpPr>
        <p:spPr bwMode="auto">
          <a:xfrm>
            <a:off x="8561138" y="3793269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9" name="Freeform 157">
            <a:extLst>
              <a:ext uri="{FF2B5EF4-FFF2-40B4-BE49-F238E27FC236}">
                <a16:creationId xmlns:a16="http://schemas.microsoft.com/office/drawing/2014/main" id="{A7229990-9016-2960-8690-5FA6CEA8A671}"/>
              </a:ext>
            </a:extLst>
          </p:cNvPr>
          <p:cNvSpPr>
            <a:spLocks noEditPoints="1"/>
          </p:cNvSpPr>
          <p:nvPr/>
        </p:nvSpPr>
        <p:spPr bwMode="auto">
          <a:xfrm>
            <a:off x="775079" y="4004908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0" name="Freeform 159">
            <a:extLst>
              <a:ext uri="{FF2B5EF4-FFF2-40B4-BE49-F238E27FC236}">
                <a16:creationId xmlns:a16="http://schemas.microsoft.com/office/drawing/2014/main" id="{F6CE67D6-0348-BAC9-4B29-C860B3E25B9F}"/>
              </a:ext>
            </a:extLst>
          </p:cNvPr>
          <p:cNvSpPr>
            <a:spLocks noEditPoints="1"/>
          </p:cNvSpPr>
          <p:nvPr/>
        </p:nvSpPr>
        <p:spPr bwMode="auto">
          <a:xfrm>
            <a:off x="3699264" y="564104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310">
            <a:extLst>
              <a:ext uri="{FF2B5EF4-FFF2-40B4-BE49-F238E27FC236}">
                <a16:creationId xmlns:a16="http://schemas.microsoft.com/office/drawing/2014/main" id="{15E7B6E4-AFF1-1E0E-B148-E74DE74E0AFB}"/>
              </a:ext>
            </a:extLst>
          </p:cNvPr>
          <p:cNvSpPr>
            <a:spLocks noEditPoints="1"/>
          </p:cNvSpPr>
          <p:nvPr/>
        </p:nvSpPr>
        <p:spPr bwMode="auto">
          <a:xfrm>
            <a:off x="7174566" y="1398553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123E30B8-6011-4205-8EAE-2EBE73BEFDFF}"/>
              </a:ext>
            </a:extLst>
          </p:cNvPr>
          <p:cNvGrpSpPr/>
          <p:nvPr/>
        </p:nvGrpSpPr>
        <p:grpSpPr>
          <a:xfrm>
            <a:off x="8483794" y="4362511"/>
            <a:ext cx="550187" cy="833798"/>
            <a:chOff x="6696077" y="2921001"/>
            <a:chExt cx="330200" cy="411163"/>
          </a:xfrm>
        </p:grpSpPr>
        <p:sp>
          <p:nvSpPr>
            <p:cNvPr id="59" name="Freeform 245">
              <a:extLst>
                <a:ext uri="{FF2B5EF4-FFF2-40B4-BE49-F238E27FC236}">
                  <a16:creationId xmlns:a16="http://schemas.microsoft.com/office/drawing/2014/main" id="{B96650D3-7D53-E5C6-3491-F978C491FA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E83D68C9-B6E2-2C0F-427B-A56B7CF63197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61" name="Grupo 60">
                <a:extLst>
                  <a:ext uri="{FF2B5EF4-FFF2-40B4-BE49-F238E27FC236}">
                    <a16:creationId xmlns:a16="http://schemas.microsoft.com/office/drawing/2014/main" id="{16B7F383-5B88-BB2B-DEA9-0BE31EDB03C1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64" name="Freeform 244">
                  <a:extLst>
                    <a:ext uri="{FF2B5EF4-FFF2-40B4-BE49-F238E27FC236}">
                      <a16:creationId xmlns:a16="http://schemas.microsoft.com/office/drawing/2014/main" id="{3E691A2C-AB9B-1D0A-FA7D-57FAA72CB8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65" name="Freeform 246">
                  <a:extLst>
                    <a:ext uri="{FF2B5EF4-FFF2-40B4-BE49-F238E27FC236}">
                      <a16:creationId xmlns:a16="http://schemas.microsoft.com/office/drawing/2014/main" id="{285D4C80-8686-E8E3-2A1C-BDE62D4E5A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66" name="Freeform 248">
                  <a:extLst>
                    <a:ext uri="{FF2B5EF4-FFF2-40B4-BE49-F238E27FC236}">
                      <a16:creationId xmlns:a16="http://schemas.microsoft.com/office/drawing/2014/main" id="{2B30224C-8230-C5ED-E760-2903823441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62" name="Freeform 249">
                <a:extLst>
                  <a:ext uri="{FF2B5EF4-FFF2-40B4-BE49-F238E27FC236}">
                    <a16:creationId xmlns:a16="http://schemas.microsoft.com/office/drawing/2014/main" id="{471DB5D0-0AFF-63BB-09F3-656FFE426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3" name="Freeform 250">
                <a:extLst>
                  <a:ext uri="{FF2B5EF4-FFF2-40B4-BE49-F238E27FC236}">
                    <a16:creationId xmlns:a16="http://schemas.microsoft.com/office/drawing/2014/main" id="{0195BF33-2D4D-2DF4-6EE9-AFCCE41CF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68" name="Freeform 186">
            <a:extLst>
              <a:ext uri="{FF2B5EF4-FFF2-40B4-BE49-F238E27FC236}">
                <a16:creationId xmlns:a16="http://schemas.microsoft.com/office/drawing/2014/main" id="{5F1E9CD3-BE49-0B63-0AFB-C8ABB526A614}"/>
              </a:ext>
            </a:extLst>
          </p:cNvPr>
          <p:cNvSpPr>
            <a:spLocks/>
          </p:cNvSpPr>
          <p:nvPr/>
        </p:nvSpPr>
        <p:spPr bwMode="auto">
          <a:xfrm>
            <a:off x="1588439" y="3869817"/>
            <a:ext cx="725696" cy="691911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8B8F7A7E-7F5B-8661-7F6F-07007470317F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774A71D6-F2DF-80F0-D5CF-0173ECB5D1BD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DAFB6806-7AD6-B3C4-B764-31BD6E497AB7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3">
            <a:extLst>
              <a:ext uri="{FF2B5EF4-FFF2-40B4-BE49-F238E27FC236}">
                <a16:creationId xmlns:a16="http://schemas.microsoft.com/office/drawing/2014/main" id="{41DF4908-3F87-B8CE-158E-73BDD51B7786}"/>
              </a:ext>
            </a:extLst>
          </p:cNvPr>
          <p:cNvSpPr>
            <a:spLocks/>
          </p:cNvSpPr>
          <p:nvPr/>
        </p:nvSpPr>
        <p:spPr bwMode="auto">
          <a:xfrm>
            <a:off x="132134" y="4909156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" name="Freeform 235">
            <a:extLst>
              <a:ext uri="{FF2B5EF4-FFF2-40B4-BE49-F238E27FC236}">
                <a16:creationId xmlns:a16="http://schemas.microsoft.com/office/drawing/2014/main" id="{E77BC358-E5CA-7CAC-A0AE-5F7398EB9E43}"/>
              </a:ext>
            </a:extLst>
          </p:cNvPr>
          <p:cNvSpPr>
            <a:spLocks/>
          </p:cNvSpPr>
          <p:nvPr/>
        </p:nvSpPr>
        <p:spPr bwMode="auto">
          <a:xfrm>
            <a:off x="6876198" y="-18852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31EC364C-DD03-9FBD-3B35-DAAB85C83B72}"/>
              </a:ext>
            </a:extLst>
          </p:cNvPr>
          <p:cNvSpPr txBox="1">
            <a:spLocks/>
          </p:cNvSpPr>
          <p:nvPr/>
        </p:nvSpPr>
        <p:spPr>
          <a:xfrm>
            <a:off x="195439" y="1679526"/>
            <a:ext cx="3685721" cy="21902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kern="100" dirty="0" err="1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DatabaseAPI</a:t>
            </a:r>
            <a:r>
              <a:rPr lang="en-US" sz="16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abstract class</a:t>
            </a:r>
          </a:p>
          <a:p>
            <a:pPr marL="5143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Concrete other datab</a:t>
            </a:r>
            <a:r>
              <a:rPr lang="en-US" sz="16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ases </a:t>
            </a:r>
            <a:r>
              <a:rPr lang="en-US" sz="1600" kern="100" dirty="0" err="1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api</a:t>
            </a:r>
            <a:r>
              <a:rPr lang="en-US" sz="16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implementations</a:t>
            </a:r>
          </a:p>
          <a:p>
            <a:pPr marL="5143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IO Operation</a:t>
            </a:r>
            <a:r>
              <a:rPr lang="en-US" sz="16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uses a Database </a:t>
            </a:r>
            <a:r>
              <a:rPr lang="en-US" sz="1600" kern="100" dirty="0" err="1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api</a:t>
            </a:r>
            <a:r>
              <a:rPr lang="en-US" sz="16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object </a:t>
            </a:r>
            <a:r>
              <a:rPr lang="en-US" sz="1600" kern="10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for accessing data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BE0A4B-5872-3FC3-C69E-9BC2D02BE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608" y="1103154"/>
            <a:ext cx="4540136" cy="332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24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"/>
    </mc:Choice>
    <mc:Fallback xmlns="">
      <p:transition spd="slow" advTm="1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1" grpId="0" animBg="1"/>
      <p:bldP spid="68" grpId="0" animBg="1"/>
      <p:bldP spid="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upo 53">
            <a:extLst>
              <a:ext uri="{FF2B5EF4-FFF2-40B4-BE49-F238E27FC236}">
                <a16:creationId xmlns:a16="http://schemas.microsoft.com/office/drawing/2014/main" id="{355239E8-34D0-11EF-B4B2-69EBF8949C7A}"/>
              </a:ext>
            </a:extLst>
          </p:cNvPr>
          <p:cNvGrpSpPr/>
          <p:nvPr/>
        </p:nvGrpSpPr>
        <p:grpSpPr>
          <a:xfrm>
            <a:off x="1418887" y="-92684"/>
            <a:ext cx="1199268" cy="599634"/>
            <a:chOff x="5638801" y="2709863"/>
            <a:chExt cx="495300" cy="247650"/>
          </a:xfrm>
        </p:grpSpPr>
        <p:sp>
          <p:nvSpPr>
            <p:cNvPr id="55" name="Freeform 175">
              <a:extLst>
                <a:ext uri="{FF2B5EF4-FFF2-40B4-BE49-F238E27FC236}">
                  <a16:creationId xmlns:a16="http://schemas.microsoft.com/office/drawing/2014/main" id="{4E092CCA-A0E6-A590-E1D2-66ACE39B6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58" name="Freeform 178">
              <a:extLst>
                <a:ext uri="{FF2B5EF4-FFF2-40B4-BE49-F238E27FC236}">
                  <a16:creationId xmlns:a16="http://schemas.microsoft.com/office/drawing/2014/main" id="{73E5C0FD-947B-6EB6-8B6D-8AE6C32A2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4BEBE0-30E7-49E4-A816-DCA7EB661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8150" y="421859"/>
            <a:ext cx="6641960" cy="138301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s-ES" sz="2800" dirty="0" err="1"/>
              <a:t>Applying</a:t>
            </a:r>
            <a:r>
              <a:rPr lang="es-ES" sz="2800" dirty="0"/>
              <a:t> Single </a:t>
            </a:r>
            <a:r>
              <a:rPr lang="es-ES" sz="2800" dirty="0" err="1"/>
              <a:t>Responsibility</a:t>
            </a:r>
            <a:r>
              <a:rPr lang="es-ES" sz="2800" dirty="0"/>
              <a:t> </a:t>
            </a:r>
            <a:r>
              <a:rPr lang="es-ES" sz="2800" dirty="0" err="1"/>
              <a:t>Principle</a:t>
            </a:r>
            <a:r>
              <a:rPr lang="es-ES" sz="2800" dirty="0"/>
              <a:t> </a:t>
            </a:r>
            <a:r>
              <a:rPr lang="es-ES" sz="2800" dirty="0">
                <a:solidFill>
                  <a:schemeClr val="accent2">
                    <a:lumMod val="50000"/>
                  </a:schemeClr>
                </a:solidFill>
              </a:rPr>
              <a:t>( SRP )</a:t>
            </a:r>
            <a:endParaRPr lang="en-US" sz="2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679BEE8-18EF-4611-7A17-1252DD970B1D}"/>
              </a:ext>
            </a:extLst>
          </p:cNvPr>
          <p:cNvSpPr/>
          <p:nvPr/>
        </p:nvSpPr>
        <p:spPr>
          <a:xfrm flipH="1">
            <a:off x="1143803" y="644615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3FCAC9C-FA98-C5FB-2101-AC249E7987F9}"/>
              </a:ext>
            </a:extLst>
          </p:cNvPr>
          <p:cNvSpPr/>
          <p:nvPr/>
        </p:nvSpPr>
        <p:spPr>
          <a:xfrm flipH="1">
            <a:off x="1383816" y="644615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C16D5E1-AA1C-F64E-B8FC-BEC96B8E69D8}"/>
              </a:ext>
            </a:extLst>
          </p:cNvPr>
          <p:cNvSpPr/>
          <p:nvPr/>
        </p:nvSpPr>
        <p:spPr>
          <a:xfrm flipH="1">
            <a:off x="1623829" y="644615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5C720D0D-D160-5ACC-D62E-B9C4A204098F}"/>
              </a:ext>
            </a:extLst>
          </p:cNvPr>
          <p:cNvSpPr/>
          <p:nvPr/>
        </p:nvSpPr>
        <p:spPr>
          <a:xfrm>
            <a:off x="1561825" y="936188"/>
            <a:ext cx="6427750" cy="880133"/>
          </a:xfrm>
          <a:prstGeom prst="roundRect">
            <a:avLst>
              <a:gd name="adj" fmla="val 146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AFA4F046-E0F6-C98A-F77C-E4F0ED346C6F}"/>
              </a:ext>
            </a:extLst>
          </p:cNvPr>
          <p:cNvGrpSpPr/>
          <p:nvPr/>
        </p:nvGrpSpPr>
        <p:grpSpPr>
          <a:xfrm>
            <a:off x="737610" y="1073248"/>
            <a:ext cx="812385" cy="815360"/>
            <a:chOff x="2759075" y="2149476"/>
            <a:chExt cx="433388" cy="434975"/>
          </a:xfrm>
        </p:grpSpPr>
        <p:sp>
          <p:nvSpPr>
            <p:cNvPr id="26" name="Freeform 236">
              <a:extLst>
                <a:ext uri="{FF2B5EF4-FFF2-40B4-BE49-F238E27FC236}">
                  <a16:creationId xmlns:a16="http://schemas.microsoft.com/office/drawing/2014/main" id="{E6E80288-EFB2-279E-F261-563450770B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9075" y="2149476"/>
              <a:ext cx="433388" cy="434975"/>
            </a:xfrm>
            <a:custGeom>
              <a:avLst/>
              <a:gdLst>
                <a:gd name="T0" fmla="*/ 0 w 738"/>
                <a:gd name="T1" fmla="*/ 369 h 738"/>
                <a:gd name="T2" fmla="*/ 369 w 738"/>
                <a:gd name="T3" fmla="*/ 0 h 738"/>
                <a:gd name="T4" fmla="*/ 738 w 738"/>
                <a:gd name="T5" fmla="*/ 369 h 738"/>
                <a:gd name="T6" fmla="*/ 369 w 738"/>
                <a:gd name="T7" fmla="*/ 738 h 738"/>
                <a:gd name="T8" fmla="*/ 0 w 738"/>
                <a:gd name="T9" fmla="*/ 369 h 738"/>
                <a:gd name="T10" fmla="*/ 108 w 738"/>
                <a:gd name="T11" fmla="*/ 369 h 738"/>
                <a:gd name="T12" fmla="*/ 369 w 738"/>
                <a:gd name="T13" fmla="*/ 629 h 738"/>
                <a:gd name="T14" fmla="*/ 630 w 738"/>
                <a:gd name="T15" fmla="*/ 369 h 738"/>
                <a:gd name="T16" fmla="*/ 369 w 738"/>
                <a:gd name="T17" fmla="*/ 108 h 738"/>
                <a:gd name="T18" fmla="*/ 108 w 738"/>
                <a:gd name="T19" fmla="*/ 369 h 7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8" h="738">
                  <a:moveTo>
                    <a:pt x="0" y="369"/>
                  </a:moveTo>
                  <a:cubicBezTo>
                    <a:pt x="0" y="165"/>
                    <a:pt x="165" y="0"/>
                    <a:pt x="369" y="0"/>
                  </a:cubicBezTo>
                  <a:cubicBezTo>
                    <a:pt x="572" y="0"/>
                    <a:pt x="738" y="165"/>
                    <a:pt x="738" y="369"/>
                  </a:cubicBezTo>
                  <a:cubicBezTo>
                    <a:pt x="738" y="572"/>
                    <a:pt x="572" y="738"/>
                    <a:pt x="369" y="738"/>
                  </a:cubicBezTo>
                  <a:cubicBezTo>
                    <a:pt x="165" y="738"/>
                    <a:pt x="0" y="572"/>
                    <a:pt x="0" y="369"/>
                  </a:cubicBezTo>
                  <a:close/>
                  <a:moveTo>
                    <a:pt x="108" y="369"/>
                  </a:moveTo>
                  <a:cubicBezTo>
                    <a:pt x="108" y="513"/>
                    <a:pt x="225" y="629"/>
                    <a:pt x="369" y="629"/>
                  </a:cubicBezTo>
                  <a:cubicBezTo>
                    <a:pt x="513" y="629"/>
                    <a:pt x="630" y="513"/>
                    <a:pt x="630" y="369"/>
                  </a:cubicBezTo>
                  <a:cubicBezTo>
                    <a:pt x="630" y="224"/>
                    <a:pt x="513" y="108"/>
                    <a:pt x="369" y="108"/>
                  </a:cubicBezTo>
                  <a:cubicBezTo>
                    <a:pt x="225" y="108"/>
                    <a:pt x="108" y="224"/>
                    <a:pt x="108" y="369"/>
                  </a:cubicBezTo>
                  <a:close/>
                </a:path>
              </a:pathLst>
            </a:custGeom>
            <a:solidFill>
              <a:schemeClr val="accent2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8" name="Freeform 230">
              <a:extLst>
                <a:ext uri="{FF2B5EF4-FFF2-40B4-BE49-F238E27FC236}">
                  <a16:creationId xmlns:a16="http://schemas.microsoft.com/office/drawing/2014/main" id="{D3F84B9D-A2F0-98C3-5A65-B77A9C5BB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6876" y="2328863"/>
              <a:ext cx="128588" cy="130175"/>
            </a:xfrm>
            <a:custGeom>
              <a:avLst/>
              <a:gdLst>
                <a:gd name="T0" fmla="*/ 173 w 220"/>
                <a:gd name="T1" fmla="*/ 35 h 221"/>
                <a:gd name="T2" fmla="*/ 185 w 220"/>
                <a:gd name="T3" fmla="*/ 174 h 221"/>
                <a:gd name="T4" fmla="*/ 46 w 220"/>
                <a:gd name="T5" fmla="*/ 185 h 221"/>
                <a:gd name="T6" fmla="*/ 35 w 220"/>
                <a:gd name="T7" fmla="*/ 47 h 221"/>
                <a:gd name="T8" fmla="*/ 173 w 220"/>
                <a:gd name="T9" fmla="*/ 3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221">
                  <a:moveTo>
                    <a:pt x="173" y="35"/>
                  </a:moveTo>
                  <a:cubicBezTo>
                    <a:pt x="215" y="71"/>
                    <a:pt x="220" y="133"/>
                    <a:pt x="185" y="174"/>
                  </a:cubicBezTo>
                  <a:cubicBezTo>
                    <a:pt x="150" y="216"/>
                    <a:pt x="87" y="221"/>
                    <a:pt x="46" y="185"/>
                  </a:cubicBezTo>
                  <a:cubicBezTo>
                    <a:pt x="5" y="150"/>
                    <a:pt x="0" y="88"/>
                    <a:pt x="35" y="47"/>
                  </a:cubicBezTo>
                  <a:cubicBezTo>
                    <a:pt x="70" y="5"/>
                    <a:pt x="132" y="0"/>
                    <a:pt x="173" y="35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33" name="Freeform 298">
            <a:extLst>
              <a:ext uri="{FF2B5EF4-FFF2-40B4-BE49-F238E27FC236}">
                <a16:creationId xmlns:a16="http://schemas.microsoft.com/office/drawing/2014/main" id="{C2151FBB-7BC9-9161-69CA-0385309AC2B1}"/>
              </a:ext>
            </a:extLst>
          </p:cNvPr>
          <p:cNvSpPr>
            <a:spLocks/>
          </p:cNvSpPr>
          <p:nvPr/>
        </p:nvSpPr>
        <p:spPr bwMode="auto">
          <a:xfrm>
            <a:off x="7280617" y="4194724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5" name="Freeform 302">
            <a:extLst>
              <a:ext uri="{FF2B5EF4-FFF2-40B4-BE49-F238E27FC236}">
                <a16:creationId xmlns:a16="http://schemas.microsoft.com/office/drawing/2014/main" id="{ECC37368-49BC-BA15-61DA-0C7744507A42}"/>
              </a:ext>
            </a:extLst>
          </p:cNvPr>
          <p:cNvSpPr>
            <a:spLocks/>
          </p:cNvSpPr>
          <p:nvPr/>
        </p:nvSpPr>
        <p:spPr bwMode="auto">
          <a:xfrm flipH="1">
            <a:off x="7989574" y="621843"/>
            <a:ext cx="157644" cy="162279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49" name="Freeform 235">
            <a:extLst>
              <a:ext uri="{FF2B5EF4-FFF2-40B4-BE49-F238E27FC236}">
                <a16:creationId xmlns:a16="http://schemas.microsoft.com/office/drawing/2014/main" id="{1FBABF0B-31AF-48D0-572C-CE20D6DA6E47}"/>
              </a:ext>
            </a:extLst>
          </p:cNvPr>
          <p:cNvSpPr>
            <a:spLocks/>
          </p:cNvSpPr>
          <p:nvPr/>
        </p:nvSpPr>
        <p:spPr bwMode="auto">
          <a:xfrm>
            <a:off x="1510192" y="4316181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0" name="Freeform 235">
            <a:extLst>
              <a:ext uri="{FF2B5EF4-FFF2-40B4-BE49-F238E27FC236}">
                <a16:creationId xmlns:a16="http://schemas.microsoft.com/office/drawing/2014/main" id="{C970B80A-3F9C-CDFC-7B53-6190FE700FFC}"/>
              </a:ext>
            </a:extLst>
          </p:cNvPr>
          <p:cNvSpPr>
            <a:spLocks/>
          </p:cNvSpPr>
          <p:nvPr/>
        </p:nvSpPr>
        <p:spPr bwMode="auto">
          <a:xfrm>
            <a:off x="5833460" y="139150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53" name="Freeform 186">
            <a:extLst>
              <a:ext uri="{FF2B5EF4-FFF2-40B4-BE49-F238E27FC236}">
                <a16:creationId xmlns:a16="http://schemas.microsoft.com/office/drawing/2014/main" id="{A5DF5B62-405C-062D-CFB9-D145FF898653}"/>
              </a:ext>
            </a:extLst>
          </p:cNvPr>
          <p:cNvSpPr>
            <a:spLocks/>
          </p:cNvSpPr>
          <p:nvPr/>
        </p:nvSpPr>
        <p:spPr bwMode="auto">
          <a:xfrm>
            <a:off x="8523416" y="-276977"/>
            <a:ext cx="590213" cy="595052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0" name="Freeform 157">
            <a:extLst>
              <a:ext uri="{FF2B5EF4-FFF2-40B4-BE49-F238E27FC236}">
                <a16:creationId xmlns:a16="http://schemas.microsoft.com/office/drawing/2014/main" id="{5EE114F6-7349-CAEE-FD1B-5485308A7CF8}"/>
              </a:ext>
            </a:extLst>
          </p:cNvPr>
          <p:cNvSpPr>
            <a:spLocks noEditPoints="1"/>
          </p:cNvSpPr>
          <p:nvPr/>
        </p:nvSpPr>
        <p:spPr bwMode="auto">
          <a:xfrm>
            <a:off x="8117165" y="2023828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1" name="Freeform 159">
            <a:extLst>
              <a:ext uri="{FF2B5EF4-FFF2-40B4-BE49-F238E27FC236}">
                <a16:creationId xmlns:a16="http://schemas.microsoft.com/office/drawing/2014/main" id="{A702948B-7704-41A7-9869-08F07323A91C}"/>
              </a:ext>
            </a:extLst>
          </p:cNvPr>
          <p:cNvSpPr>
            <a:spLocks noEditPoints="1"/>
          </p:cNvSpPr>
          <p:nvPr/>
        </p:nvSpPr>
        <p:spPr bwMode="auto">
          <a:xfrm>
            <a:off x="1596033" y="4036611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2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2" name="Freeform 310">
            <a:extLst>
              <a:ext uri="{FF2B5EF4-FFF2-40B4-BE49-F238E27FC236}">
                <a16:creationId xmlns:a16="http://schemas.microsoft.com/office/drawing/2014/main" id="{B2D779E0-71EE-243E-A047-0898C2DF1252}"/>
              </a:ext>
            </a:extLst>
          </p:cNvPr>
          <p:cNvSpPr>
            <a:spLocks noEditPoints="1"/>
          </p:cNvSpPr>
          <p:nvPr/>
        </p:nvSpPr>
        <p:spPr bwMode="auto">
          <a:xfrm>
            <a:off x="1077455" y="2098352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3" name="Freeform 220">
            <a:extLst>
              <a:ext uri="{FF2B5EF4-FFF2-40B4-BE49-F238E27FC236}">
                <a16:creationId xmlns:a16="http://schemas.microsoft.com/office/drawing/2014/main" id="{448AB29B-6453-6D24-49FF-08BA3C2464E7}"/>
              </a:ext>
            </a:extLst>
          </p:cNvPr>
          <p:cNvSpPr>
            <a:spLocks/>
          </p:cNvSpPr>
          <p:nvPr/>
        </p:nvSpPr>
        <p:spPr bwMode="auto">
          <a:xfrm rot="5400000">
            <a:off x="-134141" y="4695154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67" name="Freeform 233">
            <a:extLst>
              <a:ext uri="{FF2B5EF4-FFF2-40B4-BE49-F238E27FC236}">
                <a16:creationId xmlns:a16="http://schemas.microsoft.com/office/drawing/2014/main" id="{E65937AC-0843-B2C4-F3E7-15894E76892E}"/>
              </a:ext>
            </a:extLst>
          </p:cNvPr>
          <p:cNvSpPr>
            <a:spLocks/>
          </p:cNvSpPr>
          <p:nvPr/>
        </p:nvSpPr>
        <p:spPr bwMode="auto">
          <a:xfrm>
            <a:off x="6016163" y="5047352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DC7B519E-9918-42EA-A90B-FA0ABF62F65E}"/>
              </a:ext>
            </a:extLst>
          </p:cNvPr>
          <p:cNvGrpSpPr/>
          <p:nvPr/>
        </p:nvGrpSpPr>
        <p:grpSpPr>
          <a:xfrm>
            <a:off x="8106561" y="4128394"/>
            <a:ext cx="773659" cy="963355"/>
            <a:chOff x="6696077" y="2921001"/>
            <a:chExt cx="330200" cy="411163"/>
          </a:xfrm>
        </p:grpSpPr>
        <p:sp>
          <p:nvSpPr>
            <p:cNvPr id="19" name="Freeform 245">
              <a:extLst>
                <a:ext uri="{FF2B5EF4-FFF2-40B4-BE49-F238E27FC236}">
                  <a16:creationId xmlns:a16="http://schemas.microsoft.com/office/drawing/2014/main" id="{001EB30E-0ED9-E34B-9927-47BB37A00D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20" name="Grupo 19">
              <a:extLst>
                <a:ext uri="{FF2B5EF4-FFF2-40B4-BE49-F238E27FC236}">
                  <a16:creationId xmlns:a16="http://schemas.microsoft.com/office/drawing/2014/main" id="{CFB3B752-DA3B-4F3D-6DA4-71D7F8EC2F3D}"/>
                </a:ext>
              </a:extLst>
            </p:cNvPr>
            <p:cNvGrpSpPr/>
            <p:nvPr/>
          </p:nvGrpSpPr>
          <p:grpSpPr>
            <a:xfrm>
              <a:off x="6696077" y="2921001"/>
              <a:ext cx="327022" cy="411163"/>
              <a:chOff x="6696077" y="2921001"/>
              <a:chExt cx="327022" cy="411163"/>
            </a:xfrm>
          </p:grpSpPr>
          <p:grpSp>
            <p:nvGrpSpPr>
              <p:cNvPr id="21" name="Grupo 20">
                <a:extLst>
                  <a:ext uri="{FF2B5EF4-FFF2-40B4-BE49-F238E27FC236}">
                    <a16:creationId xmlns:a16="http://schemas.microsoft.com/office/drawing/2014/main" id="{08C57EDF-4884-2611-4D76-EDF896F3C8D3}"/>
                  </a:ext>
                </a:extLst>
              </p:cNvPr>
              <p:cNvGrpSpPr/>
              <p:nvPr/>
            </p:nvGrpSpPr>
            <p:grpSpPr>
              <a:xfrm>
                <a:off x="6696077" y="2921001"/>
                <a:ext cx="327022" cy="411163"/>
                <a:chOff x="6696077" y="2921001"/>
                <a:chExt cx="327022" cy="411163"/>
              </a:xfrm>
            </p:grpSpPr>
            <p:sp>
              <p:nvSpPr>
                <p:cNvPr id="24" name="Freeform 244">
                  <a:extLst>
                    <a:ext uri="{FF2B5EF4-FFF2-40B4-BE49-F238E27FC236}">
                      <a16:creationId xmlns:a16="http://schemas.microsoft.com/office/drawing/2014/main" id="{5F672582-355A-7562-2651-FBF362A23A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6077" y="2921001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27" name="Freeform 246">
                  <a:extLst>
                    <a:ext uri="{FF2B5EF4-FFF2-40B4-BE49-F238E27FC236}">
                      <a16:creationId xmlns:a16="http://schemas.microsoft.com/office/drawing/2014/main" id="{78F4582F-80EE-A8BB-4104-EA94983886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29" name="Freeform 248">
                  <a:extLst>
                    <a:ext uri="{FF2B5EF4-FFF2-40B4-BE49-F238E27FC236}">
                      <a16:creationId xmlns:a16="http://schemas.microsoft.com/office/drawing/2014/main" id="{3A47B7CE-9FE3-4620-8D82-18F930DF99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22" name="Freeform 249">
                <a:extLst>
                  <a:ext uri="{FF2B5EF4-FFF2-40B4-BE49-F238E27FC236}">
                    <a16:creationId xmlns:a16="http://schemas.microsoft.com/office/drawing/2014/main" id="{B6197020-0222-2DEB-B33B-75FCA38CA6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23" name="Freeform 250">
                <a:extLst>
                  <a:ext uri="{FF2B5EF4-FFF2-40B4-BE49-F238E27FC236}">
                    <a16:creationId xmlns:a16="http://schemas.microsoft.com/office/drawing/2014/main" id="{075FA0E6-8AD3-86FB-B2FA-9BEB22C39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4" name="Freeform 220">
            <a:extLst>
              <a:ext uri="{FF2B5EF4-FFF2-40B4-BE49-F238E27FC236}">
                <a16:creationId xmlns:a16="http://schemas.microsoft.com/office/drawing/2014/main" id="{419EBA74-1315-567F-874B-1DD9D00CD16F}"/>
              </a:ext>
            </a:extLst>
          </p:cNvPr>
          <p:cNvSpPr>
            <a:spLocks/>
          </p:cNvSpPr>
          <p:nvPr/>
        </p:nvSpPr>
        <p:spPr bwMode="auto">
          <a:xfrm rot="10800000">
            <a:off x="8854936" y="1816321"/>
            <a:ext cx="980883" cy="494302"/>
          </a:xfrm>
          <a:custGeom>
            <a:avLst/>
            <a:gdLst>
              <a:gd name="T0" fmla="*/ 171 w 343"/>
              <a:gd name="T1" fmla="*/ 172 h 172"/>
              <a:gd name="T2" fmla="*/ 343 w 343"/>
              <a:gd name="T3" fmla="*/ 0 h 172"/>
              <a:gd name="T4" fmla="*/ 0 w 343"/>
              <a:gd name="T5" fmla="*/ 0 h 172"/>
              <a:gd name="T6" fmla="*/ 171 w 343"/>
              <a:gd name="T7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3" h="172">
                <a:moveTo>
                  <a:pt x="171" y="172"/>
                </a:moveTo>
                <a:cubicBezTo>
                  <a:pt x="266" y="172"/>
                  <a:pt x="343" y="95"/>
                  <a:pt x="343" y="0"/>
                </a:cubicBezTo>
                <a:lnTo>
                  <a:pt x="0" y="0"/>
                </a:lnTo>
                <a:cubicBezTo>
                  <a:pt x="0" y="95"/>
                  <a:pt x="76" y="172"/>
                  <a:pt x="171" y="172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9310E2F4-1104-74AC-325C-03D2B4900C8D}"/>
              </a:ext>
            </a:extLst>
          </p:cNvPr>
          <p:cNvSpPr txBox="1">
            <a:spLocks/>
          </p:cNvSpPr>
          <p:nvPr/>
        </p:nvSpPr>
        <p:spPr>
          <a:xfrm>
            <a:off x="1252995" y="1975484"/>
            <a:ext cx="2791795" cy="35743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u="sng" dirty="0" err="1"/>
              <a:t>Before</a:t>
            </a:r>
            <a:r>
              <a:rPr lang="es-ES" b="1" u="sng" dirty="0"/>
              <a:t> </a:t>
            </a:r>
            <a:r>
              <a:rPr lang="es-ES" b="1" u="sng" dirty="0" err="1"/>
              <a:t>Code</a:t>
            </a:r>
            <a:endParaRPr lang="en-US" b="1" u="sn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606652-CD89-8348-6937-582B866BA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491" y="1893793"/>
            <a:ext cx="3714369" cy="2454229"/>
          </a:xfrm>
          <a:prstGeom prst="rect">
            <a:avLst/>
          </a:prstGeom>
        </p:spPr>
      </p:pic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0B66E4EB-0DAB-DBA3-975F-1C4606DD258A}"/>
              </a:ext>
            </a:extLst>
          </p:cNvPr>
          <p:cNvSpPr txBox="1">
            <a:spLocks/>
          </p:cNvSpPr>
          <p:nvPr/>
        </p:nvSpPr>
        <p:spPr>
          <a:xfrm>
            <a:off x="1133269" y="2335870"/>
            <a:ext cx="2969771" cy="2294741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class ‘Order’ is responsible for managing details of an order (book, user, price, quantity), as well as providing string representation methods: ‘</a:t>
            </a:r>
            <a:r>
              <a:rPr lang="en-US" sz="16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toString</a:t>
            </a:r>
            <a:r>
              <a:rPr lang="en-US" sz="1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()’ and ‘toString2()’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242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9" grpId="0" animBg="1"/>
      <p:bldP spid="50" grpId="0" animBg="1"/>
      <p:bldP spid="53" grpId="0" animBg="1"/>
      <p:bldP spid="63" grpId="0" animBg="1"/>
      <p:bldP spid="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B961B-AA6F-44A9-9907-E12FC2E32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309" y="1015359"/>
            <a:ext cx="3962400" cy="553446"/>
          </a:xfrm>
        </p:spPr>
        <p:txBody>
          <a:bodyPr/>
          <a:lstStyle/>
          <a:p>
            <a:r>
              <a:rPr lang="es-ES" sz="2000" b="1" u="sng" dirty="0" err="1"/>
              <a:t>Code</a:t>
            </a:r>
            <a:r>
              <a:rPr lang="es-ES" sz="2000" b="1" u="sng" dirty="0"/>
              <a:t> after </a:t>
            </a:r>
            <a:r>
              <a:rPr lang="es-ES" sz="2000" b="1" u="sng" dirty="0" err="1"/>
              <a:t>Refactor</a:t>
            </a:r>
            <a:r>
              <a:rPr lang="es-ES" u="sng" dirty="0"/>
              <a:t>:</a:t>
            </a:r>
            <a:endParaRPr lang="en-US" u="sng" dirty="0"/>
          </a:p>
        </p:txBody>
      </p:sp>
      <p:sp>
        <p:nvSpPr>
          <p:cNvPr id="27" name="Freeform 298">
            <a:extLst>
              <a:ext uri="{FF2B5EF4-FFF2-40B4-BE49-F238E27FC236}">
                <a16:creationId xmlns:a16="http://schemas.microsoft.com/office/drawing/2014/main" id="{9E3C171D-2DC7-4D8C-70B2-8F2C6523F011}"/>
              </a:ext>
            </a:extLst>
          </p:cNvPr>
          <p:cNvSpPr>
            <a:spLocks/>
          </p:cNvSpPr>
          <p:nvPr/>
        </p:nvSpPr>
        <p:spPr bwMode="auto">
          <a:xfrm>
            <a:off x="8337744" y="605861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8" name="Freeform 302">
            <a:extLst>
              <a:ext uri="{FF2B5EF4-FFF2-40B4-BE49-F238E27FC236}">
                <a16:creationId xmlns:a16="http://schemas.microsoft.com/office/drawing/2014/main" id="{03B17A83-0C94-E052-EC43-D24AF9B8366D}"/>
              </a:ext>
            </a:extLst>
          </p:cNvPr>
          <p:cNvSpPr>
            <a:spLocks/>
          </p:cNvSpPr>
          <p:nvPr/>
        </p:nvSpPr>
        <p:spPr bwMode="auto">
          <a:xfrm>
            <a:off x="8561138" y="3793269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9" name="Freeform 157">
            <a:extLst>
              <a:ext uri="{FF2B5EF4-FFF2-40B4-BE49-F238E27FC236}">
                <a16:creationId xmlns:a16="http://schemas.microsoft.com/office/drawing/2014/main" id="{A7229990-9016-2960-8690-5FA6CEA8A671}"/>
              </a:ext>
            </a:extLst>
          </p:cNvPr>
          <p:cNvSpPr>
            <a:spLocks noEditPoints="1"/>
          </p:cNvSpPr>
          <p:nvPr/>
        </p:nvSpPr>
        <p:spPr bwMode="auto">
          <a:xfrm>
            <a:off x="775079" y="4004908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0" name="Freeform 159">
            <a:extLst>
              <a:ext uri="{FF2B5EF4-FFF2-40B4-BE49-F238E27FC236}">
                <a16:creationId xmlns:a16="http://schemas.microsoft.com/office/drawing/2014/main" id="{F6CE67D6-0348-BAC9-4B29-C860B3E25B9F}"/>
              </a:ext>
            </a:extLst>
          </p:cNvPr>
          <p:cNvSpPr>
            <a:spLocks noEditPoints="1"/>
          </p:cNvSpPr>
          <p:nvPr/>
        </p:nvSpPr>
        <p:spPr bwMode="auto">
          <a:xfrm>
            <a:off x="3699264" y="564104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310">
            <a:extLst>
              <a:ext uri="{FF2B5EF4-FFF2-40B4-BE49-F238E27FC236}">
                <a16:creationId xmlns:a16="http://schemas.microsoft.com/office/drawing/2014/main" id="{15E7B6E4-AFF1-1E0E-B148-E74DE74E0AFB}"/>
              </a:ext>
            </a:extLst>
          </p:cNvPr>
          <p:cNvSpPr>
            <a:spLocks noEditPoints="1"/>
          </p:cNvSpPr>
          <p:nvPr/>
        </p:nvSpPr>
        <p:spPr bwMode="auto">
          <a:xfrm>
            <a:off x="7174566" y="1398553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123E30B8-6011-4205-8EAE-2EBE73BEFDFF}"/>
              </a:ext>
            </a:extLst>
          </p:cNvPr>
          <p:cNvGrpSpPr/>
          <p:nvPr/>
        </p:nvGrpSpPr>
        <p:grpSpPr>
          <a:xfrm>
            <a:off x="8483794" y="4362511"/>
            <a:ext cx="550187" cy="833798"/>
            <a:chOff x="6696077" y="2921001"/>
            <a:chExt cx="330200" cy="411163"/>
          </a:xfrm>
        </p:grpSpPr>
        <p:sp>
          <p:nvSpPr>
            <p:cNvPr id="59" name="Freeform 245">
              <a:extLst>
                <a:ext uri="{FF2B5EF4-FFF2-40B4-BE49-F238E27FC236}">
                  <a16:creationId xmlns:a16="http://schemas.microsoft.com/office/drawing/2014/main" id="{B96650D3-7D53-E5C6-3491-F978C491FA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E83D68C9-B6E2-2C0F-427B-A56B7CF63197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61" name="Grupo 60">
                <a:extLst>
                  <a:ext uri="{FF2B5EF4-FFF2-40B4-BE49-F238E27FC236}">
                    <a16:creationId xmlns:a16="http://schemas.microsoft.com/office/drawing/2014/main" id="{16B7F383-5B88-BB2B-DEA9-0BE31EDB03C1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64" name="Freeform 244">
                  <a:extLst>
                    <a:ext uri="{FF2B5EF4-FFF2-40B4-BE49-F238E27FC236}">
                      <a16:creationId xmlns:a16="http://schemas.microsoft.com/office/drawing/2014/main" id="{3E691A2C-AB9B-1D0A-FA7D-57FAA72CB8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65" name="Freeform 246">
                  <a:extLst>
                    <a:ext uri="{FF2B5EF4-FFF2-40B4-BE49-F238E27FC236}">
                      <a16:creationId xmlns:a16="http://schemas.microsoft.com/office/drawing/2014/main" id="{285D4C80-8686-E8E3-2A1C-BDE62D4E5A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66" name="Freeform 248">
                  <a:extLst>
                    <a:ext uri="{FF2B5EF4-FFF2-40B4-BE49-F238E27FC236}">
                      <a16:creationId xmlns:a16="http://schemas.microsoft.com/office/drawing/2014/main" id="{2B30224C-8230-C5ED-E760-2903823441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62" name="Freeform 249">
                <a:extLst>
                  <a:ext uri="{FF2B5EF4-FFF2-40B4-BE49-F238E27FC236}">
                    <a16:creationId xmlns:a16="http://schemas.microsoft.com/office/drawing/2014/main" id="{471DB5D0-0AFF-63BB-09F3-656FFE426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3" name="Freeform 250">
                <a:extLst>
                  <a:ext uri="{FF2B5EF4-FFF2-40B4-BE49-F238E27FC236}">
                    <a16:creationId xmlns:a16="http://schemas.microsoft.com/office/drawing/2014/main" id="{0195BF33-2D4D-2DF4-6EE9-AFCCE41CF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68" name="Freeform 186">
            <a:extLst>
              <a:ext uri="{FF2B5EF4-FFF2-40B4-BE49-F238E27FC236}">
                <a16:creationId xmlns:a16="http://schemas.microsoft.com/office/drawing/2014/main" id="{5F1E9CD3-BE49-0B63-0AFB-C8ABB526A614}"/>
              </a:ext>
            </a:extLst>
          </p:cNvPr>
          <p:cNvSpPr>
            <a:spLocks/>
          </p:cNvSpPr>
          <p:nvPr/>
        </p:nvSpPr>
        <p:spPr bwMode="auto">
          <a:xfrm>
            <a:off x="1588439" y="3869817"/>
            <a:ext cx="725696" cy="691911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8B8F7A7E-7F5B-8661-7F6F-07007470317F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774A71D6-F2DF-80F0-D5CF-0173ECB5D1BD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DAFB6806-7AD6-B3C4-B764-31BD6E497AB7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3">
            <a:extLst>
              <a:ext uri="{FF2B5EF4-FFF2-40B4-BE49-F238E27FC236}">
                <a16:creationId xmlns:a16="http://schemas.microsoft.com/office/drawing/2014/main" id="{41DF4908-3F87-B8CE-158E-73BDD51B7786}"/>
              </a:ext>
            </a:extLst>
          </p:cNvPr>
          <p:cNvSpPr>
            <a:spLocks/>
          </p:cNvSpPr>
          <p:nvPr/>
        </p:nvSpPr>
        <p:spPr bwMode="auto">
          <a:xfrm>
            <a:off x="132134" y="4909156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" name="Freeform 235">
            <a:extLst>
              <a:ext uri="{FF2B5EF4-FFF2-40B4-BE49-F238E27FC236}">
                <a16:creationId xmlns:a16="http://schemas.microsoft.com/office/drawing/2014/main" id="{E77BC358-E5CA-7CAC-A0AE-5F7398EB9E43}"/>
              </a:ext>
            </a:extLst>
          </p:cNvPr>
          <p:cNvSpPr>
            <a:spLocks/>
          </p:cNvSpPr>
          <p:nvPr/>
        </p:nvSpPr>
        <p:spPr bwMode="auto">
          <a:xfrm>
            <a:off x="6876198" y="-18852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140F9B-6FFC-D2C6-575E-FF0EFA701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224" y="1126080"/>
            <a:ext cx="4558467" cy="3411559"/>
          </a:xfrm>
          <a:prstGeom prst="rect">
            <a:avLst/>
          </a:prstGeo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31EC364C-DD03-9FBD-3B35-DAAB85C83B72}"/>
              </a:ext>
            </a:extLst>
          </p:cNvPr>
          <p:cNvSpPr txBox="1">
            <a:spLocks/>
          </p:cNvSpPr>
          <p:nvPr/>
        </p:nvSpPr>
        <p:spPr>
          <a:xfrm>
            <a:off x="195439" y="1679526"/>
            <a:ext cx="3685721" cy="21902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 ‘Order’ class is now responsible for managing details of an order while ‘</a:t>
            </a:r>
            <a:r>
              <a:rPr lang="en-US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OrderFormatter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’ class is responsible for generating string representations of orders. This separation makes it adhere to the Single Responsibility Principle.</a:t>
            </a:r>
          </a:p>
        </p:txBody>
      </p:sp>
    </p:spTree>
    <p:extLst>
      <p:ext uri="{BB962C8B-B14F-4D97-AF65-F5344CB8AC3E}">
        <p14:creationId xmlns:p14="http://schemas.microsoft.com/office/powerpoint/2010/main" val="357374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"/>
    </mc:Choice>
    <mc:Fallback xmlns="">
      <p:transition spd="slow" advTm="1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1" grpId="0" animBg="1"/>
      <p:bldP spid="68" grpId="0" animBg="1"/>
      <p:bldP spid="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98">
            <a:extLst>
              <a:ext uri="{FF2B5EF4-FFF2-40B4-BE49-F238E27FC236}">
                <a16:creationId xmlns:a16="http://schemas.microsoft.com/office/drawing/2014/main" id="{9E3C171D-2DC7-4D8C-70B2-8F2C6523F011}"/>
              </a:ext>
            </a:extLst>
          </p:cNvPr>
          <p:cNvSpPr>
            <a:spLocks/>
          </p:cNvSpPr>
          <p:nvPr/>
        </p:nvSpPr>
        <p:spPr bwMode="auto">
          <a:xfrm>
            <a:off x="4575658" y="4402694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29" name="Freeform 157">
            <a:extLst>
              <a:ext uri="{FF2B5EF4-FFF2-40B4-BE49-F238E27FC236}">
                <a16:creationId xmlns:a16="http://schemas.microsoft.com/office/drawing/2014/main" id="{A7229990-9016-2960-8690-5FA6CEA8A671}"/>
              </a:ext>
            </a:extLst>
          </p:cNvPr>
          <p:cNvSpPr>
            <a:spLocks noEditPoints="1"/>
          </p:cNvSpPr>
          <p:nvPr/>
        </p:nvSpPr>
        <p:spPr bwMode="auto">
          <a:xfrm>
            <a:off x="775079" y="4004908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310">
            <a:extLst>
              <a:ext uri="{FF2B5EF4-FFF2-40B4-BE49-F238E27FC236}">
                <a16:creationId xmlns:a16="http://schemas.microsoft.com/office/drawing/2014/main" id="{15E7B6E4-AFF1-1E0E-B148-E74DE74E0AFB}"/>
              </a:ext>
            </a:extLst>
          </p:cNvPr>
          <p:cNvSpPr>
            <a:spLocks noEditPoints="1"/>
          </p:cNvSpPr>
          <p:nvPr/>
        </p:nvSpPr>
        <p:spPr bwMode="auto">
          <a:xfrm>
            <a:off x="7174566" y="1398553"/>
            <a:ext cx="82468" cy="82468"/>
          </a:xfrm>
          <a:custGeom>
            <a:avLst/>
            <a:gdLst>
              <a:gd name="T0" fmla="*/ 38 w 75"/>
              <a:gd name="T1" fmla="*/ 75 h 75"/>
              <a:gd name="T2" fmla="*/ 0 w 75"/>
              <a:gd name="T3" fmla="*/ 38 h 75"/>
              <a:gd name="T4" fmla="*/ 38 w 75"/>
              <a:gd name="T5" fmla="*/ 0 h 75"/>
              <a:gd name="T6" fmla="*/ 75 w 75"/>
              <a:gd name="T7" fmla="*/ 38 h 75"/>
              <a:gd name="T8" fmla="*/ 38 w 75"/>
              <a:gd name="T9" fmla="*/ 75 h 75"/>
              <a:gd name="T10" fmla="*/ 38 w 75"/>
              <a:gd name="T11" fmla="*/ 18 h 75"/>
              <a:gd name="T12" fmla="*/ 18 w 75"/>
              <a:gd name="T13" fmla="*/ 38 h 75"/>
              <a:gd name="T14" fmla="*/ 38 w 75"/>
              <a:gd name="T15" fmla="*/ 58 h 75"/>
              <a:gd name="T16" fmla="*/ 58 w 75"/>
              <a:gd name="T17" fmla="*/ 38 h 75"/>
              <a:gd name="T18" fmla="*/ 38 w 75"/>
              <a:gd name="T19" fmla="*/ 1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5" h="75">
                <a:moveTo>
                  <a:pt x="38" y="75"/>
                </a:moveTo>
                <a:cubicBezTo>
                  <a:pt x="17" y="75"/>
                  <a:pt x="0" y="58"/>
                  <a:pt x="0" y="38"/>
                </a:cubicBezTo>
                <a:cubicBezTo>
                  <a:pt x="0" y="17"/>
                  <a:pt x="17" y="0"/>
                  <a:pt x="38" y="0"/>
                </a:cubicBezTo>
                <a:cubicBezTo>
                  <a:pt x="58" y="0"/>
                  <a:pt x="75" y="17"/>
                  <a:pt x="75" y="38"/>
                </a:cubicBezTo>
                <a:cubicBezTo>
                  <a:pt x="75" y="58"/>
                  <a:pt x="58" y="75"/>
                  <a:pt x="38" y="75"/>
                </a:cubicBezTo>
                <a:close/>
                <a:moveTo>
                  <a:pt x="38" y="18"/>
                </a:moveTo>
                <a:cubicBezTo>
                  <a:pt x="27" y="18"/>
                  <a:pt x="18" y="27"/>
                  <a:pt x="18" y="38"/>
                </a:cubicBezTo>
                <a:cubicBezTo>
                  <a:pt x="18" y="49"/>
                  <a:pt x="27" y="58"/>
                  <a:pt x="38" y="58"/>
                </a:cubicBezTo>
                <a:cubicBezTo>
                  <a:pt x="49" y="58"/>
                  <a:pt x="58" y="49"/>
                  <a:pt x="58" y="38"/>
                </a:cubicBezTo>
                <a:cubicBezTo>
                  <a:pt x="58" y="27"/>
                  <a:pt x="49" y="18"/>
                  <a:pt x="38" y="18"/>
                </a:cubicBez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123E30B8-6011-4205-8EAE-2EBE73BEFDFF}"/>
              </a:ext>
            </a:extLst>
          </p:cNvPr>
          <p:cNvGrpSpPr/>
          <p:nvPr/>
        </p:nvGrpSpPr>
        <p:grpSpPr>
          <a:xfrm>
            <a:off x="6293584" y="4050218"/>
            <a:ext cx="773659" cy="963355"/>
            <a:chOff x="6696077" y="2921001"/>
            <a:chExt cx="330200" cy="411163"/>
          </a:xfrm>
        </p:grpSpPr>
        <p:sp>
          <p:nvSpPr>
            <p:cNvPr id="59" name="Freeform 245">
              <a:extLst>
                <a:ext uri="{FF2B5EF4-FFF2-40B4-BE49-F238E27FC236}">
                  <a16:creationId xmlns:a16="http://schemas.microsoft.com/office/drawing/2014/main" id="{B96650D3-7D53-E5C6-3491-F978C491FA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96077" y="2921001"/>
              <a:ext cx="330200" cy="411163"/>
            </a:xfrm>
            <a:custGeom>
              <a:avLst/>
              <a:gdLst>
                <a:gd name="T0" fmla="*/ 419 w 561"/>
                <a:gd name="T1" fmla="*/ 699 h 699"/>
                <a:gd name="T2" fmla="*/ 415 w 561"/>
                <a:gd name="T3" fmla="*/ 697 h 699"/>
                <a:gd name="T4" fmla="*/ 281 w 561"/>
                <a:gd name="T5" fmla="*/ 563 h 699"/>
                <a:gd name="T6" fmla="*/ 147 w 561"/>
                <a:gd name="T7" fmla="*/ 697 h 699"/>
                <a:gd name="T8" fmla="*/ 139 w 561"/>
                <a:gd name="T9" fmla="*/ 697 h 699"/>
                <a:gd name="T10" fmla="*/ 2 w 561"/>
                <a:gd name="T11" fmla="*/ 560 h 699"/>
                <a:gd name="T12" fmla="*/ 0 w 561"/>
                <a:gd name="T13" fmla="*/ 556 h 699"/>
                <a:gd name="T14" fmla="*/ 0 w 561"/>
                <a:gd name="T15" fmla="*/ 419 h 699"/>
                <a:gd name="T16" fmla="*/ 2 w 561"/>
                <a:gd name="T17" fmla="*/ 415 h 699"/>
                <a:gd name="T18" fmla="*/ 67 w 561"/>
                <a:gd name="T19" fmla="*/ 350 h 699"/>
                <a:gd name="T20" fmla="*/ 2 w 561"/>
                <a:gd name="T21" fmla="*/ 284 h 699"/>
                <a:gd name="T22" fmla="*/ 0 w 561"/>
                <a:gd name="T23" fmla="*/ 281 h 699"/>
                <a:gd name="T24" fmla="*/ 0 w 561"/>
                <a:gd name="T25" fmla="*/ 143 h 699"/>
                <a:gd name="T26" fmla="*/ 2 w 561"/>
                <a:gd name="T27" fmla="*/ 139 h 699"/>
                <a:gd name="T28" fmla="*/ 139 w 561"/>
                <a:gd name="T29" fmla="*/ 2 h 699"/>
                <a:gd name="T30" fmla="*/ 147 w 561"/>
                <a:gd name="T31" fmla="*/ 2 h 699"/>
                <a:gd name="T32" fmla="*/ 281 w 561"/>
                <a:gd name="T33" fmla="*/ 136 h 699"/>
                <a:gd name="T34" fmla="*/ 415 w 561"/>
                <a:gd name="T35" fmla="*/ 2 h 699"/>
                <a:gd name="T36" fmla="*/ 422 w 561"/>
                <a:gd name="T37" fmla="*/ 2 h 699"/>
                <a:gd name="T38" fmla="*/ 560 w 561"/>
                <a:gd name="T39" fmla="*/ 139 h 699"/>
                <a:gd name="T40" fmla="*/ 561 w 561"/>
                <a:gd name="T41" fmla="*/ 143 h 699"/>
                <a:gd name="T42" fmla="*/ 561 w 561"/>
                <a:gd name="T43" fmla="*/ 281 h 699"/>
                <a:gd name="T44" fmla="*/ 560 w 561"/>
                <a:gd name="T45" fmla="*/ 284 h 699"/>
                <a:gd name="T46" fmla="*/ 494 w 561"/>
                <a:gd name="T47" fmla="*/ 350 h 699"/>
                <a:gd name="T48" fmla="*/ 560 w 561"/>
                <a:gd name="T49" fmla="*/ 415 h 699"/>
                <a:gd name="T50" fmla="*/ 561 w 561"/>
                <a:gd name="T51" fmla="*/ 419 h 699"/>
                <a:gd name="T52" fmla="*/ 561 w 561"/>
                <a:gd name="T53" fmla="*/ 556 h 699"/>
                <a:gd name="T54" fmla="*/ 560 w 561"/>
                <a:gd name="T55" fmla="*/ 560 h 699"/>
                <a:gd name="T56" fmla="*/ 422 w 561"/>
                <a:gd name="T57" fmla="*/ 697 h 699"/>
                <a:gd name="T58" fmla="*/ 418 w 561"/>
                <a:gd name="T59" fmla="*/ 699 h 699"/>
                <a:gd name="T60" fmla="*/ 419 w 561"/>
                <a:gd name="T61" fmla="*/ 699 h 699"/>
                <a:gd name="T62" fmla="*/ 281 w 561"/>
                <a:gd name="T63" fmla="*/ 551 h 699"/>
                <a:gd name="T64" fmla="*/ 285 w 561"/>
                <a:gd name="T65" fmla="*/ 553 h 699"/>
                <a:gd name="T66" fmla="*/ 419 w 561"/>
                <a:gd name="T67" fmla="*/ 687 h 699"/>
                <a:gd name="T68" fmla="*/ 551 w 561"/>
                <a:gd name="T69" fmla="*/ 554 h 699"/>
                <a:gd name="T70" fmla="*/ 551 w 561"/>
                <a:gd name="T71" fmla="*/ 421 h 699"/>
                <a:gd name="T72" fmla="*/ 484 w 561"/>
                <a:gd name="T73" fmla="*/ 353 h 699"/>
                <a:gd name="T74" fmla="*/ 482 w 561"/>
                <a:gd name="T75" fmla="*/ 350 h 699"/>
                <a:gd name="T76" fmla="*/ 484 w 561"/>
                <a:gd name="T77" fmla="*/ 346 h 699"/>
                <a:gd name="T78" fmla="*/ 551 w 561"/>
                <a:gd name="T79" fmla="*/ 279 h 699"/>
                <a:gd name="T80" fmla="*/ 551 w 561"/>
                <a:gd name="T81" fmla="*/ 145 h 699"/>
                <a:gd name="T82" fmla="*/ 419 w 561"/>
                <a:gd name="T83" fmla="*/ 13 h 699"/>
                <a:gd name="T84" fmla="*/ 285 w 561"/>
                <a:gd name="T85" fmla="*/ 147 h 699"/>
                <a:gd name="T86" fmla="*/ 277 w 561"/>
                <a:gd name="T87" fmla="*/ 147 h 699"/>
                <a:gd name="T88" fmla="*/ 143 w 561"/>
                <a:gd name="T89" fmla="*/ 13 h 699"/>
                <a:gd name="T90" fmla="*/ 11 w 561"/>
                <a:gd name="T91" fmla="*/ 145 h 699"/>
                <a:gd name="T92" fmla="*/ 11 w 561"/>
                <a:gd name="T93" fmla="*/ 279 h 699"/>
                <a:gd name="T94" fmla="*/ 78 w 561"/>
                <a:gd name="T95" fmla="*/ 346 h 699"/>
                <a:gd name="T96" fmla="*/ 79 w 561"/>
                <a:gd name="T97" fmla="*/ 350 h 699"/>
                <a:gd name="T98" fmla="*/ 78 w 561"/>
                <a:gd name="T99" fmla="*/ 353 h 699"/>
                <a:gd name="T100" fmla="*/ 11 w 561"/>
                <a:gd name="T101" fmla="*/ 421 h 699"/>
                <a:gd name="T102" fmla="*/ 11 w 561"/>
                <a:gd name="T103" fmla="*/ 554 h 699"/>
                <a:gd name="T104" fmla="*/ 143 w 561"/>
                <a:gd name="T105" fmla="*/ 687 h 699"/>
                <a:gd name="T106" fmla="*/ 277 w 561"/>
                <a:gd name="T107" fmla="*/ 553 h 699"/>
                <a:gd name="T108" fmla="*/ 281 w 561"/>
                <a:gd name="T109" fmla="*/ 551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61" h="699">
                  <a:moveTo>
                    <a:pt x="419" y="699"/>
                  </a:moveTo>
                  <a:cubicBezTo>
                    <a:pt x="417" y="699"/>
                    <a:pt x="416" y="698"/>
                    <a:pt x="415" y="697"/>
                  </a:cubicBezTo>
                  <a:lnTo>
                    <a:pt x="281" y="563"/>
                  </a:lnTo>
                  <a:lnTo>
                    <a:pt x="147" y="697"/>
                  </a:lnTo>
                  <a:cubicBezTo>
                    <a:pt x="145" y="699"/>
                    <a:pt x="142" y="699"/>
                    <a:pt x="139" y="697"/>
                  </a:cubicBezTo>
                  <a:lnTo>
                    <a:pt x="2" y="560"/>
                  </a:lnTo>
                  <a:cubicBezTo>
                    <a:pt x="1" y="559"/>
                    <a:pt x="0" y="558"/>
                    <a:pt x="0" y="556"/>
                  </a:cubicBezTo>
                  <a:lnTo>
                    <a:pt x="0" y="419"/>
                  </a:lnTo>
                  <a:cubicBezTo>
                    <a:pt x="0" y="417"/>
                    <a:pt x="1" y="416"/>
                    <a:pt x="2" y="415"/>
                  </a:cubicBezTo>
                  <a:lnTo>
                    <a:pt x="67" y="350"/>
                  </a:lnTo>
                  <a:lnTo>
                    <a:pt x="2" y="284"/>
                  </a:lnTo>
                  <a:cubicBezTo>
                    <a:pt x="1" y="283"/>
                    <a:pt x="0" y="282"/>
                    <a:pt x="0" y="281"/>
                  </a:cubicBezTo>
                  <a:lnTo>
                    <a:pt x="0" y="143"/>
                  </a:lnTo>
                  <a:cubicBezTo>
                    <a:pt x="0" y="142"/>
                    <a:pt x="1" y="140"/>
                    <a:pt x="2" y="139"/>
                  </a:cubicBezTo>
                  <a:lnTo>
                    <a:pt x="139" y="2"/>
                  </a:lnTo>
                  <a:cubicBezTo>
                    <a:pt x="141" y="0"/>
                    <a:pt x="145" y="0"/>
                    <a:pt x="147" y="2"/>
                  </a:cubicBezTo>
                  <a:lnTo>
                    <a:pt x="281" y="136"/>
                  </a:lnTo>
                  <a:lnTo>
                    <a:pt x="415" y="2"/>
                  </a:lnTo>
                  <a:cubicBezTo>
                    <a:pt x="417" y="0"/>
                    <a:pt x="420" y="0"/>
                    <a:pt x="422" y="2"/>
                  </a:cubicBezTo>
                  <a:lnTo>
                    <a:pt x="560" y="139"/>
                  </a:lnTo>
                  <a:cubicBezTo>
                    <a:pt x="561" y="140"/>
                    <a:pt x="561" y="142"/>
                    <a:pt x="561" y="143"/>
                  </a:cubicBezTo>
                  <a:lnTo>
                    <a:pt x="561" y="281"/>
                  </a:lnTo>
                  <a:cubicBezTo>
                    <a:pt x="561" y="282"/>
                    <a:pt x="561" y="283"/>
                    <a:pt x="560" y="284"/>
                  </a:cubicBezTo>
                  <a:lnTo>
                    <a:pt x="494" y="350"/>
                  </a:lnTo>
                  <a:lnTo>
                    <a:pt x="560" y="415"/>
                  </a:lnTo>
                  <a:cubicBezTo>
                    <a:pt x="561" y="416"/>
                    <a:pt x="561" y="417"/>
                    <a:pt x="561" y="419"/>
                  </a:cubicBezTo>
                  <a:lnTo>
                    <a:pt x="561" y="556"/>
                  </a:lnTo>
                  <a:cubicBezTo>
                    <a:pt x="561" y="558"/>
                    <a:pt x="561" y="559"/>
                    <a:pt x="560" y="560"/>
                  </a:cubicBezTo>
                  <a:lnTo>
                    <a:pt x="422" y="697"/>
                  </a:lnTo>
                  <a:cubicBezTo>
                    <a:pt x="421" y="698"/>
                    <a:pt x="420" y="699"/>
                    <a:pt x="418" y="699"/>
                  </a:cubicBezTo>
                  <a:lnTo>
                    <a:pt x="419" y="699"/>
                  </a:lnTo>
                  <a:close/>
                  <a:moveTo>
                    <a:pt x="281" y="551"/>
                  </a:moveTo>
                  <a:cubicBezTo>
                    <a:pt x="282" y="551"/>
                    <a:pt x="284" y="552"/>
                    <a:pt x="285" y="553"/>
                  </a:cubicBezTo>
                  <a:lnTo>
                    <a:pt x="419" y="687"/>
                  </a:lnTo>
                  <a:lnTo>
                    <a:pt x="551" y="554"/>
                  </a:lnTo>
                  <a:lnTo>
                    <a:pt x="551" y="421"/>
                  </a:lnTo>
                  <a:lnTo>
                    <a:pt x="484" y="353"/>
                  </a:lnTo>
                  <a:cubicBezTo>
                    <a:pt x="483" y="352"/>
                    <a:pt x="482" y="351"/>
                    <a:pt x="482" y="350"/>
                  </a:cubicBezTo>
                  <a:cubicBezTo>
                    <a:pt x="482" y="348"/>
                    <a:pt x="483" y="347"/>
                    <a:pt x="484" y="346"/>
                  </a:cubicBezTo>
                  <a:lnTo>
                    <a:pt x="551" y="279"/>
                  </a:lnTo>
                  <a:lnTo>
                    <a:pt x="551" y="145"/>
                  </a:lnTo>
                  <a:lnTo>
                    <a:pt x="419" y="13"/>
                  </a:lnTo>
                  <a:lnTo>
                    <a:pt x="285" y="147"/>
                  </a:lnTo>
                  <a:cubicBezTo>
                    <a:pt x="283" y="149"/>
                    <a:pt x="279" y="149"/>
                    <a:pt x="277" y="147"/>
                  </a:cubicBezTo>
                  <a:lnTo>
                    <a:pt x="143" y="13"/>
                  </a:lnTo>
                  <a:lnTo>
                    <a:pt x="11" y="145"/>
                  </a:lnTo>
                  <a:lnTo>
                    <a:pt x="11" y="279"/>
                  </a:lnTo>
                  <a:lnTo>
                    <a:pt x="78" y="346"/>
                  </a:lnTo>
                  <a:cubicBezTo>
                    <a:pt x="79" y="347"/>
                    <a:pt x="79" y="348"/>
                    <a:pt x="79" y="350"/>
                  </a:cubicBezTo>
                  <a:cubicBezTo>
                    <a:pt x="79" y="351"/>
                    <a:pt x="79" y="352"/>
                    <a:pt x="78" y="353"/>
                  </a:cubicBezTo>
                  <a:lnTo>
                    <a:pt x="11" y="421"/>
                  </a:lnTo>
                  <a:lnTo>
                    <a:pt x="11" y="554"/>
                  </a:lnTo>
                  <a:lnTo>
                    <a:pt x="143" y="687"/>
                  </a:lnTo>
                  <a:lnTo>
                    <a:pt x="277" y="553"/>
                  </a:lnTo>
                  <a:cubicBezTo>
                    <a:pt x="278" y="552"/>
                    <a:pt x="280" y="551"/>
                    <a:pt x="281" y="551"/>
                  </a:cubicBezTo>
                  <a:close/>
                </a:path>
              </a:pathLst>
            </a:custGeom>
            <a:solidFill>
              <a:srgbClr val="222221"/>
            </a:solidFill>
            <a:ln w="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E83D68C9-B6E2-2C0F-427B-A56B7CF63197}"/>
                </a:ext>
              </a:extLst>
            </p:cNvPr>
            <p:cNvGrpSpPr/>
            <p:nvPr/>
          </p:nvGrpSpPr>
          <p:grpSpPr>
            <a:xfrm>
              <a:off x="6699249" y="2924175"/>
              <a:ext cx="323854" cy="407989"/>
              <a:chOff x="6699249" y="2924175"/>
              <a:chExt cx="323854" cy="407989"/>
            </a:xfrm>
          </p:grpSpPr>
          <p:grpSp>
            <p:nvGrpSpPr>
              <p:cNvPr id="61" name="Grupo 60">
                <a:extLst>
                  <a:ext uri="{FF2B5EF4-FFF2-40B4-BE49-F238E27FC236}">
                    <a16:creationId xmlns:a16="http://schemas.microsoft.com/office/drawing/2014/main" id="{16B7F383-5B88-BB2B-DEA9-0BE31EDB03C1}"/>
                  </a:ext>
                </a:extLst>
              </p:cNvPr>
              <p:cNvGrpSpPr/>
              <p:nvPr/>
            </p:nvGrpSpPr>
            <p:grpSpPr>
              <a:xfrm>
                <a:off x="6699249" y="2924175"/>
                <a:ext cx="323854" cy="407989"/>
                <a:chOff x="6699249" y="2924175"/>
                <a:chExt cx="323854" cy="407989"/>
              </a:xfrm>
            </p:grpSpPr>
            <p:sp>
              <p:nvSpPr>
                <p:cNvPr id="64" name="Freeform 244">
                  <a:extLst>
                    <a:ext uri="{FF2B5EF4-FFF2-40B4-BE49-F238E27FC236}">
                      <a16:creationId xmlns:a16="http://schemas.microsoft.com/office/drawing/2014/main" id="{3E691A2C-AB9B-1D0A-FA7D-57FAA72CB8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53" y="2924175"/>
                  <a:ext cx="323850" cy="404813"/>
                </a:xfrm>
                <a:custGeom>
                  <a:avLst/>
                  <a:gdLst>
                    <a:gd name="T0" fmla="*/ 550 w 550"/>
                    <a:gd name="T1" fmla="*/ 137 h 688"/>
                    <a:gd name="T2" fmla="*/ 550 w 550"/>
                    <a:gd name="T3" fmla="*/ 275 h 688"/>
                    <a:gd name="T4" fmla="*/ 481 w 550"/>
                    <a:gd name="T5" fmla="*/ 344 h 688"/>
                    <a:gd name="T6" fmla="*/ 550 w 550"/>
                    <a:gd name="T7" fmla="*/ 413 h 688"/>
                    <a:gd name="T8" fmla="*/ 550 w 550"/>
                    <a:gd name="T9" fmla="*/ 550 h 688"/>
                    <a:gd name="T10" fmla="*/ 413 w 550"/>
                    <a:gd name="T11" fmla="*/ 688 h 688"/>
                    <a:gd name="T12" fmla="*/ 275 w 550"/>
                    <a:gd name="T13" fmla="*/ 550 h 688"/>
                    <a:gd name="T14" fmla="*/ 137 w 550"/>
                    <a:gd name="T15" fmla="*/ 688 h 688"/>
                    <a:gd name="T16" fmla="*/ 0 w 550"/>
                    <a:gd name="T17" fmla="*/ 550 h 688"/>
                    <a:gd name="T18" fmla="*/ 0 w 550"/>
                    <a:gd name="T19" fmla="*/ 413 h 688"/>
                    <a:gd name="T20" fmla="*/ 68 w 550"/>
                    <a:gd name="T21" fmla="*/ 344 h 688"/>
                    <a:gd name="T22" fmla="*/ 0 w 550"/>
                    <a:gd name="T23" fmla="*/ 275 h 688"/>
                    <a:gd name="T24" fmla="*/ 0 w 550"/>
                    <a:gd name="T25" fmla="*/ 137 h 688"/>
                    <a:gd name="T26" fmla="*/ 137 w 550"/>
                    <a:gd name="T27" fmla="*/ 0 h 688"/>
                    <a:gd name="T28" fmla="*/ 275 w 550"/>
                    <a:gd name="T29" fmla="*/ 137 h 688"/>
                    <a:gd name="T30" fmla="*/ 413 w 550"/>
                    <a:gd name="T31" fmla="*/ 0 h 688"/>
                    <a:gd name="T32" fmla="*/ 550 w 550"/>
                    <a:gd name="T33" fmla="*/ 137 h 6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50" h="688">
                      <a:moveTo>
                        <a:pt x="550" y="137"/>
                      </a:moveTo>
                      <a:lnTo>
                        <a:pt x="550" y="275"/>
                      </a:lnTo>
                      <a:lnTo>
                        <a:pt x="481" y="344"/>
                      </a:lnTo>
                      <a:lnTo>
                        <a:pt x="550" y="413"/>
                      </a:lnTo>
                      <a:lnTo>
                        <a:pt x="550" y="550"/>
                      </a:lnTo>
                      <a:lnTo>
                        <a:pt x="413" y="688"/>
                      </a:lnTo>
                      <a:lnTo>
                        <a:pt x="275" y="550"/>
                      </a:lnTo>
                      <a:lnTo>
                        <a:pt x="137" y="688"/>
                      </a:lnTo>
                      <a:lnTo>
                        <a:pt x="0" y="550"/>
                      </a:lnTo>
                      <a:lnTo>
                        <a:pt x="0" y="413"/>
                      </a:lnTo>
                      <a:lnTo>
                        <a:pt x="68" y="344"/>
                      </a:lnTo>
                      <a:lnTo>
                        <a:pt x="0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lnTo>
                        <a:pt x="550" y="1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65" name="Freeform 246">
                  <a:extLst>
                    <a:ext uri="{FF2B5EF4-FFF2-40B4-BE49-F238E27FC236}">
                      <a16:creationId xmlns:a16="http://schemas.microsoft.com/office/drawing/2014/main" id="{285D4C80-8686-E8E3-2A1C-BDE62D4E5A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699249" y="2924176"/>
                  <a:ext cx="323850" cy="323850"/>
                </a:xfrm>
                <a:custGeom>
                  <a:avLst/>
                  <a:gdLst>
                    <a:gd name="T0" fmla="*/ 413 w 550"/>
                    <a:gd name="T1" fmla="*/ 0 h 550"/>
                    <a:gd name="T2" fmla="*/ 550 w 550"/>
                    <a:gd name="T3" fmla="*/ 137 h 550"/>
                    <a:gd name="T4" fmla="*/ 413 w 550"/>
                    <a:gd name="T5" fmla="*/ 275 h 550"/>
                    <a:gd name="T6" fmla="*/ 550 w 550"/>
                    <a:gd name="T7" fmla="*/ 413 h 550"/>
                    <a:gd name="T8" fmla="*/ 413 w 550"/>
                    <a:gd name="T9" fmla="*/ 550 h 550"/>
                    <a:gd name="T10" fmla="*/ 275 w 550"/>
                    <a:gd name="T11" fmla="*/ 413 h 550"/>
                    <a:gd name="T12" fmla="*/ 137 w 550"/>
                    <a:gd name="T13" fmla="*/ 550 h 550"/>
                    <a:gd name="T14" fmla="*/ 0 w 550"/>
                    <a:gd name="T15" fmla="*/ 413 h 550"/>
                    <a:gd name="T16" fmla="*/ 137 w 550"/>
                    <a:gd name="T17" fmla="*/ 275 h 550"/>
                    <a:gd name="T18" fmla="*/ 0 w 550"/>
                    <a:gd name="T19" fmla="*/ 137 h 550"/>
                    <a:gd name="T20" fmla="*/ 137 w 550"/>
                    <a:gd name="T21" fmla="*/ 0 h 550"/>
                    <a:gd name="T22" fmla="*/ 275 w 550"/>
                    <a:gd name="T23" fmla="*/ 137 h 550"/>
                    <a:gd name="T24" fmla="*/ 413 w 550"/>
                    <a:gd name="T25" fmla="*/ 0 h 5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50" h="550">
                      <a:moveTo>
                        <a:pt x="413" y="0"/>
                      </a:moveTo>
                      <a:lnTo>
                        <a:pt x="550" y="137"/>
                      </a:lnTo>
                      <a:lnTo>
                        <a:pt x="413" y="275"/>
                      </a:lnTo>
                      <a:lnTo>
                        <a:pt x="550" y="413"/>
                      </a:lnTo>
                      <a:lnTo>
                        <a:pt x="413" y="550"/>
                      </a:lnTo>
                      <a:lnTo>
                        <a:pt x="275" y="413"/>
                      </a:lnTo>
                      <a:lnTo>
                        <a:pt x="137" y="550"/>
                      </a:lnTo>
                      <a:lnTo>
                        <a:pt x="0" y="413"/>
                      </a:lnTo>
                      <a:lnTo>
                        <a:pt x="137" y="275"/>
                      </a:lnTo>
                      <a:lnTo>
                        <a:pt x="0" y="137"/>
                      </a:lnTo>
                      <a:lnTo>
                        <a:pt x="137" y="0"/>
                      </a:lnTo>
                      <a:lnTo>
                        <a:pt x="275" y="137"/>
                      </a:lnTo>
                      <a:lnTo>
                        <a:pt x="413" y="0"/>
                      </a:lnTo>
                      <a:close/>
                    </a:path>
                  </a:pathLst>
                </a:custGeom>
                <a:solidFill>
                  <a:schemeClr val="bg2"/>
                </a:solidFill>
                <a:ln w="15875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  <p:sp>
              <p:nvSpPr>
                <p:cNvPr id="66" name="Freeform 248">
                  <a:extLst>
                    <a:ext uri="{FF2B5EF4-FFF2-40B4-BE49-F238E27FC236}">
                      <a16:creationId xmlns:a16="http://schemas.microsoft.com/office/drawing/2014/main" id="{2B30224C-8230-C5ED-E760-2903823441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38963" y="3244851"/>
                  <a:ext cx="6350" cy="87313"/>
                </a:xfrm>
                <a:custGeom>
                  <a:avLst/>
                  <a:gdLst>
                    <a:gd name="T0" fmla="*/ 6 w 11"/>
                    <a:gd name="T1" fmla="*/ 148 h 148"/>
                    <a:gd name="T2" fmla="*/ 0 w 11"/>
                    <a:gd name="T3" fmla="*/ 143 h 148"/>
                    <a:gd name="T4" fmla="*/ 0 w 11"/>
                    <a:gd name="T5" fmla="*/ 5 h 148"/>
                    <a:gd name="T6" fmla="*/ 6 w 11"/>
                    <a:gd name="T7" fmla="*/ 0 h 148"/>
                    <a:gd name="T8" fmla="*/ 11 w 11"/>
                    <a:gd name="T9" fmla="*/ 5 h 148"/>
                    <a:gd name="T10" fmla="*/ 11 w 11"/>
                    <a:gd name="T11" fmla="*/ 143 h 148"/>
                    <a:gd name="T12" fmla="*/ 6 w 11"/>
                    <a:gd name="T13" fmla="*/ 14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" h="148">
                      <a:moveTo>
                        <a:pt x="6" y="148"/>
                      </a:moveTo>
                      <a:cubicBezTo>
                        <a:pt x="3" y="148"/>
                        <a:pt x="0" y="146"/>
                        <a:pt x="0" y="143"/>
                      </a:cubicBezTo>
                      <a:lnTo>
                        <a:pt x="0" y="5"/>
                      </a:ln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8" y="0"/>
                        <a:pt x="11" y="2"/>
                        <a:pt x="11" y="5"/>
                      </a:cubicBezTo>
                      <a:lnTo>
                        <a:pt x="11" y="143"/>
                      </a:lnTo>
                      <a:cubicBezTo>
                        <a:pt x="11" y="146"/>
                        <a:pt x="8" y="148"/>
                        <a:pt x="6" y="148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s-ES" dirty="0"/>
                </a:p>
              </p:txBody>
            </p:sp>
          </p:grpSp>
          <p:sp>
            <p:nvSpPr>
              <p:cNvPr id="62" name="Freeform 249">
                <a:extLst>
                  <a:ext uri="{FF2B5EF4-FFF2-40B4-BE49-F238E27FC236}">
                    <a16:creationId xmlns:a16="http://schemas.microsoft.com/office/drawing/2014/main" id="{471DB5D0-0AFF-63BB-09F3-656FFE426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77038" y="3244851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5 h 148"/>
                  <a:gd name="T6" fmla="*/ 5 w 10"/>
                  <a:gd name="T7" fmla="*/ 0 h 148"/>
                  <a:gd name="T8" fmla="*/ 10 w 10"/>
                  <a:gd name="T9" fmla="*/ 5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5"/>
                    </a:lnTo>
                    <a:cubicBezTo>
                      <a:pt x="0" y="2"/>
                      <a:pt x="2" y="0"/>
                      <a:pt x="5" y="0"/>
                    </a:cubicBezTo>
                    <a:cubicBezTo>
                      <a:pt x="8" y="0"/>
                      <a:pt x="10" y="2"/>
                      <a:pt x="10" y="5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  <p:sp>
            <p:nvSpPr>
              <p:cNvPr id="63" name="Freeform 250">
                <a:extLst>
                  <a:ext uri="{FF2B5EF4-FFF2-40B4-BE49-F238E27FC236}">
                    <a16:creationId xmlns:a16="http://schemas.microsoft.com/office/drawing/2014/main" id="{0195BF33-2D4D-2DF4-6EE9-AFCCE41CF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3163888"/>
                <a:ext cx="6350" cy="87313"/>
              </a:xfrm>
              <a:custGeom>
                <a:avLst/>
                <a:gdLst>
                  <a:gd name="T0" fmla="*/ 5 w 10"/>
                  <a:gd name="T1" fmla="*/ 148 h 148"/>
                  <a:gd name="T2" fmla="*/ 0 w 10"/>
                  <a:gd name="T3" fmla="*/ 143 h 148"/>
                  <a:gd name="T4" fmla="*/ 0 w 10"/>
                  <a:gd name="T5" fmla="*/ 6 h 148"/>
                  <a:gd name="T6" fmla="*/ 5 w 10"/>
                  <a:gd name="T7" fmla="*/ 0 h 148"/>
                  <a:gd name="T8" fmla="*/ 10 w 10"/>
                  <a:gd name="T9" fmla="*/ 6 h 148"/>
                  <a:gd name="T10" fmla="*/ 10 w 10"/>
                  <a:gd name="T11" fmla="*/ 143 h 148"/>
                  <a:gd name="T12" fmla="*/ 5 w 10"/>
                  <a:gd name="T13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48">
                    <a:moveTo>
                      <a:pt x="5" y="148"/>
                    </a:moveTo>
                    <a:cubicBezTo>
                      <a:pt x="2" y="148"/>
                      <a:pt x="0" y="146"/>
                      <a:pt x="0" y="143"/>
                    </a:cubicBezTo>
                    <a:lnTo>
                      <a:pt x="0" y="6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6"/>
                    </a:cubicBezTo>
                    <a:lnTo>
                      <a:pt x="10" y="143"/>
                    </a:lnTo>
                    <a:cubicBezTo>
                      <a:pt x="10" y="146"/>
                      <a:pt x="8" y="148"/>
                      <a:pt x="5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dirty="0"/>
              </a:p>
            </p:txBody>
          </p:sp>
        </p:grpSp>
      </p:grpSp>
      <p:sp>
        <p:nvSpPr>
          <p:cNvPr id="68" name="Freeform 186">
            <a:extLst>
              <a:ext uri="{FF2B5EF4-FFF2-40B4-BE49-F238E27FC236}">
                <a16:creationId xmlns:a16="http://schemas.microsoft.com/office/drawing/2014/main" id="{5F1E9CD3-BE49-0B63-0AFB-C8ABB526A614}"/>
              </a:ext>
            </a:extLst>
          </p:cNvPr>
          <p:cNvSpPr>
            <a:spLocks/>
          </p:cNvSpPr>
          <p:nvPr/>
        </p:nvSpPr>
        <p:spPr bwMode="auto">
          <a:xfrm>
            <a:off x="8301313" y="4316925"/>
            <a:ext cx="590213" cy="595052"/>
          </a:xfrm>
          <a:custGeom>
            <a:avLst/>
            <a:gdLst>
              <a:gd name="T0" fmla="*/ 34 w 331"/>
              <a:gd name="T1" fmla="*/ 0 h 331"/>
              <a:gd name="T2" fmla="*/ 298 w 331"/>
              <a:gd name="T3" fmla="*/ 0 h 331"/>
              <a:gd name="T4" fmla="*/ 331 w 331"/>
              <a:gd name="T5" fmla="*/ 34 h 331"/>
              <a:gd name="T6" fmla="*/ 330 w 331"/>
              <a:gd name="T7" fmla="*/ 298 h 331"/>
              <a:gd name="T8" fmla="*/ 297 w 331"/>
              <a:gd name="T9" fmla="*/ 331 h 331"/>
              <a:gd name="T10" fmla="*/ 33 w 331"/>
              <a:gd name="T11" fmla="*/ 330 h 331"/>
              <a:gd name="T12" fmla="*/ 0 w 331"/>
              <a:gd name="T13" fmla="*/ 297 h 331"/>
              <a:gd name="T14" fmla="*/ 1 w 331"/>
              <a:gd name="T15" fmla="*/ 33 h 331"/>
              <a:gd name="T16" fmla="*/ 34 w 331"/>
              <a:gd name="T17" fmla="*/ 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1" h="331">
                <a:moveTo>
                  <a:pt x="34" y="0"/>
                </a:moveTo>
                <a:lnTo>
                  <a:pt x="298" y="0"/>
                </a:lnTo>
                <a:cubicBezTo>
                  <a:pt x="316" y="1"/>
                  <a:pt x="331" y="15"/>
                  <a:pt x="331" y="34"/>
                </a:cubicBezTo>
                <a:lnTo>
                  <a:pt x="330" y="298"/>
                </a:lnTo>
                <a:cubicBezTo>
                  <a:pt x="330" y="316"/>
                  <a:pt x="316" y="331"/>
                  <a:pt x="297" y="331"/>
                </a:cubicBezTo>
                <a:lnTo>
                  <a:pt x="33" y="330"/>
                </a:lnTo>
                <a:cubicBezTo>
                  <a:pt x="15" y="330"/>
                  <a:pt x="0" y="315"/>
                  <a:pt x="0" y="297"/>
                </a:cubicBezTo>
                <a:lnTo>
                  <a:pt x="1" y="33"/>
                </a:lnTo>
                <a:cubicBezTo>
                  <a:pt x="1" y="15"/>
                  <a:pt x="16" y="0"/>
                  <a:pt x="34" y="0"/>
                </a:cubicBezTo>
                <a:close/>
              </a:path>
            </a:pathLst>
          </a:custGeom>
          <a:solidFill>
            <a:schemeClr val="accent3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  <a:effectLst>
            <a:outerShdw dist="114300" dir="2700000" algn="tl" rotWithShape="0">
              <a:prstClr val="black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8B8F7A7E-7F5B-8661-7F6F-07007470317F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774A71D6-F2DF-80F0-D5CF-0173ECB5D1BD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DAFB6806-7AD6-B3C4-B764-31BD6E497AB7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Freeform 233">
            <a:extLst>
              <a:ext uri="{FF2B5EF4-FFF2-40B4-BE49-F238E27FC236}">
                <a16:creationId xmlns:a16="http://schemas.microsoft.com/office/drawing/2014/main" id="{41DF4908-3F87-B8CE-158E-73BDD51B7786}"/>
              </a:ext>
            </a:extLst>
          </p:cNvPr>
          <p:cNvSpPr>
            <a:spLocks/>
          </p:cNvSpPr>
          <p:nvPr/>
        </p:nvSpPr>
        <p:spPr bwMode="auto">
          <a:xfrm>
            <a:off x="132134" y="4909156"/>
            <a:ext cx="1192089" cy="208833"/>
          </a:xfrm>
          <a:custGeom>
            <a:avLst/>
            <a:gdLst>
              <a:gd name="T0" fmla="*/ 372 w 372"/>
              <a:gd name="T1" fmla="*/ 64 h 64"/>
              <a:gd name="T2" fmla="*/ 325 w 372"/>
              <a:gd name="T3" fmla="*/ 44 h 64"/>
              <a:gd name="T4" fmla="*/ 298 w 372"/>
              <a:gd name="T5" fmla="*/ 32 h 64"/>
              <a:gd name="T6" fmla="*/ 271 w 372"/>
              <a:gd name="T7" fmla="*/ 44 h 64"/>
              <a:gd name="T8" fmla="*/ 223 w 372"/>
              <a:gd name="T9" fmla="*/ 64 h 64"/>
              <a:gd name="T10" fmla="*/ 176 w 372"/>
              <a:gd name="T11" fmla="*/ 44 h 64"/>
              <a:gd name="T12" fmla="*/ 149 w 372"/>
              <a:gd name="T13" fmla="*/ 32 h 64"/>
              <a:gd name="T14" fmla="*/ 122 w 372"/>
              <a:gd name="T15" fmla="*/ 44 h 64"/>
              <a:gd name="T16" fmla="*/ 74 w 372"/>
              <a:gd name="T17" fmla="*/ 64 h 64"/>
              <a:gd name="T18" fmla="*/ 27 w 372"/>
              <a:gd name="T19" fmla="*/ 44 h 64"/>
              <a:gd name="T20" fmla="*/ 0 w 372"/>
              <a:gd name="T21" fmla="*/ 32 h 64"/>
              <a:gd name="T22" fmla="*/ 0 w 372"/>
              <a:gd name="T23" fmla="*/ 0 h 64"/>
              <a:gd name="T24" fmla="*/ 48 w 372"/>
              <a:gd name="T25" fmla="*/ 20 h 64"/>
              <a:gd name="T26" fmla="*/ 74 w 372"/>
              <a:gd name="T27" fmla="*/ 32 h 64"/>
              <a:gd name="T28" fmla="*/ 101 w 372"/>
              <a:gd name="T29" fmla="*/ 20 h 64"/>
              <a:gd name="T30" fmla="*/ 149 w 372"/>
              <a:gd name="T31" fmla="*/ 0 h 64"/>
              <a:gd name="T32" fmla="*/ 197 w 372"/>
              <a:gd name="T33" fmla="*/ 20 h 64"/>
              <a:gd name="T34" fmla="*/ 223 w 372"/>
              <a:gd name="T35" fmla="*/ 32 h 64"/>
              <a:gd name="T36" fmla="*/ 250 w 372"/>
              <a:gd name="T37" fmla="*/ 20 h 64"/>
              <a:gd name="T38" fmla="*/ 298 w 372"/>
              <a:gd name="T39" fmla="*/ 0 h 64"/>
              <a:gd name="T40" fmla="*/ 346 w 372"/>
              <a:gd name="T41" fmla="*/ 20 h 64"/>
              <a:gd name="T42" fmla="*/ 372 w 372"/>
              <a:gd name="T43" fmla="*/ 32 h 64"/>
              <a:gd name="T44" fmla="*/ 372 w 372"/>
              <a:gd name="T45" fmla="*/ 64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72" h="64">
                <a:moveTo>
                  <a:pt x="372" y="64"/>
                </a:moveTo>
                <a:cubicBezTo>
                  <a:pt x="348" y="64"/>
                  <a:pt x="335" y="53"/>
                  <a:pt x="325" y="44"/>
                </a:cubicBezTo>
                <a:cubicBezTo>
                  <a:pt x="316" y="37"/>
                  <a:pt x="311" y="32"/>
                  <a:pt x="298" y="32"/>
                </a:cubicBezTo>
                <a:cubicBezTo>
                  <a:pt x="285" y="32"/>
                  <a:pt x="280" y="37"/>
                  <a:pt x="271" y="44"/>
                </a:cubicBezTo>
                <a:cubicBezTo>
                  <a:pt x="261" y="53"/>
                  <a:pt x="248" y="64"/>
                  <a:pt x="223" y="64"/>
                </a:cubicBezTo>
                <a:cubicBezTo>
                  <a:pt x="199" y="64"/>
                  <a:pt x="186" y="53"/>
                  <a:pt x="176" y="44"/>
                </a:cubicBezTo>
                <a:cubicBezTo>
                  <a:pt x="167" y="37"/>
                  <a:pt x="162" y="32"/>
                  <a:pt x="149" y="32"/>
                </a:cubicBezTo>
                <a:cubicBezTo>
                  <a:pt x="136" y="32"/>
                  <a:pt x="131" y="37"/>
                  <a:pt x="122" y="44"/>
                </a:cubicBezTo>
                <a:cubicBezTo>
                  <a:pt x="112" y="53"/>
                  <a:pt x="99" y="64"/>
                  <a:pt x="74" y="64"/>
                </a:cubicBezTo>
                <a:cubicBezTo>
                  <a:pt x="50" y="64"/>
                  <a:pt x="37" y="53"/>
                  <a:pt x="27" y="44"/>
                </a:cubicBezTo>
                <a:cubicBezTo>
                  <a:pt x="18" y="37"/>
                  <a:pt x="13" y="32"/>
                  <a:pt x="0" y="32"/>
                </a:cubicBezTo>
                <a:lnTo>
                  <a:pt x="0" y="0"/>
                </a:lnTo>
                <a:cubicBezTo>
                  <a:pt x="25" y="0"/>
                  <a:pt x="37" y="11"/>
                  <a:pt x="48" y="20"/>
                </a:cubicBezTo>
                <a:cubicBezTo>
                  <a:pt x="56" y="27"/>
                  <a:pt x="62" y="32"/>
                  <a:pt x="74" y="32"/>
                </a:cubicBezTo>
                <a:cubicBezTo>
                  <a:pt x="87" y="32"/>
                  <a:pt x="93" y="27"/>
                  <a:pt x="101" y="20"/>
                </a:cubicBezTo>
                <a:cubicBezTo>
                  <a:pt x="111" y="11"/>
                  <a:pt x="124" y="0"/>
                  <a:pt x="149" y="0"/>
                </a:cubicBezTo>
                <a:cubicBezTo>
                  <a:pt x="174" y="0"/>
                  <a:pt x="186" y="11"/>
                  <a:pt x="197" y="20"/>
                </a:cubicBezTo>
                <a:cubicBezTo>
                  <a:pt x="205" y="27"/>
                  <a:pt x="211" y="32"/>
                  <a:pt x="223" y="32"/>
                </a:cubicBezTo>
                <a:cubicBezTo>
                  <a:pt x="236" y="32"/>
                  <a:pt x="242" y="27"/>
                  <a:pt x="250" y="20"/>
                </a:cubicBezTo>
                <a:cubicBezTo>
                  <a:pt x="260" y="11"/>
                  <a:pt x="273" y="0"/>
                  <a:pt x="298" y="0"/>
                </a:cubicBezTo>
                <a:cubicBezTo>
                  <a:pt x="323" y="0"/>
                  <a:pt x="335" y="11"/>
                  <a:pt x="346" y="20"/>
                </a:cubicBezTo>
                <a:cubicBezTo>
                  <a:pt x="354" y="27"/>
                  <a:pt x="360" y="32"/>
                  <a:pt x="372" y="32"/>
                </a:cubicBezTo>
                <a:lnTo>
                  <a:pt x="372" y="64"/>
                </a:lnTo>
                <a:close/>
              </a:path>
            </a:pathLst>
          </a:custGeom>
          <a:solidFill>
            <a:schemeClr val="accent4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" name="Freeform 235">
            <a:extLst>
              <a:ext uri="{FF2B5EF4-FFF2-40B4-BE49-F238E27FC236}">
                <a16:creationId xmlns:a16="http://schemas.microsoft.com/office/drawing/2014/main" id="{E77BC358-E5CA-7CAC-A0AE-5F7398EB9E43}"/>
              </a:ext>
            </a:extLst>
          </p:cNvPr>
          <p:cNvSpPr>
            <a:spLocks/>
          </p:cNvSpPr>
          <p:nvPr/>
        </p:nvSpPr>
        <p:spPr bwMode="auto">
          <a:xfrm>
            <a:off x="6876198" y="-18852"/>
            <a:ext cx="902826" cy="231741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5E54C16-55AF-4D35-5100-B0B8C8BE7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30" y="1481021"/>
            <a:ext cx="1834634" cy="1783564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65ADE0D-0F48-B413-A012-03E18DCA4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472" y="1974145"/>
            <a:ext cx="1834634" cy="1783564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254C09C-7D9B-A30C-C0B5-8EED02641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208" y="1391493"/>
            <a:ext cx="1834634" cy="1653683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F04795A-9B67-98B4-7BAA-FAE9443CCE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1786" y="2069519"/>
            <a:ext cx="1834633" cy="1783564"/>
          </a:xfrm>
          <a:prstGeom prst="rect">
            <a:avLst/>
          </a:prstGeo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F23B075-98A9-3058-6F56-0A04BAAC2A98}"/>
              </a:ext>
            </a:extLst>
          </p:cNvPr>
          <p:cNvSpPr txBox="1"/>
          <p:nvPr/>
        </p:nvSpPr>
        <p:spPr>
          <a:xfrm>
            <a:off x="1491237" y="402233"/>
            <a:ext cx="6932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Structure of Library Management System</a:t>
            </a:r>
            <a:endParaRPr lang="en-PK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grpSp>
        <p:nvGrpSpPr>
          <p:cNvPr id="22" name="Google Shape;3589;p12">
            <a:extLst>
              <a:ext uri="{FF2B5EF4-FFF2-40B4-BE49-F238E27FC236}">
                <a16:creationId xmlns:a16="http://schemas.microsoft.com/office/drawing/2014/main" id="{75CAFAA8-220C-E52A-6CC8-3872E2148787}"/>
              </a:ext>
            </a:extLst>
          </p:cNvPr>
          <p:cNvGrpSpPr/>
          <p:nvPr/>
        </p:nvGrpSpPr>
        <p:grpSpPr>
          <a:xfrm>
            <a:off x="6983854" y="1022474"/>
            <a:ext cx="1317459" cy="684168"/>
            <a:chOff x="238125" y="999450"/>
            <a:chExt cx="7140700" cy="3708225"/>
          </a:xfrm>
        </p:grpSpPr>
        <p:sp>
          <p:nvSpPr>
            <p:cNvPr id="23" name="Google Shape;3590;p12">
              <a:extLst>
                <a:ext uri="{FF2B5EF4-FFF2-40B4-BE49-F238E27FC236}">
                  <a16:creationId xmlns:a16="http://schemas.microsoft.com/office/drawing/2014/main" id="{B52F67AD-36AB-1D92-99E9-730314EBAAF3}"/>
                </a:ext>
              </a:extLst>
            </p:cNvPr>
            <p:cNvSpPr/>
            <p:nvPr/>
          </p:nvSpPr>
          <p:spPr>
            <a:xfrm>
              <a:off x="2171975" y="3872925"/>
              <a:ext cx="7900" cy="25"/>
            </a:xfrm>
            <a:custGeom>
              <a:avLst/>
              <a:gdLst/>
              <a:ahLst/>
              <a:cxnLst/>
              <a:rect l="l" t="t" r="r" b="b"/>
              <a:pathLst>
                <a:path w="316" h="1" extrusionOk="0">
                  <a:moveTo>
                    <a:pt x="316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3591;p12">
              <a:extLst>
                <a:ext uri="{FF2B5EF4-FFF2-40B4-BE49-F238E27FC236}">
                  <a16:creationId xmlns:a16="http://schemas.microsoft.com/office/drawing/2014/main" id="{D559046E-C5A7-C690-1B3E-5C3B34006D85}"/>
                </a:ext>
              </a:extLst>
            </p:cNvPr>
            <p:cNvSpPr/>
            <p:nvPr/>
          </p:nvSpPr>
          <p:spPr>
            <a:xfrm>
              <a:off x="2180300" y="999450"/>
              <a:ext cx="3256350" cy="3708225"/>
            </a:xfrm>
            <a:custGeom>
              <a:avLst/>
              <a:gdLst/>
              <a:ahLst/>
              <a:cxnLst/>
              <a:rect l="l" t="t" r="r" b="b"/>
              <a:pathLst>
                <a:path w="130254" h="148329" extrusionOk="0">
                  <a:moveTo>
                    <a:pt x="130254" y="0"/>
                  </a:moveTo>
                  <a:cubicBezTo>
                    <a:pt x="90641" y="0"/>
                    <a:pt x="69506" y="34788"/>
                    <a:pt x="50871" y="65485"/>
                  </a:cubicBezTo>
                  <a:cubicBezTo>
                    <a:pt x="32725" y="95360"/>
                    <a:pt x="19404" y="114939"/>
                    <a:pt x="0" y="114939"/>
                  </a:cubicBezTo>
                  <a:cubicBezTo>
                    <a:pt x="9213" y="114939"/>
                    <a:pt x="16695" y="122421"/>
                    <a:pt x="16695" y="131634"/>
                  </a:cubicBezTo>
                  <a:cubicBezTo>
                    <a:pt x="16695" y="140846"/>
                    <a:pt x="9213" y="148328"/>
                    <a:pt x="0" y="148328"/>
                  </a:cubicBezTo>
                  <a:cubicBezTo>
                    <a:pt x="39630" y="148328"/>
                    <a:pt x="60765" y="113541"/>
                    <a:pt x="79400" y="82844"/>
                  </a:cubicBezTo>
                  <a:cubicBezTo>
                    <a:pt x="97528" y="52951"/>
                    <a:pt x="110867" y="33372"/>
                    <a:pt x="130254" y="33372"/>
                  </a:cubicBezTo>
                  <a:cubicBezTo>
                    <a:pt x="121041" y="33075"/>
                    <a:pt x="113804" y="25383"/>
                    <a:pt x="114083" y="16170"/>
                  </a:cubicBezTo>
                  <a:cubicBezTo>
                    <a:pt x="114346" y="7360"/>
                    <a:pt x="121425" y="280"/>
                    <a:pt x="130254" y="0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3592;p12">
              <a:extLst>
                <a:ext uri="{FF2B5EF4-FFF2-40B4-BE49-F238E27FC236}">
                  <a16:creationId xmlns:a16="http://schemas.microsoft.com/office/drawing/2014/main" id="{0FBAF093-FBF4-7350-E5F4-1A31521D839B}"/>
                </a:ext>
              </a:extLst>
            </p:cNvPr>
            <p:cNvSpPr/>
            <p:nvPr/>
          </p:nvSpPr>
          <p:spPr>
            <a:xfrm>
              <a:off x="238125" y="2853750"/>
              <a:ext cx="2358675" cy="1853475"/>
            </a:xfrm>
            <a:custGeom>
              <a:avLst/>
              <a:gdLst/>
              <a:ahLst/>
              <a:cxnLst/>
              <a:rect l="l" t="t" r="r" b="b"/>
              <a:pathLst>
                <a:path w="94347" h="74139" extrusionOk="0">
                  <a:moveTo>
                    <a:pt x="33354" y="1"/>
                  </a:moveTo>
                  <a:cubicBezTo>
                    <a:pt x="33354" y="9196"/>
                    <a:pt x="25872" y="16661"/>
                    <a:pt x="16642" y="16661"/>
                  </a:cubicBezTo>
                  <a:cubicBezTo>
                    <a:pt x="7482" y="16661"/>
                    <a:pt x="0" y="9196"/>
                    <a:pt x="0" y="1"/>
                  </a:cubicBezTo>
                  <a:lnTo>
                    <a:pt x="0" y="1"/>
                  </a:lnTo>
                  <a:cubicBezTo>
                    <a:pt x="0" y="40872"/>
                    <a:pt x="34858" y="74139"/>
                    <a:pt x="77670" y="74139"/>
                  </a:cubicBezTo>
                  <a:cubicBezTo>
                    <a:pt x="86882" y="74139"/>
                    <a:pt x="94347" y="66657"/>
                    <a:pt x="94347" y="57444"/>
                  </a:cubicBezTo>
                  <a:cubicBezTo>
                    <a:pt x="94347" y="48214"/>
                    <a:pt x="86882" y="40767"/>
                    <a:pt x="77670" y="40767"/>
                  </a:cubicBezTo>
                  <a:lnTo>
                    <a:pt x="77355" y="40767"/>
                  </a:lnTo>
                  <a:cubicBezTo>
                    <a:pt x="53073" y="40610"/>
                    <a:pt x="33354" y="22394"/>
                    <a:pt x="33354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3593;p12">
              <a:extLst>
                <a:ext uri="{FF2B5EF4-FFF2-40B4-BE49-F238E27FC236}">
                  <a16:creationId xmlns:a16="http://schemas.microsoft.com/office/drawing/2014/main" id="{C74AA606-5A2C-BAA9-5959-39F1D0BA75C5}"/>
                </a:ext>
              </a:extLst>
            </p:cNvPr>
            <p:cNvSpPr/>
            <p:nvPr/>
          </p:nvSpPr>
          <p:spPr>
            <a:xfrm>
              <a:off x="238125" y="999450"/>
              <a:ext cx="1942200" cy="2270400"/>
            </a:xfrm>
            <a:custGeom>
              <a:avLst/>
              <a:gdLst/>
              <a:ahLst/>
              <a:cxnLst/>
              <a:rect l="l" t="t" r="r" b="b"/>
              <a:pathLst>
                <a:path w="77688" h="90816" extrusionOk="0">
                  <a:moveTo>
                    <a:pt x="77687" y="0"/>
                  </a:moveTo>
                  <a:cubicBezTo>
                    <a:pt x="34858" y="0"/>
                    <a:pt x="0" y="33249"/>
                    <a:pt x="0" y="74138"/>
                  </a:cubicBezTo>
                  <a:cubicBezTo>
                    <a:pt x="0" y="83368"/>
                    <a:pt x="7482" y="90815"/>
                    <a:pt x="16695" y="90815"/>
                  </a:cubicBezTo>
                  <a:cubicBezTo>
                    <a:pt x="25925" y="90815"/>
                    <a:pt x="33372" y="83351"/>
                    <a:pt x="33389" y="74138"/>
                  </a:cubicBezTo>
                  <a:lnTo>
                    <a:pt x="33389" y="74120"/>
                  </a:lnTo>
                  <a:cubicBezTo>
                    <a:pt x="33389" y="51654"/>
                    <a:pt x="53222" y="33378"/>
                    <a:pt x="77639" y="33354"/>
                  </a:cubicBezTo>
                  <a:lnTo>
                    <a:pt x="77639" y="33354"/>
                  </a:lnTo>
                  <a:cubicBezTo>
                    <a:pt x="77644" y="33354"/>
                    <a:pt x="77650" y="33354"/>
                    <a:pt x="77655" y="33354"/>
                  </a:cubicBezTo>
                  <a:cubicBezTo>
                    <a:pt x="77666" y="33354"/>
                    <a:pt x="77676" y="33354"/>
                    <a:pt x="77687" y="33354"/>
                  </a:cubicBezTo>
                  <a:cubicBezTo>
                    <a:pt x="77671" y="33354"/>
                    <a:pt x="77655" y="33354"/>
                    <a:pt x="77639" y="33354"/>
                  </a:cubicBezTo>
                  <a:lnTo>
                    <a:pt x="77639" y="33354"/>
                  </a:lnTo>
                  <a:cubicBezTo>
                    <a:pt x="68431" y="33346"/>
                    <a:pt x="60992" y="25874"/>
                    <a:pt x="60992" y="16695"/>
                  </a:cubicBezTo>
                  <a:cubicBezTo>
                    <a:pt x="60992" y="7482"/>
                    <a:pt x="68457" y="0"/>
                    <a:pt x="77687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3594;p12">
              <a:extLst>
                <a:ext uri="{FF2B5EF4-FFF2-40B4-BE49-F238E27FC236}">
                  <a16:creationId xmlns:a16="http://schemas.microsoft.com/office/drawing/2014/main" id="{4DBC9CE7-A689-BDB0-6323-A2C21EE80D63}"/>
                </a:ext>
              </a:extLst>
            </p:cNvPr>
            <p:cNvSpPr/>
            <p:nvPr/>
          </p:nvSpPr>
          <p:spPr>
            <a:xfrm>
              <a:off x="3808250" y="28528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DB63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3595;p12">
              <a:extLst>
                <a:ext uri="{FF2B5EF4-FFF2-40B4-BE49-F238E27FC236}">
                  <a16:creationId xmlns:a16="http://schemas.microsoft.com/office/drawing/2014/main" id="{F1C67E13-3928-57B9-5B66-736AA1FF5520}"/>
                </a:ext>
              </a:extLst>
            </p:cNvPr>
            <p:cNvSpPr/>
            <p:nvPr/>
          </p:nvSpPr>
          <p:spPr>
            <a:xfrm>
              <a:off x="1762475" y="999450"/>
              <a:ext cx="2386250" cy="2044875"/>
            </a:xfrm>
            <a:custGeom>
              <a:avLst/>
              <a:gdLst/>
              <a:ahLst/>
              <a:cxnLst/>
              <a:rect l="l" t="t" r="r" b="b"/>
              <a:pathLst>
                <a:path w="95450" h="81795" extrusionOk="0">
                  <a:moveTo>
                    <a:pt x="16696" y="0"/>
                  </a:moveTo>
                  <a:cubicBezTo>
                    <a:pt x="7465" y="0"/>
                    <a:pt x="1" y="7482"/>
                    <a:pt x="1" y="16695"/>
                  </a:cubicBezTo>
                  <a:cubicBezTo>
                    <a:pt x="1" y="25925"/>
                    <a:pt x="7465" y="33389"/>
                    <a:pt x="16696" y="33389"/>
                  </a:cubicBezTo>
                  <a:cubicBezTo>
                    <a:pt x="36030" y="33389"/>
                    <a:pt x="49473" y="53038"/>
                    <a:pt x="66325" y="80781"/>
                  </a:cubicBezTo>
                  <a:cubicBezTo>
                    <a:pt x="66552" y="81130"/>
                    <a:pt x="66762" y="81463"/>
                    <a:pt x="67007" y="81795"/>
                  </a:cubicBezTo>
                  <a:cubicBezTo>
                    <a:pt x="63021" y="74086"/>
                    <a:pt x="65643" y="64471"/>
                    <a:pt x="73178" y="59891"/>
                  </a:cubicBezTo>
                  <a:cubicBezTo>
                    <a:pt x="75886" y="58251"/>
                    <a:pt x="78874" y="57469"/>
                    <a:pt x="81824" y="57469"/>
                  </a:cubicBezTo>
                  <a:cubicBezTo>
                    <a:pt x="87083" y="57469"/>
                    <a:pt x="92224" y="59953"/>
                    <a:pt x="95449" y="64488"/>
                  </a:cubicBezTo>
                  <a:cubicBezTo>
                    <a:pt x="95274" y="64139"/>
                    <a:pt x="95064" y="63789"/>
                    <a:pt x="94855" y="63439"/>
                  </a:cubicBezTo>
                  <a:cubicBezTo>
                    <a:pt x="77653" y="35190"/>
                    <a:pt x="56291" y="0"/>
                    <a:pt x="16696" y="0"/>
                  </a:cubicBezTo>
                  <a:close/>
                </a:path>
              </a:pathLst>
            </a:custGeom>
            <a:solidFill>
              <a:srgbClr val="213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3596;p12">
              <a:extLst>
                <a:ext uri="{FF2B5EF4-FFF2-40B4-BE49-F238E27FC236}">
                  <a16:creationId xmlns:a16="http://schemas.microsoft.com/office/drawing/2014/main" id="{AB8FF61F-065A-AC8F-ED3E-003A0A6C92B0}"/>
                </a:ext>
              </a:extLst>
            </p:cNvPr>
            <p:cNvSpPr/>
            <p:nvPr/>
          </p:nvSpPr>
          <p:spPr>
            <a:xfrm>
              <a:off x="3338000" y="2435975"/>
              <a:ext cx="2101275" cy="2271250"/>
            </a:xfrm>
            <a:custGeom>
              <a:avLst/>
              <a:gdLst/>
              <a:ahLst/>
              <a:cxnLst/>
              <a:rect l="l" t="t" r="r" b="b"/>
              <a:pathLst>
                <a:path w="84051" h="90850" extrusionOk="0">
                  <a:moveTo>
                    <a:pt x="84011" y="57465"/>
                  </a:moveTo>
                  <a:cubicBezTo>
                    <a:pt x="83994" y="57465"/>
                    <a:pt x="83972" y="57469"/>
                    <a:pt x="83946" y="57478"/>
                  </a:cubicBezTo>
                  <a:lnTo>
                    <a:pt x="84050" y="57478"/>
                  </a:lnTo>
                  <a:cubicBezTo>
                    <a:pt x="84042" y="57469"/>
                    <a:pt x="84029" y="57465"/>
                    <a:pt x="84011" y="57465"/>
                  </a:cubicBezTo>
                  <a:close/>
                  <a:moveTo>
                    <a:pt x="18801" y="0"/>
                  </a:moveTo>
                  <a:cubicBezTo>
                    <a:pt x="15851" y="0"/>
                    <a:pt x="12864" y="784"/>
                    <a:pt x="10157" y="2430"/>
                  </a:cubicBezTo>
                  <a:cubicBezTo>
                    <a:pt x="2622" y="7027"/>
                    <a:pt x="0" y="16625"/>
                    <a:pt x="3986" y="24334"/>
                  </a:cubicBezTo>
                  <a:cubicBezTo>
                    <a:pt x="4161" y="24683"/>
                    <a:pt x="4370" y="25033"/>
                    <a:pt x="4563" y="25348"/>
                  </a:cubicBezTo>
                  <a:cubicBezTo>
                    <a:pt x="23198" y="56062"/>
                    <a:pt x="44333" y="90850"/>
                    <a:pt x="83963" y="90850"/>
                  </a:cubicBezTo>
                  <a:cubicBezTo>
                    <a:pt x="74750" y="90850"/>
                    <a:pt x="67268" y="83368"/>
                    <a:pt x="67268" y="74155"/>
                  </a:cubicBezTo>
                  <a:cubicBezTo>
                    <a:pt x="67268" y="64925"/>
                    <a:pt x="74750" y="57478"/>
                    <a:pt x="83946" y="57478"/>
                  </a:cubicBezTo>
                  <a:cubicBezTo>
                    <a:pt x="64541" y="57478"/>
                    <a:pt x="51220" y="37899"/>
                    <a:pt x="33075" y="8024"/>
                  </a:cubicBezTo>
                  <a:cubicBezTo>
                    <a:pt x="32865" y="7674"/>
                    <a:pt x="32638" y="7342"/>
                    <a:pt x="32428" y="7027"/>
                  </a:cubicBezTo>
                  <a:cubicBezTo>
                    <a:pt x="29202" y="2491"/>
                    <a:pt x="24061" y="0"/>
                    <a:pt x="18801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3597;p12">
              <a:extLst>
                <a:ext uri="{FF2B5EF4-FFF2-40B4-BE49-F238E27FC236}">
                  <a16:creationId xmlns:a16="http://schemas.microsoft.com/office/drawing/2014/main" id="{E22F67DA-CBA0-C08B-0F9C-77A04239C0EE}"/>
                </a:ext>
              </a:extLst>
            </p:cNvPr>
            <p:cNvSpPr/>
            <p:nvPr/>
          </p:nvSpPr>
          <p:spPr>
            <a:xfrm>
              <a:off x="5019250" y="2852875"/>
              <a:ext cx="2359150" cy="1854350"/>
            </a:xfrm>
            <a:custGeom>
              <a:avLst/>
              <a:gdLst/>
              <a:ahLst/>
              <a:cxnLst/>
              <a:rect l="l" t="t" r="r" b="b"/>
              <a:pathLst>
                <a:path w="94366" h="74174" extrusionOk="0">
                  <a:moveTo>
                    <a:pt x="94365" y="18"/>
                  </a:moveTo>
                  <a:cubicBezTo>
                    <a:pt x="94365" y="47"/>
                    <a:pt x="94365" y="76"/>
                    <a:pt x="94365" y="105"/>
                  </a:cubicBezTo>
                  <a:lnTo>
                    <a:pt x="94365" y="105"/>
                  </a:lnTo>
                  <a:cubicBezTo>
                    <a:pt x="94365" y="76"/>
                    <a:pt x="94365" y="47"/>
                    <a:pt x="94365" y="18"/>
                  </a:cubicBezTo>
                  <a:close/>
                  <a:moveTo>
                    <a:pt x="60993" y="1"/>
                  </a:moveTo>
                  <a:cubicBezTo>
                    <a:pt x="60993" y="22447"/>
                    <a:pt x="41187" y="40715"/>
                    <a:pt x="16800" y="40785"/>
                  </a:cubicBezTo>
                  <a:lnTo>
                    <a:pt x="16696" y="40785"/>
                  </a:lnTo>
                  <a:cubicBezTo>
                    <a:pt x="7465" y="40785"/>
                    <a:pt x="1" y="48249"/>
                    <a:pt x="1" y="57479"/>
                  </a:cubicBezTo>
                  <a:cubicBezTo>
                    <a:pt x="1" y="66692"/>
                    <a:pt x="7483" y="74174"/>
                    <a:pt x="16696" y="74174"/>
                  </a:cubicBezTo>
                  <a:cubicBezTo>
                    <a:pt x="59495" y="74174"/>
                    <a:pt x="94316" y="40954"/>
                    <a:pt x="94365" y="105"/>
                  </a:cubicBezTo>
                  <a:lnTo>
                    <a:pt x="94365" y="105"/>
                  </a:lnTo>
                  <a:cubicBezTo>
                    <a:pt x="94336" y="9278"/>
                    <a:pt x="86872" y="16696"/>
                    <a:pt x="77688" y="16696"/>
                  </a:cubicBezTo>
                  <a:cubicBezTo>
                    <a:pt x="68458" y="16696"/>
                    <a:pt x="60993" y="9231"/>
                    <a:pt x="6099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3598;p12">
              <a:extLst>
                <a:ext uri="{FF2B5EF4-FFF2-40B4-BE49-F238E27FC236}">
                  <a16:creationId xmlns:a16="http://schemas.microsoft.com/office/drawing/2014/main" id="{6F02704F-4743-30A0-F534-FBEECF02E782}"/>
                </a:ext>
              </a:extLst>
            </p:cNvPr>
            <p:cNvSpPr/>
            <p:nvPr/>
          </p:nvSpPr>
          <p:spPr>
            <a:xfrm>
              <a:off x="5025375" y="999450"/>
              <a:ext cx="2353450" cy="2270825"/>
            </a:xfrm>
            <a:custGeom>
              <a:avLst/>
              <a:gdLst/>
              <a:ahLst/>
              <a:cxnLst/>
              <a:rect l="l" t="t" r="r" b="b"/>
              <a:pathLst>
                <a:path w="94138" h="90833" extrusionOk="0">
                  <a:moveTo>
                    <a:pt x="16451" y="0"/>
                  </a:moveTo>
                  <a:cubicBezTo>
                    <a:pt x="7640" y="280"/>
                    <a:pt x="560" y="7360"/>
                    <a:pt x="280" y="16170"/>
                  </a:cubicBezTo>
                  <a:cubicBezTo>
                    <a:pt x="1" y="25400"/>
                    <a:pt x="7238" y="33092"/>
                    <a:pt x="16451" y="33372"/>
                  </a:cubicBezTo>
                  <a:lnTo>
                    <a:pt x="16520" y="33372"/>
                  </a:lnTo>
                  <a:cubicBezTo>
                    <a:pt x="40907" y="33389"/>
                    <a:pt x="60748" y="51675"/>
                    <a:pt x="60748" y="74138"/>
                  </a:cubicBezTo>
                  <a:cubicBezTo>
                    <a:pt x="60748" y="83368"/>
                    <a:pt x="68213" y="90833"/>
                    <a:pt x="77443" y="90833"/>
                  </a:cubicBezTo>
                  <a:cubicBezTo>
                    <a:pt x="86656" y="90833"/>
                    <a:pt x="94138" y="83368"/>
                    <a:pt x="94138" y="74138"/>
                  </a:cubicBezTo>
                  <a:cubicBezTo>
                    <a:pt x="94138" y="33249"/>
                    <a:pt x="59280" y="0"/>
                    <a:pt x="16451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7" name="Google Shape;6001;p18">
            <a:extLst>
              <a:ext uri="{FF2B5EF4-FFF2-40B4-BE49-F238E27FC236}">
                <a16:creationId xmlns:a16="http://schemas.microsoft.com/office/drawing/2014/main" id="{9526C8E1-6BBB-8129-90C8-E0899225F038}"/>
              </a:ext>
            </a:extLst>
          </p:cNvPr>
          <p:cNvGrpSpPr/>
          <p:nvPr/>
        </p:nvGrpSpPr>
        <p:grpSpPr>
          <a:xfrm>
            <a:off x="1086555" y="3651284"/>
            <a:ext cx="514359" cy="514058"/>
            <a:chOff x="-49764975" y="3183375"/>
            <a:chExt cx="299300" cy="299125"/>
          </a:xfrm>
          <a:solidFill>
            <a:schemeClr val="accent3"/>
          </a:solidFill>
        </p:grpSpPr>
        <p:sp>
          <p:nvSpPr>
            <p:cNvPr id="38" name="Google Shape;6002;p18">
              <a:extLst>
                <a:ext uri="{FF2B5EF4-FFF2-40B4-BE49-F238E27FC236}">
                  <a16:creationId xmlns:a16="http://schemas.microsoft.com/office/drawing/2014/main" id="{3BF64EC9-014A-4C43-7C88-F4E80B03F720}"/>
                </a:ext>
              </a:extLst>
            </p:cNvPr>
            <p:cNvSpPr/>
            <p:nvPr/>
          </p:nvSpPr>
          <p:spPr>
            <a:xfrm>
              <a:off x="-49606685" y="3233575"/>
              <a:ext cx="70125" cy="103200"/>
            </a:xfrm>
            <a:custGeom>
              <a:avLst/>
              <a:gdLst/>
              <a:ahLst/>
              <a:cxnLst/>
              <a:rect l="l" t="t" r="r" b="b"/>
              <a:pathLst>
                <a:path w="2805" h="4128" extrusionOk="0">
                  <a:moveTo>
                    <a:pt x="2805" y="1"/>
                  </a:moveTo>
                  <a:lnTo>
                    <a:pt x="1" y="1355"/>
                  </a:lnTo>
                  <a:lnTo>
                    <a:pt x="1" y="4128"/>
                  </a:lnTo>
                  <a:lnTo>
                    <a:pt x="2805" y="2710"/>
                  </a:lnTo>
                  <a:lnTo>
                    <a:pt x="2805" y="1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6003;p18">
              <a:extLst>
                <a:ext uri="{FF2B5EF4-FFF2-40B4-BE49-F238E27FC236}">
                  <a16:creationId xmlns:a16="http://schemas.microsoft.com/office/drawing/2014/main" id="{959B10BC-9C91-5AB6-7D80-35EACF07F2B3}"/>
                </a:ext>
              </a:extLst>
            </p:cNvPr>
            <p:cNvSpPr/>
            <p:nvPr/>
          </p:nvSpPr>
          <p:spPr>
            <a:xfrm>
              <a:off x="-496767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2080" y="0"/>
                  </a:moveTo>
                  <a:lnTo>
                    <a:pt x="1" y="1072"/>
                  </a:lnTo>
                  <a:lnTo>
                    <a:pt x="1" y="4726"/>
                  </a:lnTo>
                  <a:lnTo>
                    <a:pt x="2080" y="3529"/>
                  </a:lnTo>
                  <a:lnTo>
                    <a:pt x="2080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6004;p18">
              <a:extLst>
                <a:ext uri="{FF2B5EF4-FFF2-40B4-BE49-F238E27FC236}">
                  <a16:creationId xmlns:a16="http://schemas.microsoft.com/office/drawing/2014/main" id="{06DA9355-6E49-0828-FCC6-E66A66E81E73}"/>
                </a:ext>
              </a:extLst>
            </p:cNvPr>
            <p:cNvSpPr/>
            <p:nvPr/>
          </p:nvSpPr>
          <p:spPr>
            <a:xfrm>
              <a:off x="-49694100" y="3233575"/>
              <a:ext cx="69325" cy="103200"/>
            </a:xfrm>
            <a:custGeom>
              <a:avLst/>
              <a:gdLst/>
              <a:ahLst/>
              <a:cxnLst/>
              <a:rect l="l" t="t" r="r" b="b"/>
              <a:pathLst>
                <a:path w="2773" h="4128" extrusionOk="0">
                  <a:moveTo>
                    <a:pt x="1" y="1"/>
                  </a:moveTo>
                  <a:lnTo>
                    <a:pt x="1" y="2710"/>
                  </a:lnTo>
                  <a:lnTo>
                    <a:pt x="2773" y="4128"/>
                  </a:lnTo>
                  <a:lnTo>
                    <a:pt x="2773" y="1355"/>
                  </a:lnTo>
                  <a:lnTo>
                    <a:pt x="1" y="1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6005;p18">
              <a:extLst>
                <a:ext uri="{FF2B5EF4-FFF2-40B4-BE49-F238E27FC236}">
                  <a16:creationId xmlns:a16="http://schemas.microsoft.com/office/drawing/2014/main" id="{28353222-BA2A-56D0-35A3-259536A73EFE}"/>
                </a:ext>
              </a:extLst>
            </p:cNvPr>
            <p:cNvSpPr/>
            <p:nvPr/>
          </p:nvSpPr>
          <p:spPr>
            <a:xfrm>
              <a:off x="-49756325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048" y="1"/>
                  </a:moveTo>
                  <a:lnTo>
                    <a:pt x="1" y="1040"/>
                  </a:lnTo>
                  <a:lnTo>
                    <a:pt x="2836" y="2458"/>
                  </a:lnTo>
                  <a:lnTo>
                    <a:pt x="4852" y="1418"/>
                  </a:lnTo>
                  <a:lnTo>
                    <a:pt x="2048" y="1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6006;p18">
              <a:extLst>
                <a:ext uri="{FF2B5EF4-FFF2-40B4-BE49-F238E27FC236}">
                  <a16:creationId xmlns:a16="http://schemas.microsoft.com/office/drawing/2014/main" id="{2E3579FD-5DCA-FD76-D2F7-AB990192FED2}"/>
                </a:ext>
              </a:extLst>
            </p:cNvPr>
            <p:cNvSpPr/>
            <p:nvPr/>
          </p:nvSpPr>
          <p:spPr>
            <a:xfrm>
              <a:off x="-49606675" y="3364325"/>
              <a:ext cx="52000" cy="118175"/>
            </a:xfrm>
            <a:custGeom>
              <a:avLst/>
              <a:gdLst/>
              <a:ahLst/>
              <a:cxnLst/>
              <a:rect l="l" t="t" r="r" b="b"/>
              <a:pathLst>
                <a:path w="2080" h="4727" extrusionOk="0">
                  <a:moveTo>
                    <a:pt x="1" y="0"/>
                  </a:moveTo>
                  <a:lnTo>
                    <a:pt x="1" y="3529"/>
                  </a:lnTo>
                  <a:lnTo>
                    <a:pt x="2080" y="4726"/>
                  </a:lnTo>
                  <a:lnTo>
                    <a:pt x="2080" y="1072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6007;p18">
              <a:extLst>
                <a:ext uri="{FF2B5EF4-FFF2-40B4-BE49-F238E27FC236}">
                  <a16:creationId xmlns:a16="http://schemas.microsoft.com/office/drawing/2014/main" id="{137CB53F-0F85-E274-DE08-DA6D43AECD1A}"/>
                </a:ext>
              </a:extLst>
            </p:cNvPr>
            <p:cNvSpPr/>
            <p:nvPr/>
          </p:nvSpPr>
          <p:spPr>
            <a:xfrm>
              <a:off x="-49595650" y="3314700"/>
              <a:ext cx="121325" cy="61450"/>
            </a:xfrm>
            <a:custGeom>
              <a:avLst/>
              <a:gdLst/>
              <a:ahLst/>
              <a:cxnLst/>
              <a:rect l="l" t="t" r="r" b="b"/>
              <a:pathLst>
                <a:path w="4853" h="2458" extrusionOk="0">
                  <a:moveTo>
                    <a:pt x="2773" y="1"/>
                  </a:moveTo>
                  <a:lnTo>
                    <a:pt x="1" y="1418"/>
                  </a:lnTo>
                  <a:lnTo>
                    <a:pt x="1985" y="2458"/>
                  </a:lnTo>
                  <a:lnTo>
                    <a:pt x="4852" y="1040"/>
                  </a:lnTo>
                  <a:lnTo>
                    <a:pt x="2773" y="1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6008;p18">
              <a:extLst>
                <a:ext uri="{FF2B5EF4-FFF2-40B4-BE49-F238E27FC236}">
                  <a16:creationId xmlns:a16="http://schemas.microsoft.com/office/drawing/2014/main" id="{C002127D-AD7D-F667-1FDC-C33A4F1BC474}"/>
                </a:ext>
              </a:extLst>
            </p:cNvPr>
            <p:cNvSpPr/>
            <p:nvPr/>
          </p:nvSpPr>
          <p:spPr>
            <a:xfrm>
              <a:off x="-497649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0" y="1"/>
                  </a:moveTo>
                  <a:lnTo>
                    <a:pt x="0" y="3309"/>
                  </a:lnTo>
                  <a:cubicBezTo>
                    <a:pt x="0" y="3403"/>
                    <a:pt x="63" y="3529"/>
                    <a:pt x="189" y="3624"/>
                  </a:cubicBezTo>
                  <a:lnTo>
                    <a:pt x="2804" y="5073"/>
                  </a:lnTo>
                  <a:lnTo>
                    <a:pt x="2804" y="1419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6009;p18">
              <a:extLst>
                <a:ext uri="{FF2B5EF4-FFF2-40B4-BE49-F238E27FC236}">
                  <a16:creationId xmlns:a16="http://schemas.microsoft.com/office/drawing/2014/main" id="{1015491C-45B4-FB9E-548F-680F3A8454A4}"/>
                </a:ext>
              </a:extLst>
            </p:cNvPr>
            <p:cNvSpPr/>
            <p:nvPr/>
          </p:nvSpPr>
          <p:spPr>
            <a:xfrm>
              <a:off x="-49535775" y="3355650"/>
              <a:ext cx="70100" cy="126850"/>
            </a:xfrm>
            <a:custGeom>
              <a:avLst/>
              <a:gdLst/>
              <a:ahLst/>
              <a:cxnLst/>
              <a:rect l="l" t="t" r="r" b="b"/>
              <a:pathLst>
                <a:path w="2804" h="5074" extrusionOk="0">
                  <a:moveTo>
                    <a:pt x="2804" y="1"/>
                  </a:moveTo>
                  <a:lnTo>
                    <a:pt x="0" y="1419"/>
                  </a:lnTo>
                  <a:lnTo>
                    <a:pt x="0" y="5073"/>
                  </a:lnTo>
                  <a:lnTo>
                    <a:pt x="2583" y="3624"/>
                  </a:lnTo>
                  <a:cubicBezTo>
                    <a:pt x="2709" y="3529"/>
                    <a:pt x="2804" y="3403"/>
                    <a:pt x="2804" y="3309"/>
                  </a:cubicBezTo>
                  <a:lnTo>
                    <a:pt x="2804" y="1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6010;p18">
              <a:extLst>
                <a:ext uri="{FF2B5EF4-FFF2-40B4-BE49-F238E27FC236}">
                  <a16:creationId xmlns:a16="http://schemas.microsoft.com/office/drawing/2014/main" id="{783919AE-8B64-0FDF-3819-781310362676}"/>
                </a:ext>
              </a:extLst>
            </p:cNvPr>
            <p:cNvSpPr/>
            <p:nvPr/>
          </p:nvSpPr>
          <p:spPr>
            <a:xfrm>
              <a:off x="-49685425" y="3183375"/>
              <a:ext cx="140200" cy="69925"/>
            </a:xfrm>
            <a:custGeom>
              <a:avLst/>
              <a:gdLst/>
              <a:ahLst/>
              <a:cxnLst/>
              <a:rect l="l" t="t" r="r" b="b"/>
              <a:pathLst>
                <a:path w="5608" h="2797" extrusionOk="0">
                  <a:moveTo>
                    <a:pt x="2792" y="0"/>
                  </a:moveTo>
                  <a:cubicBezTo>
                    <a:pt x="2741" y="0"/>
                    <a:pt x="2694" y="8"/>
                    <a:pt x="2647" y="24"/>
                  </a:cubicBezTo>
                  <a:lnTo>
                    <a:pt x="0" y="1378"/>
                  </a:lnTo>
                  <a:lnTo>
                    <a:pt x="2804" y="2796"/>
                  </a:lnTo>
                  <a:lnTo>
                    <a:pt x="5608" y="1378"/>
                  </a:lnTo>
                  <a:lnTo>
                    <a:pt x="2962" y="24"/>
                  </a:lnTo>
                  <a:cubicBezTo>
                    <a:pt x="2899" y="8"/>
                    <a:pt x="2843" y="0"/>
                    <a:pt x="2792" y="0"/>
                  </a:cubicBez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964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"/>
    </mc:Choice>
    <mc:Fallback xmlns="">
      <p:transition spd="slow" advTm="1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1" grpId="0" animBg="1"/>
      <p:bldP spid="68" grpId="0" animBg="1"/>
      <p:bldP spid="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7CFA2345-9229-B54E-4CEE-C7228E5389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Creational Design Pattern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CA3709B5-802C-DF94-0DE8-6BCBE56540E3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s-ES" dirty="0"/>
              <a:t>Singleton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584ECC69-25B9-0CD3-3E63-C50FC853A5CE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s-ES" dirty="0"/>
              <a:t>Behavioural Design Pattern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B5995246-98E3-22C6-9528-64307F05AA29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s-ES" dirty="0"/>
              <a:t>Command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33F1CDC1-35B6-11E9-E459-94D21580A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572" y="306168"/>
            <a:ext cx="7696200" cy="693185"/>
          </a:xfrm>
        </p:spPr>
        <p:txBody>
          <a:bodyPr/>
          <a:lstStyle/>
          <a:p>
            <a:r>
              <a:rPr lang="es-ES" dirty="0"/>
              <a:t>Design patterns in the project</a:t>
            </a:r>
          </a:p>
        </p:txBody>
      </p:sp>
      <p:sp>
        <p:nvSpPr>
          <p:cNvPr id="30" name="Freeform 298">
            <a:extLst>
              <a:ext uri="{FF2B5EF4-FFF2-40B4-BE49-F238E27FC236}">
                <a16:creationId xmlns:a16="http://schemas.microsoft.com/office/drawing/2014/main" id="{5161B870-6E3B-50B3-AD27-2F841B1B34C2}"/>
              </a:ext>
            </a:extLst>
          </p:cNvPr>
          <p:cNvSpPr>
            <a:spLocks/>
          </p:cNvSpPr>
          <p:nvPr/>
        </p:nvSpPr>
        <p:spPr bwMode="auto">
          <a:xfrm>
            <a:off x="1232610" y="1285751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1" name="Freeform 302">
            <a:extLst>
              <a:ext uri="{FF2B5EF4-FFF2-40B4-BE49-F238E27FC236}">
                <a16:creationId xmlns:a16="http://schemas.microsoft.com/office/drawing/2014/main" id="{6B38C6F5-4D69-628B-DD4C-E30AA8A2A446}"/>
              </a:ext>
            </a:extLst>
          </p:cNvPr>
          <p:cNvSpPr>
            <a:spLocks/>
          </p:cNvSpPr>
          <p:nvPr/>
        </p:nvSpPr>
        <p:spPr bwMode="auto">
          <a:xfrm>
            <a:off x="8035566" y="4357917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2" name="Freeform 235">
            <a:extLst>
              <a:ext uri="{FF2B5EF4-FFF2-40B4-BE49-F238E27FC236}">
                <a16:creationId xmlns:a16="http://schemas.microsoft.com/office/drawing/2014/main" id="{371D791A-A07E-6FDE-9A4E-E3C455A89DE0}"/>
              </a:ext>
            </a:extLst>
          </p:cNvPr>
          <p:cNvSpPr>
            <a:spLocks/>
          </p:cNvSpPr>
          <p:nvPr/>
        </p:nvSpPr>
        <p:spPr bwMode="auto">
          <a:xfrm>
            <a:off x="7386521" y="1430214"/>
            <a:ext cx="775433" cy="199042"/>
          </a:xfrm>
          <a:custGeom>
            <a:avLst/>
            <a:gdLst>
              <a:gd name="T0" fmla="*/ 333 w 504"/>
              <a:gd name="T1" fmla="*/ 130 h 130"/>
              <a:gd name="T2" fmla="*/ 252 w 504"/>
              <a:gd name="T3" fmla="*/ 43 h 130"/>
              <a:gd name="T4" fmla="*/ 172 w 504"/>
              <a:gd name="T5" fmla="*/ 130 h 130"/>
              <a:gd name="T6" fmla="*/ 91 w 504"/>
              <a:gd name="T7" fmla="*/ 43 h 130"/>
              <a:gd name="T8" fmla="*/ 21 w 504"/>
              <a:gd name="T9" fmla="*/ 118 h 130"/>
              <a:gd name="T10" fmla="*/ 0 w 504"/>
              <a:gd name="T11" fmla="*/ 98 h 130"/>
              <a:gd name="T12" fmla="*/ 91 w 504"/>
              <a:gd name="T13" fmla="*/ 0 h 130"/>
              <a:gd name="T14" fmla="*/ 172 w 504"/>
              <a:gd name="T15" fmla="*/ 86 h 130"/>
              <a:gd name="T16" fmla="*/ 252 w 504"/>
              <a:gd name="T17" fmla="*/ 0 h 130"/>
              <a:gd name="T18" fmla="*/ 333 w 504"/>
              <a:gd name="T19" fmla="*/ 86 h 130"/>
              <a:gd name="T20" fmla="*/ 413 w 504"/>
              <a:gd name="T21" fmla="*/ 0 h 130"/>
              <a:gd name="T22" fmla="*/ 504 w 504"/>
              <a:gd name="T23" fmla="*/ 98 h 130"/>
              <a:gd name="T24" fmla="*/ 483 w 504"/>
              <a:gd name="T25" fmla="*/ 118 h 130"/>
              <a:gd name="T26" fmla="*/ 413 w 504"/>
              <a:gd name="T27" fmla="*/ 43 h 130"/>
              <a:gd name="T28" fmla="*/ 333 w 504"/>
              <a:gd name="T29" fmla="*/ 130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04" h="130">
                <a:moveTo>
                  <a:pt x="333" y="130"/>
                </a:moveTo>
                <a:lnTo>
                  <a:pt x="252" y="43"/>
                </a:lnTo>
                <a:lnTo>
                  <a:pt x="172" y="130"/>
                </a:lnTo>
                <a:lnTo>
                  <a:pt x="91" y="43"/>
                </a:lnTo>
                <a:lnTo>
                  <a:pt x="21" y="118"/>
                </a:lnTo>
                <a:lnTo>
                  <a:pt x="0" y="98"/>
                </a:lnTo>
                <a:lnTo>
                  <a:pt x="91" y="0"/>
                </a:lnTo>
                <a:lnTo>
                  <a:pt x="172" y="86"/>
                </a:lnTo>
                <a:lnTo>
                  <a:pt x="252" y="0"/>
                </a:lnTo>
                <a:lnTo>
                  <a:pt x="333" y="86"/>
                </a:lnTo>
                <a:lnTo>
                  <a:pt x="413" y="0"/>
                </a:lnTo>
                <a:lnTo>
                  <a:pt x="504" y="98"/>
                </a:lnTo>
                <a:lnTo>
                  <a:pt x="483" y="118"/>
                </a:lnTo>
                <a:lnTo>
                  <a:pt x="413" y="43"/>
                </a:lnTo>
                <a:lnTo>
                  <a:pt x="333" y="130"/>
                </a:lnTo>
                <a:close/>
              </a:path>
            </a:pathLst>
          </a:custGeom>
          <a:solidFill>
            <a:schemeClr val="bg2"/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3" name="Freeform 157">
            <a:extLst>
              <a:ext uri="{FF2B5EF4-FFF2-40B4-BE49-F238E27FC236}">
                <a16:creationId xmlns:a16="http://schemas.microsoft.com/office/drawing/2014/main" id="{4A38F1D3-7329-3BD7-42C4-37EC9E30C375}"/>
              </a:ext>
            </a:extLst>
          </p:cNvPr>
          <p:cNvSpPr>
            <a:spLocks noEditPoints="1"/>
          </p:cNvSpPr>
          <p:nvPr/>
        </p:nvSpPr>
        <p:spPr bwMode="auto">
          <a:xfrm>
            <a:off x="1729740" y="4389696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sp>
        <p:nvSpPr>
          <p:cNvPr id="34" name="Freeform 159">
            <a:extLst>
              <a:ext uri="{FF2B5EF4-FFF2-40B4-BE49-F238E27FC236}">
                <a16:creationId xmlns:a16="http://schemas.microsoft.com/office/drawing/2014/main" id="{DE813ED3-54AC-5F4F-48DE-850EB24B489B}"/>
              </a:ext>
            </a:extLst>
          </p:cNvPr>
          <p:cNvSpPr>
            <a:spLocks noEditPoints="1"/>
          </p:cNvSpPr>
          <p:nvPr/>
        </p:nvSpPr>
        <p:spPr bwMode="auto">
          <a:xfrm>
            <a:off x="8371772" y="502026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174FEE51-CEED-2781-7B00-8420AD1CB191}"/>
              </a:ext>
            </a:extLst>
          </p:cNvPr>
          <p:cNvGrpSpPr/>
          <p:nvPr/>
        </p:nvGrpSpPr>
        <p:grpSpPr>
          <a:xfrm>
            <a:off x="530472" y="2815037"/>
            <a:ext cx="1199268" cy="599634"/>
            <a:chOff x="5638801" y="2709863"/>
            <a:chExt cx="495300" cy="247650"/>
          </a:xfrm>
        </p:grpSpPr>
        <p:sp>
          <p:nvSpPr>
            <p:cNvPr id="39" name="Freeform 175">
              <a:extLst>
                <a:ext uri="{FF2B5EF4-FFF2-40B4-BE49-F238E27FC236}">
                  <a16:creationId xmlns:a16="http://schemas.microsoft.com/office/drawing/2014/main" id="{19223B67-2318-9135-903F-9222B48DEF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1" y="2709863"/>
              <a:ext cx="495300" cy="247650"/>
            </a:xfrm>
            <a:custGeom>
              <a:avLst/>
              <a:gdLst>
                <a:gd name="T0" fmla="*/ 421 w 842"/>
                <a:gd name="T1" fmla="*/ 421 h 421"/>
                <a:gd name="T2" fmla="*/ 842 w 842"/>
                <a:gd name="T3" fmla="*/ 0 h 421"/>
                <a:gd name="T4" fmla="*/ 648 w 842"/>
                <a:gd name="T5" fmla="*/ 0 h 421"/>
                <a:gd name="T6" fmla="*/ 421 w 842"/>
                <a:gd name="T7" fmla="*/ 226 h 421"/>
                <a:gd name="T8" fmla="*/ 195 w 842"/>
                <a:gd name="T9" fmla="*/ 0 h 421"/>
                <a:gd name="T10" fmla="*/ 0 w 842"/>
                <a:gd name="T11" fmla="*/ 0 h 421"/>
                <a:gd name="T12" fmla="*/ 421 w 842"/>
                <a:gd name="T13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2" h="421">
                  <a:moveTo>
                    <a:pt x="421" y="421"/>
                  </a:moveTo>
                  <a:cubicBezTo>
                    <a:pt x="654" y="421"/>
                    <a:pt x="842" y="232"/>
                    <a:pt x="842" y="0"/>
                  </a:cubicBezTo>
                  <a:lnTo>
                    <a:pt x="648" y="0"/>
                  </a:lnTo>
                  <a:cubicBezTo>
                    <a:pt x="648" y="125"/>
                    <a:pt x="546" y="226"/>
                    <a:pt x="421" y="226"/>
                  </a:cubicBezTo>
                  <a:cubicBezTo>
                    <a:pt x="297" y="226"/>
                    <a:pt x="195" y="125"/>
                    <a:pt x="195" y="0"/>
                  </a:cubicBezTo>
                  <a:lnTo>
                    <a:pt x="0" y="0"/>
                  </a:lnTo>
                  <a:cubicBezTo>
                    <a:pt x="0" y="232"/>
                    <a:pt x="189" y="421"/>
                    <a:pt x="421" y="421"/>
                  </a:cubicBezTo>
                  <a:close/>
                </a:path>
              </a:pathLst>
            </a:custGeom>
            <a:solidFill>
              <a:schemeClr val="accent4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40" name="Freeform 178">
              <a:extLst>
                <a:ext uri="{FF2B5EF4-FFF2-40B4-BE49-F238E27FC236}">
                  <a16:creationId xmlns:a16="http://schemas.microsoft.com/office/drawing/2014/main" id="{E0C312C0-430B-847D-5421-B6CBD4AA4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7076" y="2714626"/>
              <a:ext cx="155575" cy="77788"/>
            </a:xfrm>
            <a:custGeom>
              <a:avLst/>
              <a:gdLst>
                <a:gd name="T0" fmla="*/ 133 w 265"/>
                <a:gd name="T1" fmla="*/ 132 h 132"/>
                <a:gd name="T2" fmla="*/ 265 w 265"/>
                <a:gd name="T3" fmla="*/ 0 h 132"/>
                <a:gd name="T4" fmla="*/ 0 w 265"/>
                <a:gd name="T5" fmla="*/ 0 h 132"/>
                <a:gd name="T6" fmla="*/ 133 w 265"/>
                <a:gd name="T7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132">
                  <a:moveTo>
                    <a:pt x="133" y="132"/>
                  </a:moveTo>
                  <a:cubicBezTo>
                    <a:pt x="206" y="132"/>
                    <a:pt x="265" y="73"/>
                    <a:pt x="265" y="0"/>
                  </a:cubicBezTo>
                  <a:lnTo>
                    <a:pt x="0" y="0"/>
                  </a:lnTo>
                  <a:cubicBezTo>
                    <a:pt x="0" y="73"/>
                    <a:pt x="59" y="132"/>
                    <a:pt x="133" y="132"/>
                  </a:cubicBezTo>
                  <a:close/>
                </a:path>
              </a:pathLst>
            </a:custGeom>
            <a:solidFill>
              <a:schemeClr val="accent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</p:grpSp>
      <p:sp>
        <p:nvSpPr>
          <p:cNvPr id="5" name="Elipse 4">
            <a:extLst>
              <a:ext uri="{FF2B5EF4-FFF2-40B4-BE49-F238E27FC236}">
                <a16:creationId xmlns:a16="http://schemas.microsoft.com/office/drawing/2014/main" id="{1577A2A3-1DB1-5DD0-9181-79B1BE60D0D1}"/>
              </a:ext>
            </a:extLst>
          </p:cNvPr>
          <p:cNvSpPr/>
          <p:nvPr/>
        </p:nvSpPr>
        <p:spPr>
          <a:xfrm flipH="1">
            <a:off x="606529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63E1F58-3342-558C-D594-655800F1E637}"/>
              </a:ext>
            </a:extLst>
          </p:cNvPr>
          <p:cNvSpPr/>
          <p:nvPr/>
        </p:nvSpPr>
        <p:spPr>
          <a:xfrm flipH="1">
            <a:off x="846542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2639B80-8382-D4F7-115C-59C943836C33}"/>
              </a:ext>
            </a:extLst>
          </p:cNvPr>
          <p:cNvSpPr/>
          <p:nvPr/>
        </p:nvSpPr>
        <p:spPr>
          <a:xfrm flipH="1">
            <a:off x="1086555" y="558962"/>
            <a:ext cx="93799" cy="9379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912CB8-45EC-BAC7-6BE9-4CBDEDA5B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553" y="1626347"/>
            <a:ext cx="1790855" cy="150889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3A720A-7671-7390-E141-140E5ECD29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02"/>
          <a:stretch/>
        </p:blipFill>
        <p:spPr>
          <a:xfrm>
            <a:off x="5050496" y="1573002"/>
            <a:ext cx="1996613" cy="156223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2764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Passion Fruit Recipes Workshop by Slidesgo">
      <a:dk1>
        <a:sysClr val="windowText" lastClr="000000"/>
      </a:dk1>
      <a:lt1>
        <a:sysClr val="window" lastClr="FFFFFF"/>
      </a:lt1>
      <a:dk2>
        <a:srgbClr val="44546A"/>
      </a:dk2>
      <a:lt2>
        <a:srgbClr val="BAA5FF"/>
      </a:lt2>
      <a:accent1>
        <a:srgbClr val="5339EA"/>
      </a:accent1>
      <a:accent2>
        <a:srgbClr val="DBFE87"/>
      </a:accent2>
      <a:accent3>
        <a:srgbClr val="E6A2D0"/>
      </a:accent3>
      <a:accent4>
        <a:srgbClr val="60C7B8"/>
      </a:accent4>
      <a:accent5>
        <a:srgbClr val="FFFFFF"/>
      </a:accent5>
      <a:accent6>
        <a:srgbClr val="FFFFFF"/>
      </a:accent6>
      <a:hlink>
        <a:srgbClr val="FFFFFF"/>
      </a:hlink>
      <a:folHlink>
        <a:srgbClr val="000000"/>
      </a:folHlink>
    </a:clrScheme>
    <a:fontScheme name="Personalizado 1">
      <a:majorFont>
        <a:latin typeface="Poppins"/>
        <a:ea typeface=""/>
        <a:cs typeface=""/>
      </a:majorFont>
      <a:minorFont>
        <a:latin typeface="Source Sans Pro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11505</TotalTime>
  <Words>476</Words>
  <Application>Microsoft Office PowerPoint</Application>
  <PresentationFormat>On-screen Show (16:9)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-apple-system</vt:lpstr>
      <vt:lpstr>Aptos</vt:lpstr>
      <vt:lpstr>Arial</vt:lpstr>
      <vt:lpstr>Bookman Old Style</vt:lpstr>
      <vt:lpstr>Calibri</vt:lpstr>
      <vt:lpstr>Candara</vt:lpstr>
      <vt:lpstr>Poppins</vt:lpstr>
      <vt:lpstr>Segoe UI</vt:lpstr>
      <vt:lpstr>Source Sans Pro</vt:lpstr>
      <vt:lpstr>Office Theme</vt:lpstr>
      <vt:lpstr>Work Break-down</vt:lpstr>
      <vt:lpstr>Design Principles Applied</vt:lpstr>
      <vt:lpstr>Applying Dependency Inversion Principle ( DIP )</vt:lpstr>
      <vt:lpstr>PowerPoint Presentation</vt:lpstr>
      <vt:lpstr>PowerPoint Presentation</vt:lpstr>
      <vt:lpstr>Applying Single Responsibility Principle ( SRP )</vt:lpstr>
      <vt:lpstr>PowerPoint Presentation</vt:lpstr>
      <vt:lpstr>PowerPoint Presentation</vt:lpstr>
      <vt:lpstr>Design patterns in the project</vt:lpstr>
      <vt:lpstr>Command Design Implementation</vt:lpstr>
      <vt:lpstr>PowerPoint Presentation</vt:lpstr>
      <vt:lpstr>150000</vt:lpstr>
      <vt:lpstr>Database object Role Redefintion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Ruben Martin Sanchez</dc:creator>
  <cp:lastModifiedBy>ibrahim qaiser</cp:lastModifiedBy>
  <cp:revision>48</cp:revision>
  <dcterms:created xsi:type="dcterms:W3CDTF">2021-10-12T08:06:43Z</dcterms:created>
  <dcterms:modified xsi:type="dcterms:W3CDTF">2024-05-15T20:16:59Z</dcterms:modified>
</cp:coreProperties>
</file>