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589F-DDA9-1615-A63E-F78486B16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71D9-42A1-ED1B-E143-485C8122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A657-EB2E-544A-3E6B-72AC6CEA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75B4-CD1E-A427-8788-0C75B750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E340-8942-41E7-C715-A675403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90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A4F0-0367-C8C7-C59D-B7101CD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A781-8DC8-05AC-079C-F43293EE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4202-44A8-2259-AE62-720E616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BEE8-85ED-A3D2-7DA1-DC30E64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6065-CD14-9A1F-F682-7A0AD705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5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49885-7E68-69F9-2F89-09FA6E75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0B5B-C08B-3D91-DAEF-B6761DC3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F69C-AD4F-3926-391D-72265731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E8DA-415E-9352-0BC3-8E1183E9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6D0C-C59A-94DA-1C46-7A2E13E2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68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3945-6E70-5533-1081-CF7476DC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B360-FC27-E86E-A6CA-6DE3E68E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B173-83B7-7BE3-4831-95B0497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BC73-3546-75B7-8CED-C239265A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6592-6781-645B-A015-D71F3EF6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391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5BB-E196-6D15-29D2-D1496469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1BFF-A4A6-6565-8B47-0A316365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E6F8-DEDF-BA78-1996-CECEA4C5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1B93-A2E3-FF6F-FF8D-E38E1CA9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7824-7FEF-FF9D-F49A-9C12ED00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135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6639-DC37-2830-E704-2AA27091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F17-940D-3D4B-104E-1FA5C0CA6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A639-B1DA-4CBA-8883-630AF028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6F75-D474-58F4-0CFA-2FAB40B1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DB85-7BFA-11B8-6417-5E6590ED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C883-4435-AE20-4FDA-ADBF231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41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903-2FB6-26C7-9964-027403E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F20C-0602-1B7E-7EE6-B5539157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FC3E-5174-EBDD-D493-FE323718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C8C1-C966-27D6-68FE-BEF7442EF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4E7C-B1B8-4446-EB33-F7F3F96E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C5538-E679-07CD-6AB4-BEF7CC1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A678D-BD3C-4720-C498-B9AF814E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D012-8DC8-D9C3-3961-E452062A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77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193-AB96-890E-F9E9-B47252FF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AF06B-9FC0-326B-147F-6640E35B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A34A-643A-5CB3-867B-4704BCB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06EF8-469B-B4AB-6BFD-9223F522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39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5A97D-8D51-2A89-CBD1-14ED188B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13E48-A414-746D-9FFA-56651307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24AB5-3048-7FEA-6D1E-6F4DC15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847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ABE-B810-93B3-7D46-8FC8C43F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3AA6-A06D-ABEE-0C12-9F1D1184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C710-4BAA-4C4E-D2D2-9067A8B5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E8FE-143B-335B-D252-2637D97F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6E6BE-422D-D1DC-7A40-6071A240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856C-ED3D-F960-D909-826FF6B0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1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986A-C1C9-D17A-819D-B381C3A3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C4E1C-57C9-EC5F-7BDD-57B002544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5DBD-0D5D-B72D-130D-25AC3D26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B13B5-0909-E6FC-C8D2-4709ED29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005B-5CFD-B64F-D818-318C325D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CF80-C987-B657-0133-AB13FFD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12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09FAC-E584-76BA-304D-8F68E0F4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FC55-0B7D-E5F1-6055-A71EC1A7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89DF-EB09-41D1-ACAD-36D0C2D1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23D5A-E7EB-4769-BA8F-A29662E48D22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45E9-1633-5769-B9EE-EDCEFC5D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9CC1-D022-3731-86F0-E1D68C6B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77C4-60D4-451C-9D1C-B88CD86646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07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DD68-4A53-AD6A-F356-C6528A8FE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 in Python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F57E0-EC10-5940-DD7C-D6EF00FAD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Ibrahim Qaiser and Muhammad Zaid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020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22EC-D69A-F0D5-8A31-80960DD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achieve Encapsulation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C718-B3D6-F484-A65D-6DB8B283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and Protected Attributes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Getters and Setters: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614B0-A841-C013-3689-8B000348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9041"/>
            <a:ext cx="4705963" cy="1921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8D7DE-7912-CBD4-CC92-AA261575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45600"/>
            <a:ext cx="470596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20DF-9687-CCBE-B1E3-C85E6547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376"/>
            <a:ext cx="10515600" cy="5764587"/>
          </a:xfrm>
        </p:spPr>
        <p:txBody>
          <a:bodyPr/>
          <a:lstStyle/>
          <a:p>
            <a:r>
              <a:rPr lang="en-US" dirty="0"/>
              <a:t>Class Methods: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Methods: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Mangling: 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E066B-2665-246D-D75F-3DDD2974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33" y="412376"/>
            <a:ext cx="5056032" cy="166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7B41E-07A9-239F-3881-A40D855D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33" y="2273501"/>
            <a:ext cx="5056032" cy="1234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0983D6-045B-011F-250F-81030464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32" y="3707868"/>
            <a:ext cx="5056031" cy="20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FC1B-6732-4A0B-9EEF-395A0C1E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Composition: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Private Methods: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AFD11-C54D-85FB-B879-628AD405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42" y="421341"/>
            <a:ext cx="4933422" cy="233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5486F-B815-B2C8-88CB-C9C1B4AA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42" y="3417394"/>
            <a:ext cx="4933422" cy="13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Encapsulation in Python</vt:lpstr>
      <vt:lpstr>Ways to achieve Encapsulation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in Python</dc:title>
  <dc:creator>ibrahim qaiser</dc:creator>
  <cp:lastModifiedBy>ibrahim qaiser</cp:lastModifiedBy>
  <cp:revision>1</cp:revision>
  <dcterms:created xsi:type="dcterms:W3CDTF">2024-02-20T16:11:48Z</dcterms:created>
  <dcterms:modified xsi:type="dcterms:W3CDTF">2024-02-20T16:28:06Z</dcterms:modified>
</cp:coreProperties>
</file>