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D03A5-509F-4DBB-9227-22E2C401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A13E94-E7A4-46B1-AD1F-BF56E7E84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581C1-4BD6-4CE7-BA74-4DFEF13F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E4C36-1F46-42D2-AE45-D2E91B8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D43C99-458A-41E2-967F-A611F685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4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B1C15-9C5D-4CD4-B465-56A1148C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A4EC2-A802-4941-AB5C-18FD0971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25843-F0CC-47E0-B97D-D14E4717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64EAB-BB41-440A-A3F2-10C5827F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1B71D-F24F-46E5-AE99-821B80B3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7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9C0755-166F-4FF9-B933-A25FB60E1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61ED72-2DE8-45DE-B927-A4DD5EC1F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76000-AC64-4B1F-83CE-2E0A5C7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18306-8905-4B54-AA18-CB9F6DD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8F57CB-E891-4FF1-A653-82C6A210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63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6CE80-5B41-4597-9750-1156EF6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4DD708-D89B-458E-ABD8-903411C9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F61A0-4A42-41BF-9A06-879055A5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F0E7E-9BA2-4799-B6F2-A94A711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9DF8B-F836-4038-901B-5D77597D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9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65607-9EDD-481E-A727-B7F43765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BD6BF-DA0D-459C-A110-4C34F619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BA333-96FF-4FC4-93CE-36937FF8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FC2F7-BFE1-44F0-93D0-FFE9B580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87B27-F88C-47F6-BE60-080AE0A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75D1D-685C-4F09-8140-6244F910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2F923-E838-4C4F-9860-4179D5F1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B5ABC8-ABA3-4A06-90D9-DF266771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A3FD62-311D-47B7-9A76-8C6A6E3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7F964E-5C86-41E6-AA23-FF91A94C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E6BA8-C207-4EC7-98B6-26C141D0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3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71558-F945-49AD-94E8-28FC30C7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F5CD6C-12B0-4DB2-80A2-9D80F8E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686F3-9433-4BE2-A409-939882AB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62624A-59E7-441E-A54E-210D6A90C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67385-D376-412E-AE21-969638629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B8AF47-6F23-4A41-9B0F-63E4715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EDE8A5-6017-42E8-A0AD-FA43F3CD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705026-B498-4114-98BA-BD1B86F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1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8587F-2CD0-419E-AE95-5CF30FC8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79F7BA-2A5D-41C6-AC93-C06576A7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60E362-2FC5-460D-B90E-8D8F658C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88864D-5191-4AF2-AF1F-700BDF5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974816-F3DA-46DB-A38B-E3E12593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CDB0EE-9DF8-49E9-9B0F-CC760357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C3FEF0-305A-4F9F-82B3-BF8C755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CFF7D-2389-4378-A39C-D0704351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BDBA0-2B2A-46DD-8283-C1B3E95D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64891D-5633-4025-8C54-D62D67E4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B3FF2F-B2EA-4FD9-8CCF-7A882EC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F6C4B3-97C9-4302-9744-F408B876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2052E-325E-4CEE-982F-05B72E00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1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DB15-FDBF-4976-B4DB-F5634564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D95B60-8C0C-4163-B64B-B18A480ED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7557A9-94A0-4A2D-BEC0-DEAFE5C8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ECFC13-08C6-476B-9F40-A23A069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18B71-E442-403B-80A1-4BE5784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88EE6-AAB7-4D0F-B032-79200E2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50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900A6E-1555-48AC-87D7-3C6DDA5B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9B13B4-2332-4C58-9967-97369AE9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06522-9039-41D7-94DC-02BAE6FA9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461A-9A89-4381-92ED-E895DF552012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00AE2-AEFA-43C4-B4C7-625B1BE3A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E627C-2210-4F9D-8BF2-E510071A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1681-64ED-4482-A1E4-0B9D682CF9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0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uannianzih.github.io/restaurant/#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C48952E-F192-43B3-9979-F32786E7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9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BFD97-1020-4B5B-8E7E-D3230B87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FF332E-D4CF-44A3-B155-111BDE5B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168016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3E8D7-E5D6-4373-AB75-863E669A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2F89DF-87A9-4A56-8A0F-69B3F07C6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12534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3A10-B41C-4A0B-925C-14E6B6D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AA407B-5323-451A-81C8-9C3204D47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346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1DDFB-9BAC-45B7-B882-61A16FE6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BE2EE5-4DC8-426B-8FD6-177FB2FC2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54676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248D6-381F-468E-B88F-1B367DDD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F7B4C-6ABE-4A6C-BBFA-248CA1283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1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FAB3C9-3B95-45D3-B0DB-359D851A809B}"/>
              </a:ext>
            </a:extLst>
          </p:cNvPr>
          <p:cNvSpPr txBox="1"/>
          <p:nvPr/>
        </p:nvSpPr>
        <p:spPr>
          <a:xfrm>
            <a:off x="6615953" y="537883"/>
            <a:ext cx="429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https://guannianzih.github.io/restaurant/#/</a:t>
            </a:r>
            <a:endParaRPr lang="en-US" altLang="zh-TW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94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2DCF6-F4C1-4374-B266-2DC6AA5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6F504-B8A3-4BDB-AAA5-A2E683E25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345460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D7725-88C1-4165-AA7E-ABB6A99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E004AC-96E6-435F-A45A-032DAE3F0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89578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CD90-D7AB-4848-B010-E6BD84D8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A2B1E6-75A2-480E-807E-619318637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337816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C1323-8DED-499F-A584-54A33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5B579E-5293-437B-AAD8-1F38587F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340738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ABB87-95F9-40E0-BDF5-15E4264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EAF611-E860-497E-AC5E-51B1BBF9A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123672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20718-DBCE-4B74-9787-F1EC89F1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BBDDA-4805-4C4D-8D20-61D29D52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1647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9885-865D-428A-A3C3-C5F0756A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5E7D114-B4AC-4A97-9A02-E37F6955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4512D-3F8D-480F-983A-95ABB56C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C0174-1778-4883-A005-E10161D0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CEDE6-D7BA-416A-BAA8-B3542CFDC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402813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CB055-761D-4B3C-B099-0BB5F611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76E55F-E649-4A73-8B77-0393B0DE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9883" cy="6858000"/>
          </a:xfrm>
        </p:spPr>
      </p:pic>
    </p:spTree>
    <p:extLst>
      <p:ext uri="{BB962C8B-B14F-4D97-AF65-F5344CB8AC3E}">
        <p14:creationId xmlns:p14="http://schemas.microsoft.com/office/powerpoint/2010/main" val="38134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C4C67-3376-4F75-8A71-2296B365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BC600F1-0D5D-463B-87AB-D1898DFD8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184989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4BE91-63A8-460E-B55D-C95B0B93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5EB0CAC-EF8C-495D-970E-D4586AAA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209682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ED9ED-0B64-47D7-82B0-CC742272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CA62EC-D6DF-43D2-BE86-1634E4255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419" cy="6858000"/>
          </a:xfrm>
        </p:spPr>
      </p:pic>
    </p:spTree>
    <p:extLst>
      <p:ext uri="{BB962C8B-B14F-4D97-AF65-F5344CB8AC3E}">
        <p14:creationId xmlns:p14="http://schemas.microsoft.com/office/powerpoint/2010/main" val="235870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</Words>
  <Application>Microsoft Office PowerPoint</Application>
  <PresentationFormat>寬螢幕</PresentationFormat>
  <Paragraphs>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念孜 官</dc:creator>
  <cp:lastModifiedBy>念孜 官</cp:lastModifiedBy>
  <cp:revision>11</cp:revision>
  <dcterms:created xsi:type="dcterms:W3CDTF">2024-07-04T01:49:43Z</dcterms:created>
  <dcterms:modified xsi:type="dcterms:W3CDTF">2024-08-26T16:54:55Z</dcterms:modified>
</cp:coreProperties>
</file>